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747" r:id="rId2"/>
  </p:sldMasterIdLst>
  <p:notesMasterIdLst>
    <p:notesMasterId r:id="rId16"/>
  </p:notesMasterIdLst>
  <p:sldIdLst>
    <p:sldId id="368" r:id="rId3"/>
    <p:sldId id="380" r:id="rId4"/>
    <p:sldId id="387" r:id="rId5"/>
    <p:sldId id="369" r:id="rId6"/>
    <p:sldId id="381" r:id="rId7"/>
    <p:sldId id="376" r:id="rId8"/>
    <p:sldId id="386" r:id="rId9"/>
    <p:sldId id="388" r:id="rId10"/>
    <p:sldId id="389" r:id="rId11"/>
    <p:sldId id="371" r:id="rId12"/>
    <p:sldId id="390" r:id="rId13"/>
    <p:sldId id="391" r:id="rId14"/>
    <p:sldId id="374" r:id="rId15"/>
  </p:sldIdLst>
  <p:sldSz cx="24379238" cy="13717588"/>
  <p:notesSz cx="7010400" cy="9296400"/>
  <p:defaultTextStyle>
    <a:defPPr>
      <a:defRPr lang="sl-SI"/>
    </a:defPPr>
    <a:lvl1pPr marL="0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1pPr>
    <a:lvl2pPr marL="1088383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2pPr>
    <a:lvl3pPr marL="2176766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3pPr>
    <a:lvl4pPr marL="3265149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4pPr>
    <a:lvl5pPr marL="4353533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5pPr>
    <a:lvl6pPr marL="5441916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6pPr>
    <a:lvl7pPr marL="6530299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7pPr>
    <a:lvl8pPr marL="7618680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8pPr>
    <a:lvl9pPr marL="8707065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45">
          <p15:clr>
            <a:srgbClr val="A4A3A4"/>
          </p15:clr>
        </p15:guide>
        <p15:guide id="2" pos="142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4BA1F"/>
    <a:srgbClr val="222E8E"/>
    <a:srgbClr val="351420"/>
    <a:srgbClr val="68BCF5"/>
    <a:srgbClr val="2AC7CE"/>
    <a:srgbClr val="0D0D0D"/>
    <a:srgbClr val="919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32" autoAdjust="0"/>
  </p:normalViewPr>
  <p:slideViewPr>
    <p:cSldViewPr showGuides="1">
      <p:cViewPr varScale="1">
        <p:scale>
          <a:sx n="32" d="100"/>
          <a:sy n="32" d="100"/>
        </p:scale>
        <p:origin x="144" y="204"/>
      </p:cViewPr>
      <p:guideLst>
        <p:guide orient="horz" pos="5545"/>
        <p:guide pos="1425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436-4EC7-987B-1F5D238A8676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436-4EC7-987B-1F5D238A867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436-4EC7-987B-1F5D238A8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BF4-4123-B282-ED53B06AA7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BF4-4123-B282-ED53B06AA79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BF4-4123-B282-ED53B06AA7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63718816"/>
        <c:axId val="663719376"/>
      </c:barChart>
      <c:catAx>
        <c:axId val="66371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63719376"/>
        <c:crosses val="autoZero"/>
        <c:auto val="1"/>
        <c:lblAlgn val="ctr"/>
        <c:lblOffset val="100"/>
        <c:noMultiLvlLbl val="0"/>
      </c:catAx>
      <c:valAx>
        <c:axId val="663719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6637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1B-45E6-A337-15153D5659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F1B-45E6-A337-15153D5659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B-45E6-A337-15153D5659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59749200"/>
        <c:axId val="659749760"/>
      </c:areaChart>
      <c:catAx>
        <c:axId val="659749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59749760"/>
        <c:crosses val="autoZero"/>
        <c:auto val="1"/>
        <c:lblAlgn val="ctr"/>
        <c:lblOffset val="100"/>
        <c:noMultiLvlLbl val="0"/>
      </c:catAx>
      <c:valAx>
        <c:axId val="6597497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659749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897-45E5-B712-76D10515982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897-45E5-B712-76D10515982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897-45E5-B712-76D105159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C1E-4BAA-B7CA-C34E9E8C4BAA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C1E-4BAA-B7CA-C34E9E8C4BA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C1E-4BAA-B7CA-C34E9E8C4B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A27-4501-9C88-AFFBBC47152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A27-4501-9C88-AFFBBC47152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A27-4501-9C88-AFFBBC4715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353-4027-BAB7-374C9CC4D3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353-4027-BAB7-374C9CC4D3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353-4027-BAB7-374C9CC4D3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82829856"/>
        <c:axId val="382830416"/>
      </c:barChart>
      <c:catAx>
        <c:axId val="382829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2830416"/>
        <c:crosses val="autoZero"/>
        <c:auto val="1"/>
        <c:lblAlgn val="ctr"/>
        <c:lblOffset val="100"/>
        <c:noMultiLvlLbl val="0"/>
      </c:catAx>
      <c:valAx>
        <c:axId val="382830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382829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23BF357-B18D-40A9-A1A5-C55020971B7C}" type="datetimeFigureOut">
              <a:rPr lang="sl-SI" smtClean="0"/>
              <a:pPr/>
              <a:t>13.11.2017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4E25CA3-E1FB-439B-8B9A-2BC2E73CD0A1}" type="slidenum">
              <a:rPr lang="sl-SI" smtClean="0"/>
              <a:pPr/>
              <a:t>‹Nº›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6188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1088383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2176766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3265149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4353533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5441916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530299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618680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707065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pPr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72998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51DCC-7723-4A45-A6CC-7CAB5F92815B}" type="slidenum">
              <a:rPr lang="sl-SI" smtClean="0"/>
              <a:pPr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1372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51DCC-7723-4A45-A6CC-7CAB5F92815B}" type="slidenum">
              <a:rPr lang="sl-SI" smtClean="0"/>
              <a:pPr/>
              <a:t>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2465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pPr/>
              <a:t>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68326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pPr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60902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pPr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5481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Please</a:t>
            </a:r>
            <a:r>
              <a:rPr lang="de-DE" baseline="0" dirty="0" smtClean="0"/>
              <a:t> rebuild CLOUDS and TROPHY into GREEN colours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pPr/>
              <a:t>11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50784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de-D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pPr/>
              <a:t>12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8260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Master" Target="../slideMasters/slideMaster2.xml"/><Relationship Id="rId4" Type="http://schemas.openxmlformats.org/officeDocument/2006/relationships/chart" Target="../charts/chart2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omtrade Digital service\powerpoint\logotipi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571" y="11940165"/>
            <a:ext cx="3886687" cy="1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/>
          <p:nvPr userDrawn="1"/>
        </p:nvSpPr>
        <p:spPr>
          <a:xfrm>
            <a:off x="-1" y="-87241"/>
            <a:ext cx="14133835" cy="13858803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52" y="10027146"/>
            <a:ext cx="9433047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.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676400" y="3354738"/>
            <a:ext cx="9433048" cy="2783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MAIN TITLE</a:t>
            </a:r>
            <a:endParaRPr lang="en-US" dirty="0" smtClean="0"/>
          </a:p>
        </p:txBody>
      </p:sp>
      <p:sp>
        <p:nvSpPr>
          <p:cNvPr id="13" name="Freeform 12"/>
          <p:cNvSpPr/>
          <p:nvPr userDrawn="1"/>
        </p:nvSpPr>
        <p:spPr>
          <a:xfrm rot="10800000">
            <a:off x="21991760" y="-26686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</a:t>
            </a:r>
            <a:r>
              <a:rPr lang="sl-SI" dirty="0" smtClean="0"/>
              <a:t>ADD BACKGROUNDPICTURE</a:t>
            </a:r>
            <a:r>
              <a:rPr lang="en-US" dirty="0" smtClean="0"/>
              <a:t> &gt; </a:t>
            </a:r>
            <a:r>
              <a:rPr lang="sl-SI" dirty="0" smtClean="0"/>
              <a:t>Right mouse klick </a:t>
            </a:r>
            <a:r>
              <a:rPr lang="en-US" dirty="0" smtClean="0"/>
              <a:t>&gt;</a:t>
            </a:r>
            <a:r>
              <a:rPr lang="sl-SI" dirty="0" smtClean="0"/>
              <a:t> Format Background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0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/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7230179" y="8744040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704536" y="3033316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endParaRPr lang="en-US" dirty="0" smtClean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04536" y="2313236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123186"/>
            <a:ext cx="16336278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9138" y="1395008"/>
            <a:ext cx="15127331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7230179" y="9464120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55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_1_pictur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04443" y="1038718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69605" y="966710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74213" y="46985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639375" y="39784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22554" y="0"/>
            <a:ext cx="8145831" cy="137175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-286263" y="6858794"/>
            <a:ext cx="2466655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2526"/>
          <p:cNvSpPr/>
          <p:nvPr userDrawn="1"/>
        </p:nvSpPr>
        <p:spPr>
          <a:xfrm>
            <a:off x="3626771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3" name="Shape 2847"/>
          <p:cNvSpPr/>
          <p:nvPr userDrawn="1"/>
        </p:nvSpPr>
        <p:spPr>
          <a:xfrm>
            <a:off x="3657001" y="837096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4" name="Shape 2529"/>
          <p:cNvSpPr/>
          <p:nvPr userDrawn="1"/>
        </p:nvSpPr>
        <p:spPr>
          <a:xfrm>
            <a:off x="20222408" y="841335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5" name="Shape 2572"/>
          <p:cNvSpPr/>
          <p:nvPr userDrawn="1"/>
        </p:nvSpPr>
        <p:spPr>
          <a:xfrm>
            <a:off x="20146064" y="279673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8057806" y="1037711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8122968" y="96570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8093506" y="4688483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sl-SI" dirty="0" smtClean="0"/>
              <a:t>&lt;</a:t>
            </a:r>
            <a:endParaRPr lang="en-US" dirty="0" smtClean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158668" y="39684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85363" y="182462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9746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623885" y="96574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689047" y="893734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892723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96473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14205" y="966710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79367" y="894702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28579" y="46265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893741" y="390646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9776279" y="388667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9711117" y="460675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638259" y="46168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703421" y="38967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6" name="Shape 2526"/>
          <p:cNvSpPr/>
          <p:nvPr userDrawn="1"/>
        </p:nvSpPr>
        <p:spPr>
          <a:xfrm>
            <a:off x="4866763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7" name="Shape 2847"/>
          <p:cNvSpPr/>
          <p:nvPr userDrawn="1"/>
        </p:nvSpPr>
        <p:spPr>
          <a:xfrm>
            <a:off x="11740688" y="261032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8" name="Shape 2529"/>
          <p:cNvSpPr/>
          <p:nvPr userDrawn="1"/>
        </p:nvSpPr>
        <p:spPr>
          <a:xfrm>
            <a:off x="4978807" y="759165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9" name="Shape 2572"/>
          <p:cNvSpPr/>
          <p:nvPr userDrawn="1"/>
        </p:nvSpPr>
        <p:spPr>
          <a:xfrm>
            <a:off x="18690818" y="277004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0" name="Shape 2526"/>
          <p:cNvSpPr/>
          <p:nvPr userDrawn="1"/>
        </p:nvSpPr>
        <p:spPr>
          <a:xfrm>
            <a:off x="11740688" y="762062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1" name="Shape 2847"/>
          <p:cNvSpPr/>
          <p:nvPr userDrawn="1"/>
        </p:nvSpPr>
        <p:spPr>
          <a:xfrm>
            <a:off x="18690818" y="7627667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88130" y="52209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73442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85763" y="5418634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85763" y="4833515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YEAR AND NAME</a:t>
            </a:r>
            <a:endParaRPr lang="en-US" dirty="0" smtClean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210375" y="8934989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6054351" y="8349870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YEAR AND NAME</a:t>
            </a:r>
            <a:endParaRPr lang="en-US" dirty="0" smtClean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194029" y="4972136"/>
            <a:ext cx="0" cy="8745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51"/>
          <p:cNvSpPr/>
          <p:nvPr userDrawn="1"/>
        </p:nvSpPr>
        <p:spPr>
          <a:xfrm rot="16200000">
            <a:off x="11310195" y="780219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Hexagon 51"/>
          <p:cNvSpPr/>
          <p:nvPr userDrawn="1"/>
        </p:nvSpPr>
        <p:spPr>
          <a:xfrm rot="16200000">
            <a:off x="11328721" y="4015449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Shape 2525"/>
          <p:cNvSpPr/>
          <p:nvPr userDrawn="1"/>
        </p:nvSpPr>
        <p:spPr>
          <a:xfrm>
            <a:off x="11728550" y="4428415"/>
            <a:ext cx="968010" cy="7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4013" tIns="34013" rIns="34013" bIns="34013" anchor="ctr"/>
          <a:lstStyle/>
          <a:p>
            <a:pPr defTabSz="40814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00"/>
          </a:p>
        </p:txBody>
      </p:sp>
      <p:sp>
        <p:nvSpPr>
          <p:cNvPr id="12" name="Shape 2847"/>
          <p:cNvSpPr/>
          <p:nvPr userDrawn="1"/>
        </p:nvSpPr>
        <p:spPr>
          <a:xfrm>
            <a:off x="11763906" y="8182286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036491" y="4000028"/>
            <a:ext cx="5544616" cy="11546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91053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YEAR AND NAME</a:t>
            </a:r>
            <a:endParaRPr lang="en-US" dirty="0" smtClean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YEAR AND NAME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YEAR AND NAME</a:t>
            </a:r>
            <a:endParaRPr lang="en-US" dirty="0" smtClean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2196067" y="0"/>
            <a:ext cx="0" cy="15228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51"/>
          <p:cNvSpPr/>
          <p:nvPr userDrawn="1"/>
        </p:nvSpPr>
        <p:spPr>
          <a:xfrm rot="16200000">
            <a:off x="11312233" y="867000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1306939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645"/>
          <p:cNvSpPr/>
          <p:nvPr userDrawn="1"/>
        </p:nvSpPr>
        <p:spPr>
          <a:xfrm>
            <a:off x="11711498" y="584326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0" name="Shape 2526"/>
          <p:cNvSpPr/>
          <p:nvPr userDrawn="1"/>
        </p:nvSpPr>
        <p:spPr>
          <a:xfrm>
            <a:off x="11772365" y="905857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29"/>
          <p:cNvSpPr/>
          <p:nvPr userDrawn="1"/>
        </p:nvSpPr>
        <p:spPr>
          <a:xfrm>
            <a:off x="11897281" y="19215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7"/>
            <a:ext cx="5544616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5659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YEAR AND NAME</a:t>
            </a:r>
            <a:endParaRPr lang="en-US" dirty="0" smtClean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YEAR AND NAME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YEAR AND NAME</a:t>
            </a:r>
            <a:endParaRPr lang="en-US" dirty="0" smtClean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214021" y="0"/>
            <a:ext cx="0" cy="961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exagon 51"/>
          <p:cNvSpPr/>
          <p:nvPr userDrawn="1"/>
        </p:nvSpPr>
        <p:spPr>
          <a:xfrm rot="16200000">
            <a:off x="11340651" y="867849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Hexagon 51"/>
          <p:cNvSpPr/>
          <p:nvPr userDrawn="1"/>
        </p:nvSpPr>
        <p:spPr>
          <a:xfrm rot="16200000">
            <a:off x="11330187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Shape 2645"/>
          <p:cNvSpPr/>
          <p:nvPr userDrawn="1"/>
        </p:nvSpPr>
        <p:spPr>
          <a:xfrm>
            <a:off x="11758937" y="585099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26" name="Shape 2529"/>
          <p:cNvSpPr/>
          <p:nvPr userDrawn="1"/>
        </p:nvSpPr>
        <p:spPr>
          <a:xfrm>
            <a:off x="11915235" y="18707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26"/>
          <p:cNvSpPr/>
          <p:nvPr userDrawn="1"/>
        </p:nvSpPr>
        <p:spPr>
          <a:xfrm>
            <a:off x="11833439" y="905857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6"/>
            <a:ext cx="5400600" cy="10081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34055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76451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01</a:t>
            </a:r>
            <a:endParaRPr lang="en-US" dirty="0" smtClean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457345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924089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0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261627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02</a:t>
            </a:r>
            <a:endParaRPr lang="en-US" dirty="0" smtClean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2261576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00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51"/>
          <p:cNvSpPr/>
          <p:nvPr userDrawn="1"/>
        </p:nvSpPr>
        <p:spPr>
          <a:xfrm rot="16200000">
            <a:off x="1648284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2" name="Hexagon 51"/>
          <p:cNvSpPr/>
          <p:nvPr userDrawn="1"/>
        </p:nvSpPr>
        <p:spPr>
          <a:xfrm rot="16200000">
            <a:off x="463085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3" name="Shape 2645"/>
          <p:cNvSpPr/>
          <p:nvPr userDrawn="1"/>
        </p:nvSpPr>
        <p:spPr>
          <a:xfrm>
            <a:off x="10946252" y="5182233"/>
            <a:ext cx="2423706" cy="176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4" name="Shape 2529"/>
          <p:cNvSpPr/>
          <p:nvPr userDrawn="1"/>
        </p:nvSpPr>
        <p:spPr>
          <a:xfrm>
            <a:off x="5791403" y="5882721"/>
            <a:ext cx="937766" cy="128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26"/>
          <p:cNvSpPr/>
          <p:nvPr userDrawn="1"/>
        </p:nvSpPr>
        <p:spPr>
          <a:xfrm>
            <a:off x="17471904" y="6050139"/>
            <a:ext cx="1280746" cy="128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Hexagon 51"/>
          <p:cNvSpPr/>
          <p:nvPr userDrawn="1"/>
        </p:nvSpPr>
        <p:spPr>
          <a:xfrm rot="16200000">
            <a:off x="9424922" y="3617688"/>
            <a:ext cx="5466366" cy="4891795"/>
          </a:xfrm>
          <a:prstGeom prst="hexagon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53215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64888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71405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59880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4718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79689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86206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0060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40896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132836" y="412249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br>
              <a:rPr lang="sl-SI" dirty="0" smtClean="0"/>
            </a:br>
            <a:r>
              <a:rPr lang="sl-SI" dirty="0" smtClean="0"/>
              <a:t>HERE</a:t>
            </a:r>
            <a:endParaRPr lang="en-US" dirty="0" smtClean="0"/>
          </a:p>
        </p:txBody>
      </p:sp>
      <p:sp>
        <p:nvSpPr>
          <p:cNvPr id="4" name="Rectangle 3"/>
          <p:cNvSpPr/>
          <p:nvPr userDrawn="1"/>
        </p:nvSpPr>
        <p:spPr>
          <a:xfrm>
            <a:off x="2265118" y="7954784"/>
            <a:ext cx="3246181" cy="413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Rectangle 4"/>
          <p:cNvSpPr/>
          <p:nvPr userDrawn="1"/>
        </p:nvSpPr>
        <p:spPr>
          <a:xfrm>
            <a:off x="8872727" y="7945968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80336" y="7945966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176532" y="7945966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576792" y="7953851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137699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137808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17165197" y="6784993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205355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8780772" y="7954800"/>
            <a:ext cx="3246181" cy="413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354709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015470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Isosceles Triangle 16"/>
          <p:cNvSpPr/>
          <p:nvPr userDrawn="1"/>
        </p:nvSpPr>
        <p:spPr>
          <a:xfrm rot="10800000">
            <a:off x="16824088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6858773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13413755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0" name="Isosceles Triangle 19"/>
          <p:cNvSpPr/>
          <p:nvPr userDrawn="1"/>
        </p:nvSpPr>
        <p:spPr>
          <a:xfrm>
            <a:off x="20118694" y="7674425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21" name="Hexagon 51"/>
          <p:cNvSpPr/>
          <p:nvPr userDrawn="1"/>
        </p:nvSpPr>
        <p:spPr>
          <a:xfrm rot="16200000">
            <a:off x="2865623" y="4482493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2" name="Hexagon 51"/>
          <p:cNvSpPr/>
          <p:nvPr userDrawn="1"/>
        </p:nvSpPr>
        <p:spPr>
          <a:xfrm rot="16200000">
            <a:off x="9406089" y="4482492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3" name="Hexagon 51"/>
          <p:cNvSpPr/>
          <p:nvPr userDrawn="1"/>
        </p:nvSpPr>
        <p:spPr>
          <a:xfrm rot="16200000">
            <a:off x="16030825" y="445237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6003330" y="9880559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Hexagon 51"/>
          <p:cNvSpPr/>
          <p:nvPr userDrawn="1"/>
        </p:nvSpPr>
        <p:spPr>
          <a:xfrm rot="16200000">
            <a:off x="12646449" y="991261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6" name="Hexagon 51"/>
          <p:cNvSpPr/>
          <p:nvPr userDrawn="1"/>
        </p:nvSpPr>
        <p:spPr>
          <a:xfrm rot="16200000">
            <a:off x="19401149" y="9882490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7" name="Shape 2526"/>
          <p:cNvSpPr/>
          <p:nvPr userDrawn="1"/>
        </p:nvSpPr>
        <p:spPr>
          <a:xfrm>
            <a:off x="3589165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847"/>
          <p:cNvSpPr/>
          <p:nvPr userDrawn="1"/>
        </p:nvSpPr>
        <p:spPr>
          <a:xfrm>
            <a:off x="6726869" y="104848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29"/>
          <p:cNvSpPr/>
          <p:nvPr userDrawn="1"/>
        </p:nvSpPr>
        <p:spPr>
          <a:xfrm>
            <a:off x="13482036" y="1043355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72"/>
          <p:cNvSpPr/>
          <p:nvPr userDrawn="1"/>
        </p:nvSpPr>
        <p:spPr>
          <a:xfrm>
            <a:off x="10133576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72"/>
          <p:cNvSpPr/>
          <p:nvPr userDrawn="1"/>
        </p:nvSpPr>
        <p:spPr>
          <a:xfrm>
            <a:off x="20152936" y="1051689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29"/>
          <p:cNvSpPr/>
          <p:nvPr userDrawn="1"/>
        </p:nvSpPr>
        <p:spPr>
          <a:xfrm>
            <a:off x="16866412" y="5056657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137896" y="513060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.</a:t>
            </a:r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1757571" y="40887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br>
              <a:rPr lang="sl-SI" dirty="0" smtClean="0"/>
            </a:br>
            <a:r>
              <a:rPr lang="sl-SI" dirty="0" smtClean="0"/>
              <a:t>HERE</a:t>
            </a:r>
            <a:endParaRPr lang="en-US" dirty="0" smtClean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762631" y="50968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.</a:t>
            </a:r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454315" y="412115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br>
              <a:rPr lang="sl-SI" dirty="0" smtClean="0"/>
            </a:br>
            <a:r>
              <a:rPr lang="sl-SI" dirty="0" smtClean="0"/>
              <a:t>HERE</a:t>
            </a:r>
            <a:endParaRPr lang="en-US" dirty="0" smtClean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459375" y="512926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.</a:t>
            </a:r>
          </a:p>
        </p:txBody>
      </p:sp>
      <p:sp>
        <p:nvSpPr>
          <p:cNvPr id="5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76451" y="99169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br>
              <a:rPr lang="sl-SI" dirty="0" smtClean="0"/>
            </a:br>
            <a:r>
              <a:rPr lang="sl-SI" dirty="0" smtClean="0"/>
              <a:t>HERE</a:t>
            </a:r>
            <a:endParaRPr lang="en-US" dirty="0" smtClean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681511" y="109250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.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8373195" y="9955138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br>
              <a:rPr lang="sl-SI" dirty="0" smtClean="0"/>
            </a:br>
            <a:r>
              <a:rPr lang="sl-SI" dirty="0" smtClean="0"/>
              <a:t>HERE</a:t>
            </a:r>
            <a:endParaRPr lang="en-US" dirty="0" smtClean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378255" y="10972305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.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069939" y="991557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br>
              <a:rPr lang="sl-SI" dirty="0" smtClean="0"/>
            </a:br>
            <a:r>
              <a:rPr lang="sl-SI" dirty="0" smtClean="0"/>
              <a:t>HERE</a:t>
            </a:r>
            <a:endParaRPr lang="en-US" dirty="0" smtClean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074999" y="1092368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.</a:t>
            </a:r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65930" y="1242170"/>
            <a:ext cx="54339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8579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4961" cy="6692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26413" y="6692521"/>
            <a:ext cx="8126412" cy="7025067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5" name="Shape 2529"/>
          <p:cNvSpPr/>
          <p:nvPr userDrawn="1"/>
        </p:nvSpPr>
        <p:spPr>
          <a:xfrm>
            <a:off x="3664134" y="7826806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47"/>
          <p:cNvSpPr/>
          <p:nvPr userDrawn="1"/>
        </p:nvSpPr>
        <p:spPr>
          <a:xfrm>
            <a:off x="11675722" y="7794899"/>
            <a:ext cx="1124053" cy="112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72"/>
          <p:cNvSpPr/>
          <p:nvPr userDrawn="1"/>
        </p:nvSpPr>
        <p:spPr>
          <a:xfrm>
            <a:off x="19843745" y="7794898"/>
            <a:ext cx="997385" cy="997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064045" y="1045016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8129207" y="973008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97199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104400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604443" y="1045984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69605" y="973976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3042974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72608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9037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Comtrade Digital service\powerpoint\logotipi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461" y="12018491"/>
            <a:ext cx="3757039" cy="87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 userDrawn="1"/>
        </p:nvSpPr>
        <p:spPr>
          <a:xfrm rot="10800000">
            <a:off x="22018971" y="-10031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7" name="Rectangle 5"/>
          <p:cNvSpPr/>
          <p:nvPr userDrawn="1"/>
        </p:nvSpPr>
        <p:spPr>
          <a:xfrm>
            <a:off x="-1" y="-87241"/>
            <a:ext cx="14133835" cy="13858803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52" y="10027146"/>
            <a:ext cx="9433047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.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1698392" y="3330402"/>
            <a:ext cx="9411107" cy="59046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MAIN TITLE</a:t>
            </a:r>
            <a:endParaRPr lang="en-US" dirty="0" smtClean="0"/>
          </a:p>
        </p:txBody>
      </p:sp>
      <p:sp>
        <p:nvSpPr>
          <p:cNvPr id="11" name="Freeform 10"/>
          <p:cNvSpPr/>
          <p:nvPr userDrawn="1"/>
        </p:nvSpPr>
        <p:spPr>
          <a:xfrm rot="10800000">
            <a:off x="21991760" y="-26686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</a:t>
            </a:r>
            <a:r>
              <a:rPr lang="sl-SI" dirty="0" smtClean="0"/>
              <a:t>ADD BACKGROUNDPICTURE</a:t>
            </a:r>
            <a:r>
              <a:rPr lang="en-US" dirty="0" smtClean="0"/>
              <a:t> &gt; </a:t>
            </a:r>
            <a:r>
              <a:rPr lang="sl-SI" dirty="0" smtClean="0"/>
              <a:t>Right mouse klick </a:t>
            </a:r>
            <a:r>
              <a:rPr lang="en-US" dirty="0" smtClean="0"/>
              <a:t>&gt;</a:t>
            </a:r>
            <a:r>
              <a:rPr lang="sl-SI" dirty="0" smtClean="0"/>
              <a:t> Format Background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82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5482771" y="5473143"/>
            <a:ext cx="6517728" cy="5832648"/>
          </a:xfrm>
          <a:prstGeom prst="hexagon">
            <a:avLst/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9456642" y="5472547"/>
            <a:ext cx="6517728" cy="5832648"/>
          </a:xfrm>
          <a:prstGeom prst="hexagon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Hexagon 51"/>
          <p:cNvSpPr/>
          <p:nvPr userDrawn="1"/>
        </p:nvSpPr>
        <p:spPr>
          <a:xfrm rot="16200000">
            <a:off x="3422143" y="5469361"/>
            <a:ext cx="6517728" cy="583264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6152325" y="6089420"/>
            <a:ext cx="1057362" cy="1057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12212265" y="6066706"/>
            <a:ext cx="1006480" cy="1006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18344494" y="6012224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217619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282781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11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31727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627824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634340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964483" y="954138"/>
            <a:ext cx="561662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5098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395538" y="3593233"/>
            <a:ext cx="19587169" cy="85941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 </a:t>
            </a:r>
            <a:r>
              <a:rPr lang="en-US" dirty="0" err="1" smtClean="0"/>
              <a:t>solutescia</a:t>
            </a:r>
            <a:r>
              <a:rPr lang="en-US" dirty="0" smtClean="0"/>
              <a:t> con ne </a:t>
            </a:r>
            <a:r>
              <a:rPr lang="en-US" dirty="0" err="1" smtClean="0"/>
              <a:t>veliquiat</a:t>
            </a:r>
            <a:r>
              <a:rPr lang="en-US" dirty="0" smtClean="0"/>
              <a:t> lam rem </a:t>
            </a:r>
            <a:r>
              <a:rPr lang="en-US" dirty="0" err="1" smtClean="0"/>
              <a:t>quatquist</a:t>
            </a:r>
            <a:r>
              <a:rPr lang="en-US" dirty="0" smtClean="0"/>
              <a:t> fugit </a:t>
            </a:r>
            <a:r>
              <a:rPr lang="en-US" dirty="0" err="1" smtClean="0"/>
              <a:t>ommo</a:t>
            </a:r>
            <a:r>
              <a:rPr lang="en-US" dirty="0" smtClean="0"/>
              <a:t> dis </a:t>
            </a:r>
            <a:r>
              <a:rPr lang="en-US" dirty="0" err="1" smtClean="0"/>
              <a:t>ea</a:t>
            </a:r>
            <a:r>
              <a:rPr lang="en-US" dirty="0" smtClean="0"/>
              <a:t> quo </a:t>
            </a:r>
            <a:r>
              <a:rPr lang="en-US" dirty="0" err="1" smtClean="0"/>
              <a:t>mossita</a:t>
            </a:r>
            <a:r>
              <a:rPr lang="en-US" dirty="0" smtClean="0"/>
              <a:t> </a:t>
            </a:r>
            <a:r>
              <a:rPr lang="en-US" dirty="0" err="1" smtClean="0"/>
              <a:t>temperibus</a:t>
            </a:r>
            <a:r>
              <a:rPr lang="en-US" dirty="0" smtClean="0"/>
              <a:t> non coria et </a:t>
            </a:r>
            <a:r>
              <a:rPr lang="en-US" dirty="0" err="1" smtClean="0"/>
              <a:t>eic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nis</a:t>
            </a:r>
            <a:r>
              <a:rPr lang="en-US" dirty="0" smtClean="0"/>
              <a:t> </a:t>
            </a:r>
            <a:r>
              <a:rPr lang="en-US" dirty="0" err="1" smtClean="0"/>
              <a:t>everum</a:t>
            </a:r>
            <a:r>
              <a:rPr lang="en-US" dirty="0" smtClean="0"/>
              <a:t> </a:t>
            </a:r>
            <a:r>
              <a:rPr lang="en-US" dirty="0" err="1" smtClean="0"/>
              <a:t>faceaquaes</a:t>
            </a:r>
            <a:r>
              <a:rPr lang="en-US" dirty="0" smtClean="0"/>
              <a:t> </a:t>
            </a:r>
            <a:r>
              <a:rPr lang="en-US" dirty="0" err="1" smtClean="0"/>
              <a:t>voluptum</a:t>
            </a:r>
            <a:r>
              <a:rPr lang="en-US" dirty="0" smtClean="0"/>
              <a:t> </a:t>
            </a:r>
            <a:r>
              <a:rPr lang="en-US" dirty="0" err="1" smtClean="0"/>
              <a:t>esedi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</a:t>
            </a:r>
            <a:r>
              <a:rPr lang="en-US" dirty="0" err="1" smtClean="0"/>
              <a:t>eatem</a:t>
            </a:r>
            <a:r>
              <a:rPr lang="en-US" dirty="0" smtClean="0"/>
              <a:t> que </a:t>
            </a:r>
            <a:r>
              <a:rPr lang="en-US" dirty="0" err="1" smtClean="0"/>
              <a:t>cus</a:t>
            </a:r>
            <a:r>
              <a:rPr lang="en-US" dirty="0" smtClean="0"/>
              <a:t> </a:t>
            </a:r>
            <a:r>
              <a:rPr lang="en-US" dirty="0" err="1" smtClean="0"/>
              <a:t>samus</a:t>
            </a:r>
            <a:r>
              <a:rPr lang="en-US" dirty="0" smtClean="0"/>
              <a:t> </a:t>
            </a:r>
            <a:r>
              <a:rPr lang="en-US" dirty="0" err="1" smtClean="0"/>
              <a:t>molutendebis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unt</a:t>
            </a:r>
            <a:r>
              <a:rPr lang="en-US" dirty="0" smtClean="0"/>
              <a:t> </a:t>
            </a:r>
            <a:r>
              <a:rPr lang="en-US" dirty="0" err="1" smtClean="0"/>
              <a:t>velicii</a:t>
            </a:r>
            <a:r>
              <a:rPr lang="en-US" dirty="0" smtClean="0"/>
              <a:t> </a:t>
            </a:r>
            <a:r>
              <a:rPr lang="en-US" dirty="0" err="1" smtClean="0"/>
              <a:t>stibus</a:t>
            </a:r>
            <a:r>
              <a:rPr lang="en-US" dirty="0" smtClean="0"/>
              <a:t>, </a:t>
            </a:r>
            <a:r>
              <a:rPr lang="en-US" dirty="0" err="1" smtClean="0"/>
              <a:t>suntiate</a:t>
            </a:r>
            <a:r>
              <a:rPr lang="en-US" dirty="0" smtClean="0"/>
              <a:t> </a:t>
            </a:r>
            <a:r>
              <a:rPr lang="en-US" dirty="0" err="1" smtClean="0"/>
              <a:t>conetur</a:t>
            </a:r>
            <a:r>
              <a:rPr lang="en-US" dirty="0" smtClean="0"/>
              <a:t>, </a:t>
            </a:r>
            <a:r>
              <a:rPr lang="en-US" dirty="0" err="1" smtClean="0"/>
              <a:t>tet</a:t>
            </a:r>
            <a:r>
              <a:rPr lang="en-US" dirty="0" smtClean="0"/>
              <a:t> que </a:t>
            </a:r>
            <a:r>
              <a:rPr lang="en-US" dirty="0" err="1" smtClean="0"/>
              <a:t>essum</a:t>
            </a:r>
            <a:r>
              <a:rPr lang="en-US" dirty="0" smtClean="0"/>
              <a:t> </a:t>
            </a:r>
            <a:r>
              <a:rPr lang="en-US" dirty="0" err="1" smtClean="0"/>
              <a:t>evenimo</a:t>
            </a:r>
            <a:r>
              <a:rPr lang="en-US" dirty="0" smtClean="0"/>
              <a:t> </a:t>
            </a:r>
            <a:r>
              <a:rPr lang="en-US" dirty="0" err="1" smtClean="0"/>
              <a:t>sapicid</a:t>
            </a:r>
            <a:r>
              <a:rPr lang="en-US" dirty="0" smtClean="0"/>
              <a:t> </a:t>
            </a:r>
            <a:r>
              <a:rPr lang="en-US" dirty="0" err="1" smtClean="0"/>
              <a:t>quia</a:t>
            </a:r>
            <a:r>
              <a:rPr lang="en-US" dirty="0" smtClean="0"/>
              <a:t> </a:t>
            </a:r>
            <a:r>
              <a:rPr lang="en-US" dirty="0" err="1" smtClean="0"/>
              <a:t>nullesci</a:t>
            </a:r>
            <a:r>
              <a:rPr lang="en-US" dirty="0" smtClean="0"/>
              <a:t> </a:t>
            </a:r>
            <a:r>
              <a:rPr lang="en-US" dirty="0" err="1" smtClean="0"/>
              <a:t>beruntis</a:t>
            </a:r>
            <a:r>
              <a:rPr lang="en-US" dirty="0" smtClean="0"/>
              <a:t> </a:t>
            </a:r>
            <a:r>
              <a:rPr lang="en-US" dirty="0" err="1" smtClean="0"/>
              <a:t>esequis</a:t>
            </a:r>
            <a:r>
              <a:rPr lang="en-US" dirty="0" smtClean="0"/>
              <a:t> </a:t>
            </a:r>
            <a:r>
              <a:rPr lang="en-US" dirty="0" err="1" smtClean="0"/>
              <a:t>iminis</a:t>
            </a:r>
            <a:r>
              <a:rPr lang="en-US" dirty="0" smtClean="0"/>
              <a:t> </a:t>
            </a:r>
            <a:r>
              <a:rPr lang="en-US" dirty="0" err="1" smtClean="0"/>
              <a:t>iusaecus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</a:t>
            </a:r>
            <a:r>
              <a:rPr lang="en-US" dirty="0" err="1" smtClean="0"/>
              <a:t>ute</a:t>
            </a:r>
            <a:r>
              <a:rPr lang="en-US" dirty="0" smtClean="0"/>
              <a:t> pro </a:t>
            </a:r>
            <a:r>
              <a:rPr lang="en-US" dirty="0" err="1" smtClean="0"/>
              <a:t>comnihi</a:t>
            </a:r>
            <a:r>
              <a:rPr lang="en-US" dirty="0" smtClean="0"/>
              <a:t> </a:t>
            </a:r>
            <a:r>
              <a:rPr lang="en-US" dirty="0" err="1" smtClean="0"/>
              <a:t>llesti</a:t>
            </a:r>
            <a:r>
              <a:rPr lang="en-US" dirty="0" smtClean="0"/>
              <a:t> con </a:t>
            </a:r>
            <a:r>
              <a:rPr lang="en-US" dirty="0" err="1" smtClean="0"/>
              <a:t>plitatibus</a:t>
            </a:r>
            <a:r>
              <a:rPr lang="en-US" dirty="0" smtClean="0"/>
              <a:t> at </a:t>
            </a:r>
            <a:r>
              <a:rPr lang="en-US" dirty="0" err="1" smtClean="0"/>
              <a:t>quasperum</a:t>
            </a:r>
            <a:r>
              <a:rPr lang="en-US" dirty="0" smtClean="0"/>
              <a:t> a </a:t>
            </a:r>
            <a:r>
              <a:rPr lang="en-US" dirty="0" err="1" smtClean="0"/>
              <a:t>ium</a:t>
            </a:r>
            <a:r>
              <a:rPr lang="en-US" dirty="0" smtClean="0"/>
              <a:t> et </a:t>
            </a:r>
            <a:r>
              <a:rPr lang="en-US" dirty="0" err="1" smtClean="0"/>
              <a:t>enistios</a:t>
            </a:r>
            <a:r>
              <a:rPr lang="en-US" dirty="0" smtClean="0"/>
              <a:t> des </a:t>
            </a:r>
            <a:r>
              <a:rPr lang="en-US" dirty="0" err="1" smtClean="0"/>
              <a:t>excepel</a:t>
            </a:r>
            <a:r>
              <a:rPr lang="en-US" dirty="0" smtClean="0"/>
              <a:t> mod que </a:t>
            </a:r>
            <a:r>
              <a:rPr lang="en-US" dirty="0" err="1" smtClean="0"/>
              <a:t>offictaquam</a:t>
            </a:r>
            <a:r>
              <a:rPr lang="en-US" dirty="0" smtClean="0"/>
              <a:t>,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quas</a:t>
            </a:r>
            <a:r>
              <a:rPr lang="en-US" dirty="0" smtClean="0"/>
              <a:t> </a:t>
            </a:r>
            <a:r>
              <a:rPr lang="en-US" dirty="0" err="1" smtClean="0"/>
              <a:t>volupti</a:t>
            </a:r>
            <a:r>
              <a:rPr lang="en-US" dirty="0" smtClean="0"/>
              <a:t> </a:t>
            </a:r>
            <a:r>
              <a:rPr lang="en-US" dirty="0" err="1" smtClean="0"/>
              <a:t>onestem</a:t>
            </a:r>
            <a:r>
              <a:rPr lang="en-US" dirty="0" smtClean="0"/>
              <a:t> </a:t>
            </a:r>
            <a:r>
              <a:rPr lang="en-US" dirty="0" err="1" smtClean="0"/>
              <a:t>volor</a:t>
            </a:r>
            <a:r>
              <a:rPr lang="en-US" dirty="0" smtClean="0"/>
              <a:t> </a:t>
            </a:r>
            <a:r>
              <a:rPr lang="en-US" dirty="0" err="1" smtClean="0"/>
              <a:t>alignam</a:t>
            </a:r>
            <a:r>
              <a:rPr lang="en-US" dirty="0" smtClean="0"/>
              <a:t> </a:t>
            </a:r>
            <a:r>
              <a:rPr lang="en-US" dirty="0" err="1" smtClean="0"/>
              <a:t>audant</a:t>
            </a:r>
            <a:r>
              <a:rPr lang="en-US" dirty="0" smtClean="0"/>
              <a:t> </a:t>
            </a:r>
            <a:r>
              <a:rPr lang="en-US" dirty="0" err="1" smtClean="0"/>
              <a:t>harcimus</a:t>
            </a:r>
            <a:r>
              <a:rPr lang="en-US" dirty="0" smtClean="0"/>
              <a:t>, et </a:t>
            </a:r>
            <a:r>
              <a:rPr lang="en-US" dirty="0" err="1" smtClean="0"/>
              <a:t>molo</a:t>
            </a:r>
            <a:r>
              <a:rPr lang="en-US" dirty="0" smtClean="0"/>
              <a:t> to is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saperum</a:t>
            </a:r>
            <a:r>
              <a:rPr lang="en-US" dirty="0" smtClean="0"/>
              <a:t> quam qui </a:t>
            </a:r>
            <a:r>
              <a:rPr lang="en-US" dirty="0" err="1" smtClean="0"/>
              <a:t>ventio</a:t>
            </a:r>
            <a:r>
              <a:rPr lang="en-US" dirty="0" smtClean="0"/>
              <a:t>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simagnihite</a:t>
            </a:r>
            <a:r>
              <a:rPr lang="en-US" dirty="0" smtClean="0"/>
              <a:t> </a:t>
            </a:r>
            <a:r>
              <a:rPr lang="en-US" dirty="0" err="1" smtClean="0"/>
              <a:t>dus</a:t>
            </a:r>
            <a:r>
              <a:rPr lang="en-US" dirty="0" smtClean="0"/>
              <a:t> et </a:t>
            </a:r>
            <a:r>
              <a:rPr lang="en-US" dirty="0" err="1" smtClean="0"/>
              <a:t>hitat</a:t>
            </a:r>
            <a:r>
              <a:rPr lang="en-US" dirty="0" smtClean="0"/>
              <a:t> ad </a:t>
            </a:r>
            <a:r>
              <a:rPr lang="en-US" dirty="0" err="1" smtClean="0"/>
              <a:t>quati</a:t>
            </a:r>
            <a:r>
              <a:rPr lang="en-US" dirty="0" smtClean="0"/>
              <a:t> </a:t>
            </a:r>
            <a:r>
              <a:rPr lang="en-US" dirty="0" err="1" smtClean="0"/>
              <a:t>officia</a:t>
            </a:r>
            <a:r>
              <a:rPr lang="en-US" dirty="0" smtClean="0"/>
              <a:t> </a:t>
            </a:r>
            <a:r>
              <a:rPr lang="en-US" dirty="0" err="1" smtClean="0"/>
              <a:t>nimporepres</a:t>
            </a:r>
            <a:r>
              <a:rPr lang="en-US" dirty="0" smtClean="0"/>
              <a:t> </a:t>
            </a:r>
            <a:r>
              <a:rPr lang="en-US" dirty="0" err="1" smtClean="0"/>
              <a:t>apicit</a:t>
            </a:r>
            <a:r>
              <a:rPr lang="en-US" dirty="0" smtClean="0"/>
              <a:t> </a:t>
            </a:r>
            <a:r>
              <a:rPr lang="en-US" dirty="0" err="1" smtClean="0"/>
              <a:t>excerspit</a:t>
            </a:r>
            <a:r>
              <a:rPr lang="en-US" dirty="0" smtClean="0"/>
              <a:t> od ma </a:t>
            </a:r>
            <a:r>
              <a:rPr lang="en-US" dirty="0" err="1" smtClean="0"/>
              <a:t>idisita</a:t>
            </a:r>
            <a:r>
              <a:rPr lang="en-US" dirty="0" smtClean="0"/>
              <a:t> </a:t>
            </a:r>
            <a:r>
              <a:rPr lang="en-US" dirty="0" err="1" smtClean="0"/>
              <a:t>tiorpore</a:t>
            </a:r>
            <a:r>
              <a:rPr lang="en-US" dirty="0" smtClean="0"/>
              <a:t> </a:t>
            </a:r>
            <a:r>
              <a:rPr lang="en-US" dirty="0" err="1" smtClean="0"/>
              <a:t>precear</a:t>
            </a:r>
            <a:r>
              <a:rPr lang="en-US" dirty="0" smtClean="0"/>
              <a:t> </a:t>
            </a:r>
            <a:r>
              <a:rPr lang="en-US" dirty="0" err="1" smtClean="0"/>
              <a:t>umquiatet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ex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reperov</a:t>
            </a:r>
            <a:r>
              <a:rPr lang="en-US" dirty="0" smtClean="0"/>
              <a:t> </a:t>
            </a:r>
            <a:r>
              <a:rPr lang="en-US" dirty="0" err="1" smtClean="0"/>
              <a:t>itatem</a:t>
            </a:r>
            <a:r>
              <a:rPr lang="en-US" dirty="0" smtClean="0"/>
              <a:t> </a:t>
            </a:r>
            <a:r>
              <a:rPr lang="en-US" dirty="0" err="1" smtClean="0"/>
              <a:t>doluptiatem</a:t>
            </a:r>
            <a:r>
              <a:rPr lang="en-US" dirty="0" smtClean="0"/>
              <a:t> </a:t>
            </a:r>
            <a:r>
              <a:rPr lang="en-US" dirty="0" err="1" smtClean="0"/>
              <a:t>landaersped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quibus</a:t>
            </a:r>
            <a:r>
              <a:rPr lang="en-US" dirty="0" smtClean="0"/>
              <a:t>, </a:t>
            </a:r>
            <a:r>
              <a:rPr lang="en-US" dirty="0" err="1" smtClean="0"/>
              <a:t>senditi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volor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in non </a:t>
            </a:r>
            <a:r>
              <a:rPr lang="en-US" dirty="0" err="1" smtClean="0"/>
              <a:t>prerum</a:t>
            </a:r>
            <a:r>
              <a:rPr lang="en-US" dirty="0" smtClean="0"/>
              <a:t>, qui </a:t>
            </a:r>
            <a:r>
              <a:rPr lang="en-US" dirty="0" err="1" smtClean="0"/>
              <a:t>si</a:t>
            </a:r>
            <a:r>
              <a:rPr lang="en-US" dirty="0" smtClean="0"/>
              <a:t> net </a:t>
            </a:r>
            <a:r>
              <a:rPr lang="en-US" dirty="0" err="1" smtClean="0"/>
              <a:t>quia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min rem </a:t>
            </a:r>
            <a:r>
              <a:rPr lang="en-US" dirty="0" err="1" smtClean="0"/>
              <a:t>volupta</a:t>
            </a:r>
            <a:r>
              <a:rPr lang="en-US" dirty="0" smtClean="0"/>
              <a:t> </a:t>
            </a:r>
            <a:r>
              <a:rPr lang="en-US" dirty="0" err="1" smtClean="0"/>
              <a:t>idelestrumet</a:t>
            </a:r>
            <a:r>
              <a:rPr lang="en-US" dirty="0" smtClean="0"/>
              <a:t> mil et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dolorro</a:t>
            </a:r>
            <a:r>
              <a:rPr lang="en-US" dirty="0" smtClean="0"/>
              <a:t> </a:t>
            </a:r>
            <a:r>
              <a:rPr lang="en-US" dirty="0" err="1" smtClean="0"/>
              <a:t>bercimi</a:t>
            </a:r>
            <a:r>
              <a:rPr lang="en-US" dirty="0" smtClean="0"/>
              <a:t>, </a:t>
            </a:r>
            <a:r>
              <a:rPr lang="en-US" dirty="0" err="1" smtClean="0"/>
              <a:t>odit</a:t>
            </a:r>
            <a:r>
              <a:rPr lang="en-US" dirty="0" smtClean="0"/>
              <a:t> eat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dolorrorio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issitatur</a:t>
            </a:r>
            <a:r>
              <a:rPr lang="en-US" dirty="0" smtClean="0"/>
              <a:t>, et </a:t>
            </a:r>
            <a:r>
              <a:rPr lang="en-US" dirty="0" err="1" smtClean="0"/>
              <a:t>verum</a:t>
            </a:r>
            <a:r>
              <a:rPr lang="en-US" dirty="0" smtClean="0"/>
              <a:t> alit </a:t>
            </a:r>
            <a:r>
              <a:rPr lang="en-US" dirty="0" err="1" smtClean="0"/>
              <a:t>aditi</a:t>
            </a:r>
            <a:r>
              <a:rPr lang="en-US" dirty="0" smtClean="0"/>
              <a:t> </a:t>
            </a:r>
            <a:r>
              <a:rPr lang="en-US" dirty="0" err="1" smtClean="0"/>
              <a:t>sequati</a:t>
            </a:r>
            <a:r>
              <a:rPr lang="en-US" dirty="0" smtClean="0"/>
              <a:t> qui </a:t>
            </a:r>
            <a:r>
              <a:rPr lang="en-US" dirty="0" err="1" smtClean="0"/>
              <a:t>volorepuda</a:t>
            </a:r>
            <a:r>
              <a:rPr lang="en-US" dirty="0" smtClean="0"/>
              <a:t> </a:t>
            </a:r>
            <a:r>
              <a:rPr lang="en-US" dirty="0" err="1" smtClean="0"/>
              <a:t>dolut</a:t>
            </a:r>
            <a:r>
              <a:rPr lang="en-US" dirty="0" smtClean="0"/>
              <a:t> </a:t>
            </a:r>
            <a:r>
              <a:rPr lang="en-US" dirty="0" err="1" smtClean="0"/>
              <a:t>aliti</a:t>
            </a:r>
            <a:r>
              <a:rPr lang="en-US" dirty="0" smtClean="0"/>
              <a:t> </a:t>
            </a:r>
            <a:r>
              <a:rPr lang="en-US" dirty="0" err="1" smtClean="0"/>
              <a:t>autem</a:t>
            </a:r>
            <a:r>
              <a:rPr lang="en-US" dirty="0" smtClean="0"/>
              <a:t> que lam as </a:t>
            </a:r>
            <a:r>
              <a:rPr lang="en-US" dirty="0" err="1" smtClean="0"/>
              <a:t>conse</a:t>
            </a:r>
            <a:r>
              <a:rPr lang="en-US" dirty="0" smtClean="0"/>
              <a:t> </a:t>
            </a:r>
            <a:r>
              <a:rPr lang="en-US" dirty="0" err="1" smtClean="0"/>
              <a:t>eic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nistior</a:t>
            </a:r>
            <a:r>
              <a:rPr lang="en-US" dirty="0" smtClean="0"/>
              <a:t> </a:t>
            </a:r>
            <a:r>
              <a:rPr lang="en-US" dirty="0" err="1" smtClean="0"/>
              <a:t>atiur</a:t>
            </a:r>
            <a:r>
              <a:rPr lang="en-US" dirty="0" smtClean="0"/>
              <a:t>?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 </a:t>
            </a:r>
            <a:r>
              <a:rPr lang="en-US" dirty="0" err="1" smtClean="0"/>
              <a:t>solutescia</a:t>
            </a:r>
            <a:r>
              <a:rPr lang="en-US" dirty="0" smtClean="0"/>
              <a:t> con ne </a:t>
            </a:r>
            <a:r>
              <a:rPr lang="en-US" dirty="0" err="1" smtClean="0"/>
              <a:t>veliquiat</a:t>
            </a:r>
            <a:r>
              <a:rPr lang="en-US" dirty="0" smtClean="0"/>
              <a:t> lam rem </a:t>
            </a:r>
            <a:r>
              <a:rPr lang="en-US" dirty="0" err="1" smtClean="0"/>
              <a:t>quatquist</a:t>
            </a:r>
            <a:r>
              <a:rPr lang="en-US" dirty="0" smtClean="0"/>
              <a:t> fugit </a:t>
            </a:r>
            <a:r>
              <a:rPr lang="en-US" dirty="0" err="1" smtClean="0"/>
              <a:t>ommo</a:t>
            </a:r>
            <a:r>
              <a:rPr lang="en-US" dirty="0" smtClean="0"/>
              <a:t> dis </a:t>
            </a:r>
            <a:r>
              <a:rPr lang="en-US" dirty="0" err="1" smtClean="0"/>
              <a:t>ea</a:t>
            </a:r>
            <a:r>
              <a:rPr lang="en-US" dirty="0" smtClean="0"/>
              <a:t> quo </a:t>
            </a:r>
            <a:r>
              <a:rPr lang="en-US" dirty="0" err="1" smtClean="0"/>
              <a:t>mossita</a:t>
            </a:r>
            <a:r>
              <a:rPr lang="en-US" dirty="0" smtClean="0"/>
              <a:t> </a:t>
            </a:r>
            <a:r>
              <a:rPr lang="en-US" dirty="0" err="1" smtClean="0"/>
              <a:t>temperibus</a:t>
            </a:r>
            <a:r>
              <a:rPr lang="en-US" dirty="0" smtClean="0"/>
              <a:t> non coria et </a:t>
            </a:r>
            <a:r>
              <a:rPr lang="en-US" dirty="0" err="1" smtClean="0"/>
              <a:t>eic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nis</a:t>
            </a:r>
            <a:r>
              <a:rPr lang="en-US" dirty="0" smtClean="0"/>
              <a:t> </a:t>
            </a:r>
            <a:r>
              <a:rPr lang="en-US" dirty="0" err="1" smtClean="0"/>
              <a:t>everum</a:t>
            </a:r>
            <a:r>
              <a:rPr lang="en-US" dirty="0" smtClean="0"/>
              <a:t> </a:t>
            </a:r>
            <a:r>
              <a:rPr lang="en-US" dirty="0" err="1" smtClean="0"/>
              <a:t>faceaquaes</a:t>
            </a:r>
            <a:r>
              <a:rPr lang="en-US" dirty="0" smtClean="0"/>
              <a:t> </a:t>
            </a:r>
            <a:r>
              <a:rPr lang="en-US" dirty="0" err="1" smtClean="0"/>
              <a:t>voluptum</a:t>
            </a:r>
            <a:r>
              <a:rPr lang="en-US" dirty="0" smtClean="0"/>
              <a:t> </a:t>
            </a:r>
            <a:r>
              <a:rPr lang="en-US" dirty="0" err="1" smtClean="0"/>
              <a:t>esedi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</a:t>
            </a:r>
            <a:r>
              <a:rPr lang="en-US" dirty="0" err="1" smtClean="0"/>
              <a:t>eatem</a:t>
            </a:r>
            <a:r>
              <a:rPr lang="en-US" dirty="0" smtClean="0"/>
              <a:t> que </a:t>
            </a:r>
            <a:r>
              <a:rPr lang="en-US" dirty="0" err="1" smtClean="0"/>
              <a:t>cus</a:t>
            </a:r>
            <a:r>
              <a:rPr lang="en-US" dirty="0" smtClean="0"/>
              <a:t> </a:t>
            </a:r>
            <a:r>
              <a:rPr lang="en-US" dirty="0" err="1" smtClean="0"/>
              <a:t>samus</a:t>
            </a:r>
            <a:r>
              <a:rPr lang="en-US" dirty="0" smtClean="0"/>
              <a:t> </a:t>
            </a:r>
            <a:r>
              <a:rPr lang="en-US" dirty="0" err="1" smtClean="0"/>
              <a:t>molutendebis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unt</a:t>
            </a:r>
            <a:r>
              <a:rPr lang="en-US" dirty="0" smtClean="0"/>
              <a:t> </a:t>
            </a:r>
            <a:r>
              <a:rPr lang="en-US" dirty="0" err="1" smtClean="0"/>
              <a:t>velicii</a:t>
            </a:r>
            <a:r>
              <a:rPr lang="en-US" dirty="0" smtClean="0"/>
              <a:t> </a:t>
            </a:r>
            <a:r>
              <a:rPr lang="en-US" dirty="0" err="1" smtClean="0"/>
              <a:t>stibus</a:t>
            </a:r>
            <a:r>
              <a:rPr lang="en-US" dirty="0" smtClean="0"/>
              <a:t>, </a:t>
            </a:r>
            <a:r>
              <a:rPr lang="en-US" dirty="0" err="1" smtClean="0"/>
              <a:t>suntiate</a:t>
            </a:r>
            <a:r>
              <a:rPr lang="en-US" dirty="0" smtClean="0"/>
              <a:t> </a:t>
            </a:r>
            <a:r>
              <a:rPr lang="en-US" dirty="0" err="1" smtClean="0"/>
              <a:t>conetur</a:t>
            </a:r>
            <a:r>
              <a:rPr lang="en-US" dirty="0" smtClean="0"/>
              <a:t>, </a:t>
            </a:r>
            <a:r>
              <a:rPr lang="en-US" dirty="0" err="1" smtClean="0"/>
              <a:t>tet</a:t>
            </a:r>
            <a:r>
              <a:rPr lang="en-US" dirty="0" smtClean="0"/>
              <a:t> que </a:t>
            </a:r>
            <a:r>
              <a:rPr lang="en-US" dirty="0" err="1" smtClean="0"/>
              <a:t>essum</a:t>
            </a:r>
            <a:r>
              <a:rPr lang="en-US" dirty="0" smtClean="0"/>
              <a:t> </a:t>
            </a:r>
            <a:r>
              <a:rPr lang="en-US" dirty="0" err="1" smtClean="0"/>
              <a:t>evenimo</a:t>
            </a:r>
            <a:r>
              <a:rPr lang="en-US" dirty="0" smtClean="0"/>
              <a:t> </a:t>
            </a:r>
            <a:r>
              <a:rPr lang="en-US" dirty="0" err="1" smtClean="0"/>
              <a:t>sapicid</a:t>
            </a:r>
            <a:r>
              <a:rPr lang="en-US" dirty="0" smtClean="0"/>
              <a:t> </a:t>
            </a:r>
            <a:r>
              <a:rPr lang="en-US" dirty="0" err="1" smtClean="0"/>
              <a:t>quia</a:t>
            </a:r>
            <a:r>
              <a:rPr lang="en-US" dirty="0" smtClean="0"/>
              <a:t> </a:t>
            </a:r>
            <a:r>
              <a:rPr lang="en-US" dirty="0" err="1" smtClean="0"/>
              <a:t>nullesci</a:t>
            </a:r>
            <a:r>
              <a:rPr lang="en-US" dirty="0" smtClean="0"/>
              <a:t> </a:t>
            </a:r>
            <a:r>
              <a:rPr lang="en-US" dirty="0" err="1" smtClean="0"/>
              <a:t>beruntis</a:t>
            </a:r>
            <a:r>
              <a:rPr lang="en-US" dirty="0" smtClean="0"/>
              <a:t> </a:t>
            </a:r>
            <a:r>
              <a:rPr lang="en-US" dirty="0" err="1" smtClean="0"/>
              <a:t>esequis</a:t>
            </a:r>
            <a:r>
              <a:rPr lang="en-US" dirty="0" smtClean="0"/>
              <a:t> </a:t>
            </a:r>
            <a:r>
              <a:rPr lang="en-US" dirty="0" err="1" smtClean="0"/>
              <a:t>iminis</a:t>
            </a:r>
            <a:r>
              <a:rPr lang="en-US" dirty="0" smtClean="0"/>
              <a:t> </a:t>
            </a:r>
            <a:r>
              <a:rPr lang="en-US" dirty="0" err="1" smtClean="0"/>
              <a:t>iusaecus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</a:t>
            </a:r>
            <a:r>
              <a:rPr lang="en-US" dirty="0" err="1" smtClean="0"/>
              <a:t>ute</a:t>
            </a:r>
            <a:r>
              <a:rPr lang="en-US" dirty="0" smtClean="0"/>
              <a:t> pro </a:t>
            </a:r>
            <a:r>
              <a:rPr lang="en-US" dirty="0" err="1" smtClean="0"/>
              <a:t>comnihi</a:t>
            </a:r>
            <a:r>
              <a:rPr lang="en-US" dirty="0" smtClean="0"/>
              <a:t> </a:t>
            </a:r>
            <a:r>
              <a:rPr lang="en-US" dirty="0" err="1" smtClean="0"/>
              <a:t>llesti</a:t>
            </a:r>
            <a:r>
              <a:rPr lang="en-US" dirty="0" smtClean="0"/>
              <a:t> con </a:t>
            </a:r>
            <a:r>
              <a:rPr lang="en-US" dirty="0" err="1" smtClean="0"/>
              <a:t>plitatibus</a:t>
            </a:r>
            <a:r>
              <a:rPr lang="en-US" dirty="0" smtClean="0"/>
              <a:t> at </a:t>
            </a:r>
            <a:r>
              <a:rPr lang="en-US" dirty="0" err="1" smtClean="0"/>
              <a:t>quasperum</a:t>
            </a:r>
            <a:r>
              <a:rPr lang="en-US" dirty="0" smtClean="0"/>
              <a:t> a </a:t>
            </a:r>
            <a:r>
              <a:rPr lang="en-US" dirty="0" err="1" smtClean="0"/>
              <a:t>ium</a:t>
            </a:r>
            <a:r>
              <a:rPr lang="en-US" dirty="0" smtClean="0"/>
              <a:t> et </a:t>
            </a:r>
            <a:r>
              <a:rPr lang="en-US" dirty="0" err="1" smtClean="0"/>
              <a:t>enistios</a:t>
            </a:r>
            <a:r>
              <a:rPr lang="en-US" dirty="0" smtClean="0"/>
              <a:t> des </a:t>
            </a:r>
            <a:r>
              <a:rPr lang="en-US" dirty="0" err="1" smtClean="0"/>
              <a:t>excepel</a:t>
            </a:r>
            <a:r>
              <a:rPr lang="en-US" dirty="0" smtClean="0"/>
              <a:t> mod que </a:t>
            </a:r>
            <a:r>
              <a:rPr lang="en-US" dirty="0" err="1" smtClean="0"/>
              <a:t>offictaquam</a:t>
            </a:r>
            <a:r>
              <a:rPr lang="en-US" dirty="0" smtClean="0"/>
              <a:t>,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quas</a:t>
            </a:r>
            <a:r>
              <a:rPr lang="en-US" dirty="0" smtClean="0"/>
              <a:t> </a:t>
            </a:r>
            <a:r>
              <a:rPr lang="en-US" dirty="0" err="1" smtClean="0"/>
              <a:t>volupti</a:t>
            </a:r>
            <a:r>
              <a:rPr lang="en-US" dirty="0" smtClean="0"/>
              <a:t> </a:t>
            </a:r>
            <a:r>
              <a:rPr lang="en-US" dirty="0" err="1" smtClean="0"/>
              <a:t>onestem</a:t>
            </a:r>
            <a:r>
              <a:rPr lang="en-US" dirty="0" smtClean="0"/>
              <a:t> </a:t>
            </a:r>
            <a:r>
              <a:rPr lang="en-US" dirty="0" err="1" smtClean="0"/>
              <a:t>volor</a:t>
            </a:r>
            <a:r>
              <a:rPr lang="en-US" dirty="0" smtClean="0"/>
              <a:t> </a:t>
            </a:r>
            <a:r>
              <a:rPr lang="en-US" dirty="0" err="1" smtClean="0"/>
              <a:t>alignam</a:t>
            </a:r>
            <a:r>
              <a:rPr lang="en-US" dirty="0" smtClean="0"/>
              <a:t> </a:t>
            </a:r>
            <a:r>
              <a:rPr lang="en-US" dirty="0" err="1" smtClean="0"/>
              <a:t>audant</a:t>
            </a:r>
            <a:r>
              <a:rPr lang="en-US" dirty="0" smtClean="0"/>
              <a:t> </a:t>
            </a:r>
            <a:r>
              <a:rPr lang="en-US" dirty="0" err="1" smtClean="0"/>
              <a:t>harcimus</a:t>
            </a:r>
            <a:r>
              <a:rPr lang="en-US" dirty="0" smtClean="0"/>
              <a:t>, et </a:t>
            </a:r>
            <a:r>
              <a:rPr lang="en-US" dirty="0" err="1" smtClean="0"/>
              <a:t>molo</a:t>
            </a:r>
            <a:r>
              <a:rPr lang="en-US" dirty="0" smtClean="0"/>
              <a:t> to is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saperum</a:t>
            </a:r>
            <a:r>
              <a:rPr lang="en-US" dirty="0" smtClean="0"/>
              <a:t> quam qui </a:t>
            </a:r>
            <a:r>
              <a:rPr lang="en-US" dirty="0" err="1" smtClean="0"/>
              <a:t>ventio</a:t>
            </a:r>
            <a:r>
              <a:rPr lang="en-US" dirty="0" smtClean="0"/>
              <a:t>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simagnihite</a:t>
            </a:r>
            <a:r>
              <a:rPr lang="en-US" dirty="0" smtClean="0"/>
              <a:t> </a:t>
            </a:r>
            <a:r>
              <a:rPr lang="en-US" dirty="0" err="1" smtClean="0"/>
              <a:t>dus</a:t>
            </a:r>
            <a:r>
              <a:rPr lang="en-US" dirty="0" smtClean="0"/>
              <a:t> et </a:t>
            </a:r>
            <a:r>
              <a:rPr lang="en-US" dirty="0" err="1" smtClean="0"/>
              <a:t>hitat</a:t>
            </a:r>
            <a:r>
              <a:rPr lang="en-US" dirty="0" smtClean="0"/>
              <a:t> ad </a:t>
            </a:r>
            <a:r>
              <a:rPr lang="en-US" dirty="0" err="1" smtClean="0"/>
              <a:t>quati</a:t>
            </a:r>
            <a:r>
              <a:rPr lang="en-US" dirty="0" smtClean="0"/>
              <a:t> </a:t>
            </a:r>
            <a:r>
              <a:rPr lang="en-US" dirty="0" err="1" smtClean="0"/>
              <a:t>officia</a:t>
            </a:r>
            <a:r>
              <a:rPr lang="en-US" dirty="0" smtClean="0"/>
              <a:t> </a:t>
            </a:r>
            <a:r>
              <a:rPr lang="en-US" dirty="0" err="1" smtClean="0"/>
              <a:t>nimporepres</a:t>
            </a:r>
            <a:r>
              <a:rPr lang="en-US" dirty="0" smtClean="0"/>
              <a:t> </a:t>
            </a:r>
            <a:r>
              <a:rPr lang="en-US" dirty="0" err="1" smtClean="0"/>
              <a:t>apicit</a:t>
            </a:r>
            <a:r>
              <a:rPr lang="en-US" dirty="0" smtClean="0"/>
              <a:t> </a:t>
            </a:r>
            <a:r>
              <a:rPr lang="en-US" dirty="0" err="1" smtClean="0"/>
              <a:t>excerspit</a:t>
            </a:r>
            <a:r>
              <a:rPr lang="en-US" dirty="0" smtClean="0"/>
              <a:t> od ma </a:t>
            </a:r>
            <a:r>
              <a:rPr lang="en-US" dirty="0" err="1" smtClean="0"/>
              <a:t>idisita</a:t>
            </a:r>
            <a:r>
              <a:rPr lang="en-US" dirty="0" smtClean="0"/>
              <a:t> </a:t>
            </a:r>
            <a:r>
              <a:rPr lang="en-US" dirty="0" err="1" smtClean="0"/>
              <a:t>tiorpore</a:t>
            </a:r>
            <a:r>
              <a:rPr lang="en-US" dirty="0" smtClean="0"/>
              <a:t> </a:t>
            </a:r>
            <a:r>
              <a:rPr lang="en-US" dirty="0" err="1" smtClean="0"/>
              <a:t>precear</a:t>
            </a:r>
            <a:r>
              <a:rPr lang="en-US" dirty="0" smtClean="0"/>
              <a:t> </a:t>
            </a:r>
            <a:r>
              <a:rPr lang="en-US" dirty="0" err="1" smtClean="0"/>
              <a:t>umquiatet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ex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reperov</a:t>
            </a:r>
            <a:r>
              <a:rPr lang="en-US" dirty="0" smtClean="0"/>
              <a:t> </a:t>
            </a:r>
            <a:r>
              <a:rPr lang="en-US" dirty="0" err="1" smtClean="0"/>
              <a:t>itatem</a:t>
            </a:r>
            <a:r>
              <a:rPr lang="en-US" dirty="0" smtClean="0"/>
              <a:t> </a:t>
            </a:r>
            <a:r>
              <a:rPr lang="en-US" dirty="0" err="1" smtClean="0"/>
              <a:t>doluptiatem</a:t>
            </a:r>
            <a:r>
              <a:rPr lang="en-US" dirty="0" smtClean="0"/>
              <a:t> </a:t>
            </a:r>
            <a:r>
              <a:rPr lang="en-US" dirty="0" err="1" smtClean="0"/>
              <a:t>landaersped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quibus</a:t>
            </a:r>
            <a:r>
              <a:rPr lang="en-US" dirty="0" smtClean="0"/>
              <a:t>, </a:t>
            </a:r>
            <a:r>
              <a:rPr lang="en-US" dirty="0" err="1" smtClean="0"/>
              <a:t>senditi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volor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in non </a:t>
            </a:r>
            <a:r>
              <a:rPr lang="en-US" dirty="0" err="1" smtClean="0"/>
              <a:t>prerum</a:t>
            </a:r>
            <a:r>
              <a:rPr lang="en-US" dirty="0" smtClean="0"/>
              <a:t>, qui </a:t>
            </a:r>
            <a:r>
              <a:rPr lang="en-US" dirty="0" err="1" smtClean="0"/>
              <a:t>si</a:t>
            </a:r>
            <a:r>
              <a:rPr lang="en-US" dirty="0" smtClean="0"/>
              <a:t> net </a:t>
            </a:r>
            <a:r>
              <a:rPr lang="en-US" dirty="0" err="1" smtClean="0"/>
              <a:t>quia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min rem </a:t>
            </a:r>
            <a:r>
              <a:rPr lang="en-US" dirty="0" err="1" smtClean="0"/>
              <a:t>volupta</a:t>
            </a:r>
            <a:r>
              <a:rPr lang="en-US" dirty="0" smtClean="0"/>
              <a:t> </a:t>
            </a:r>
            <a:r>
              <a:rPr lang="en-US" dirty="0" err="1" smtClean="0"/>
              <a:t>idelestrumet</a:t>
            </a:r>
            <a:r>
              <a:rPr lang="en-US" dirty="0" smtClean="0"/>
              <a:t> mil et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dolorro</a:t>
            </a:r>
            <a:r>
              <a:rPr lang="en-US" dirty="0" smtClean="0"/>
              <a:t> </a:t>
            </a:r>
            <a:r>
              <a:rPr lang="en-US" dirty="0" err="1" smtClean="0"/>
              <a:t>bercimi</a:t>
            </a:r>
            <a:r>
              <a:rPr lang="en-US" dirty="0" smtClean="0"/>
              <a:t>, </a:t>
            </a:r>
            <a:r>
              <a:rPr lang="en-US" dirty="0" err="1" smtClean="0"/>
              <a:t>odit</a:t>
            </a:r>
            <a:r>
              <a:rPr lang="en-US" dirty="0" smtClean="0"/>
              <a:t> eat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dolorrorio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issitatur</a:t>
            </a:r>
            <a:r>
              <a:rPr lang="en-US" dirty="0" smtClean="0"/>
              <a:t>, et </a:t>
            </a:r>
            <a:r>
              <a:rPr lang="en-US" dirty="0" err="1" smtClean="0"/>
              <a:t>verum</a:t>
            </a:r>
            <a:r>
              <a:rPr lang="en-US" dirty="0" smtClean="0"/>
              <a:t> alit </a:t>
            </a:r>
            <a:r>
              <a:rPr lang="en-US" dirty="0" err="1" smtClean="0"/>
              <a:t>aditi</a:t>
            </a:r>
            <a:r>
              <a:rPr lang="en-US" dirty="0" smtClean="0"/>
              <a:t> </a:t>
            </a:r>
            <a:r>
              <a:rPr lang="en-US" dirty="0" err="1" smtClean="0"/>
              <a:t>sequati</a:t>
            </a:r>
            <a:r>
              <a:rPr lang="en-US" dirty="0" smtClean="0"/>
              <a:t> qui </a:t>
            </a:r>
            <a:r>
              <a:rPr lang="en-US" dirty="0" err="1" smtClean="0"/>
              <a:t>volorepuda</a:t>
            </a:r>
            <a:r>
              <a:rPr lang="en-US" dirty="0" smtClean="0"/>
              <a:t> </a:t>
            </a:r>
            <a:r>
              <a:rPr lang="en-US" dirty="0" err="1" smtClean="0"/>
              <a:t>dolut</a:t>
            </a:r>
            <a:r>
              <a:rPr lang="en-US" dirty="0" smtClean="0"/>
              <a:t> </a:t>
            </a:r>
            <a:r>
              <a:rPr lang="en-US" dirty="0" err="1" smtClean="0"/>
              <a:t>aliti</a:t>
            </a:r>
            <a:r>
              <a:rPr lang="en-US" dirty="0" smtClean="0"/>
              <a:t> </a:t>
            </a:r>
            <a:r>
              <a:rPr lang="en-US" dirty="0" err="1" smtClean="0"/>
              <a:t>autem</a:t>
            </a:r>
            <a:r>
              <a:rPr lang="en-US" dirty="0" smtClean="0"/>
              <a:t> que lam as </a:t>
            </a:r>
            <a:r>
              <a:rPr lang="en-US" dirty="0" err="1" smtClean="0"/>
              <a:t>conse</a:t>
            </a:r>
            <a:r>
              <a:rPr lang="en-US" dirty="0" smtClean="0"/>
              <a:t> </a:t>
            </a:r>
            <a:r>
              <a:rPr lang="en-US" dirty="0" err="1" smtClean="0"/>
              <a:t>eic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nistior</a:t>
            </a:r>
            <a:r>
              <a:rPr lang="en-US" dirty="0" smtClean="0"/>
              <a:t> </a:t>
            </a:r>
            <a:r>
              <a:rPr lang="en-US" dirty="0" err="1" smtClean="0"/>
              <a:t>atiur</a:t>
            </a:r>
            <a:r>
              <a:rPr lang="en-US" dirty="0" smtClean="0"/>
              <a:t>?</a:t>
            </a:r>
          </a:p>
          <a:p>
            <a:pPr lvl="0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37470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48304" y="3546426"/>
            <a:ext cx="8405211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 </a:t>
            </a:r>
            <a:r>
              <a:rPr lang="en-US" dirty="0" err="1" smtClean="0"/>
              <a:t>solutescia</a:t>
            </a:r>
            <a:r>
              <a:rPr lang="en-US" dirty="0" smtClean="0"/>
              <a:t> con ne </a:t>
            </a:r>
            <a:r>
              <a:rPr lang="en-US" dirty="0" err="1" smtClean="0"/>
              <a:t>veliquiat</a:t>
            </a:r>
            <a:r>
              <a:rPr lang="en-US" dirty="0" smtClean="0"/>
              <a:t> lam rem </a:t>
            </a:r>
            <a:r>
              <a:rPr lang="en-US" dirty="0" err="1" smtClean="0"/>
              <a:t>quatquist</a:t>
            </a:r>
            <a:r>
              <a:rPr lang="en-US" dirty="0" smtClean="0"/>
              <a:t> fugit </a:t>
            </a:r>
            <a:r>
              <a:rPr lang="en-US" dirty="0" err="1" smtClean="0"/>
              <a:t>ommo</a:t>
            </a:r>
            <a:r>
              <a:rPr lang="en-US" dirty="0" smtClean="0"/>
              <a:t> dis </a:t>
            </a:r>
            <a:r>
              <a:rPr lang="en-US" dirty="0" err="1" smtClean="0"/>
              <a:t>ea</a:t>
            </a:r>
            <a:r>
              <a:rPr lang="en-US" dirty="0" smtClean="0"/>
              <a:t> quo </a:t>
            </a:r>
            <a:r>
              <a:rPr lang="en-US" dirty="0" err="1" smtClean="0"/>
              <a:t>mossita</a:t>
            </a:r>
            <a:r>
              <a:rPr lang="en-US" dirty="0" smtClean="0"/>
              <a:t> </a:t>
            </a:r>
            <a:r>
              <a:rPr lang="en-US" dirty="0" err="1" smtClean="0"/>
              <a:t>temperibus</a:t>
            </a:r>
            <a:r>
              <a:rPr lang="en-US" dirty="0" smtClean="0"/>
              <a:t> non coria et </a:t>
            </a:r>
            <a:r>
              <a:rPr lang="en-US" dirty="0" err="1" smtClean="0"/>
              <a:t>eic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nis</a:t>
            </a:r>
            <a:r>
              <a:rPr lang="en-US" dirty="0" smtClean="0"/>
              <a:t> </a:t>
            </a:r>
            <a:r>
              <a:rPr lang="en-US" dirty="0" err="1" smtClean="0"/>
              <a:t>everum</a:t>
            </a:r>
            <a:r>
              <a:rPr lang="en-US" dirty="0" smtClean="0"/>
              <a:t> </a:t>
            </a:r>
            <a:r>
              <a:rPr lang="en-US" dirty="0" err="1" smtClean="0"/>
              <a:t>faceaquaes</a:t>
            </a:r>
            <a:r>
              <a:rPr lang="en-US" dirty="0" smtClean="0"/>
              <a:t> </a:t>
            </a:r>
            <a:r>
              <a:rPr lang="en-US" dirty="0" err="1" smtClean="0"/>
              <a:t>voluptum</a:t>
            </a:r>
            <a:r>
              <a:rPr lang="en-US" dirty="0" smtClean="0"/>
              <a:t> </a:t>
            </a:r>
            <a:r>
              <a:rPr lang="en-US" dirty="0" err="1" smtClean="0"/>
              <a:t>esedi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</a:t>
            </a:r>
            <a:r>
              <a:rPr lang="en-US" dirty="0" err="1" smtClean="0"/>
              <a:t>eatem</a:t>
            </a:r>
            <a:r>
              <a:rPr lang="en-US" dirty="0" smtClean="0"/>
              <a:t> que </a:t>
            </a:r>
            <a:r>
              <a:rPr lang="en-US" dirty="0" err="1" smtClean="0"/>
              <a:t>cus</a:t>
            </a:r>
            <a:r>
              <a:rPr lang="en-US" dirty="0" smtClean="0"/>
              <a:t> </a:t>
            </a:r>
            <a:r>
              <a:rPr lang="en-US" dirty="0" err="1" smtClean="0"/>
              <a:t>samus</a:t>
            </a:r>
            <a:r>
              <a:rPr lang="en-US" dirty="0" smtClean="0"/>
              <a:t> </a:t>
            </a:r>
            <a:r>
              <a:rPr lang="en-US" dirty="0" err="1" smtClean="0"/>
              <a:t>molutendebis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unt</a:t>
            </a:r>
            <a:r>
              <a:rPr lang="en-US" dirty="0" smtClean="0"/>
              <a:t> </a:t>
            </a:r>
            <a:r>
              <a:rPr lang="en-US" dirty="0" err="1" smtClean="0"/>
              <a:t>velicii</a:t>
            </a:r>
            <a:r>
              <a:rPr lang="en-US" dirty="0" smtClean="0"/>
              <a:t> </a:t>
            </a:r>
            <a:r>
              <a:rPr lang="en-US" dirty="0" err="1" smtClean="0"/>
              <a:t>stibus</a:t>
            </a:r>
            <a:r>
              <a:rPr lang="en-US" dirty="0" smtClean="0"/>
              <a:t>, </a:t>
            </a:r>
            <a:r>
              <a:rPr lang="en-US" dirty="0" err="1" smtClean="0"/>
              <a:t>suntiate</a:t>
            </a:r>
            <a:r>
              <a:rPr lang="en-US" dirty="0" smtClean="0"/>
              <a:t> </a:t>
            </a:r>
            <a:r>
              <a:rPr lang="en-US" dirty="0" err="1" smtClean="0"/>
              <a:t>conetur</a:t>
            </a:r>
            <a:r>
              <a:rPr lang="en-US" dirty="0" smtClean="0"/>
              <a:t>, </a:t>
            </a:r>
            <a:r>
              <a:rPr lang="en-US" dirty="0" err="1" smtClean="0"/>
              <a:t>tet</a:t>
            </a:r>
            <a:r>
              <a:rPr lang="en-US" dirty="0" smtClean="0"/>
              <a:t> que </a:t>
            </a:r>
            <a:r>
              <a:rPr lang="en-US" dirty="0" err="1" smtClean="0"/>
              <a:t>essum</a:t>
            </a:r>
            <a:r>
              <a:rPr lang="en-US" dirty="0" smtClean="0"/>
              <a:t> </a:t>
            </a:r>
            <a:r>
              <a:rPr lang="en-US" dirty="0" err="1" smtClean="0"/>
              <a:t>evenimo</a:t>
            </a:r>
            <a:r>
              <a:rPr lang="en-US" dirty="0" smtClean="0"/>
              <a:t> </a:t>
            </a:r>
            <a:r>
              <a:rPr lang="en-US" dirty="0" err="1" smtClean="0"/>
              <a:t>sapicid</a:t>
            </a:r>
            <a:r>
              <a:rPr lang="en-US" dirty="0" smtClean="0"/>
              <a:t> </a:t>
            </a:r>
            <a:r>
              <a:rPr lang="en-US" dirty="0" err="1" smtClean="0"/>
              <a:t>quia</a:t>
            </a:r>
            <a:r>
              <a:rPr lang="en-US" dirty="0" smtClean="0"/>
              <a:t> </a:t>
            </a:r>
            <a:r>
              <a:rPr lang="en-US" dirty="0" err="1" smtClean="0"/>
              <a:t>nullesci</a:t>
            </a:r>
            <a:r>
              <a:rPr lang="en-US" dirty="0" smtClean="0"/>
              <a:t> </a:t>
            </a:r>
            <a:r>
              <a:rPr lang="en-US" dirty="0" err="1" smtClean="0"/>
              <a:t>beruntis</a:t>
            </a:r>
            <a:r>
              <a:rPr lang="en-US" dirty="0" smtClean="0"/>
              <a:t> </a:t>
            </a:r>
            <a:r>
              <a:rPr lang="en-US" dirty="0" err="1" smtClean="0"/>
              <a:t>esequis</a:t>
            </a:r>
            <a:r>
              <a:rPr lang="en-US" dirty="0" smtClean="0"/>
              <a:t> </a:t>
            </a:r>
            <a:r>
              <a:rPr lang="en-US" dirty="0" err="1" smtClean="0"/>
              <a:t>iminis</a:t>
            </a:r>
            <a:r>
              <a:rPr lang="en-US" dirty="0" smtClean="0"/>
              <a:t> </a:t>
            </a:r>
            <a:r>
              <a:rPr lang="en-US" dirty="0" err="1" smtClean="0"/>
              <a:t>iusaecus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</a:t>
            </a:r>
            <a:r>
              <a:rPr lang="en-US" dirty="0" err="1" smtClean="0"/>
              <a:t>ute</a:t>
            </a:r>
            <a:r>
              <a:rPr lang="en-US" dirty="0" smtClean="0"/>
              <a:t> pro </a:t>
            </a:r>
            <a:r>
              <a:rPr lang="en-US" dirty="0" err="1" smtClean="0"/>
              <a:t>comnihi</a:t>
            </a:r>
            <a:r>
              <a:rPr lang="en-US" dirty="0" smtClean="0"/>
              <a:t> </a:t>
            </a:r>
            <a:r>
              <a:rPr lang="en-US" dirty="0" err="1" smtClean="0"/>
              <a:t>llesti</a:t>
            </a:r>
            <a:r>
              <a:rPr lang="en-US" dirty="0" smtClean="0"/>
              <a:t> con </a:t>
            </a:r>
            <a:r>
              <a:rPr lang="en-US" dirty="0" err="1" smtClean="0"/>
              <a:t>plitatibus</a:t>
            </a:r>
            <a:r>
              <a:rPr lang="en-US" dirty="0" smtClean="0"/>
              <a:t> at </a:t>
            </a:r>
            <a:r>
              <a:rPr lang="en-US" dirty="0" err="1" smtClean="0"/>
              <a:t>quasperum</a:t>
            </a:r>
            <a:r>
              <a:rPr lang="en-US" dirty="0" smtClean="0"/>
              <a:t> a </a:t>
            </a:r>
            <a:r>
              <a:rPr lang="en-US" dirty="0" err="1" smtClean="0"/>
              <a:t>ium</a:t>
            </a:r>
            <a:r>
              <a:rPr lang="en-US" dirty="0" smtClean="0"/>
              <a:t> et </a:t>
            </a:r>
            <a:r>
              <a:rPr lang="en-US" dirty="0" err="1" smtClean="0"/>
              <a:t>enistios</a:t>
            </a:r>
            <a:r>
              <a:rPr lang="en-US" dirty="0" smtClean="0"/>
              <a:t> des </a:t>
            </a:r>
            <a:r>
              <a:rPr lang="en-US" dirty="0" err="1" smtClean="0"/>
              <a:t>excepel</a:t>
            </a:r>
            <a:r>
              <a:rPr lang="en-US" dirty="0" smtClean="0"/>
              <a:t> mod que </a:t>
            </a:r>
            <a:r>
              <a:rPr lang="en-US" dirty="0" err="1" smtClean="0"/>
              <a:t>offictaquam</a:t>
            </a:r>
            <a:r>
              <a:rPr lang="en-US" dirty="0" smtClean="0"/>
              <a:t>,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quas</a:t>
            </a:r>
            <a:r>
              <a:rPr lang="en-US" dirty="0" smtClean="0"/>
              <a:t> </a:t>
            </a:r>
            <a:r>
              <a:rPr lang="en-US" dirty="0" err="1" smtClean="0"/>
              <a:t>volupti</a:t>
            </a:r>
            <a:r>
              <a:rPr lang="en-US" dirty="0" smtClean="0"/>
              <a:t> </a:t>
            </a:r>
            <a:r>
              <a:rPr lang="en-US" dirty="0" err="1" smtClean="0"/>
              <a:t>onestem</a:t>
            </a:r>
            <a:r>
              <a:rPr lang="en-US" dirty="0" smtClean="0"/>
              <a:t> </a:t>
            </a:r>
            <a:r>
              <a:rPr lang="en-US" dirty="0" err="1" smtClean="0"/>
              <a:t>volor</a:t>
            </a:r>
            <a:r>
              <a:rPr lang="en-US" dirty="0" smtClean="0"/>
              <a:t> </a:t>
            </a:r>
            <a:r>
              <a:rPr lang="en-US" dirty="0" err="1" smtClean="0"/>
              <a:t>alignam</a:t>
            </a:r>
            <a:r>
              <a:rPr lang="en-US" dirty="0" smtClean="0"/>
              <a:t> </a:t>
            </a:r>
            <a:r>
              <a:rPr lang="en-US" dirty="0" err="1" smtClean="0"/>
              <a:t>audant</a:t>
            </a:r>
            <a:r>
              <a:rPr lang="en-US" dirty="0" smtClean="0"/>
              <a:t> </a:t>
            </a:r>
            <a:r>
              <a:rPr lang="en-US" dirty="0" err="1" smtClean="0"/>
              <a:t>harcimus</a:t>
            </a:r>
            <a:r>
              <a:rPr lang="en-US" dirty="0" smtClean="0"/>
              <a:t>, et </a:t>
            </a:r>
            <a:r>
              <a:rPr lang="en-US" dirty="0" err="1" smtClean="0"/>
              <a:t>molo</a:t>
            </a:r>
            <a:r>
              <a:rPr lang="en-US" dirty="0" smtClean="0"/>
              <a:t> to is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saperum</a:t>
            </a:r>
            <a:r>
              <a:rPr lang="en-US" dirty="0" smtClean="0"/>
              <a:t> quam qui </a:t>
            </a:r>
            <a:r>
              <a:rPr lang="en-US" dirty="0" err="1" smtClean="0"/>
              <a:t>ventio</a:t>
            </a:r>
            <a:r>
              <a:rPr lang="en-US" dirty="0" smtClean="0"/>
              <a:t>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simagnihite</a:t>
            </a:r>
            <a:r>
              <a:rPr lang="en-US" dirty="0" smtClean="0"/>
              <a:t> </a:t>
            </a:r>
            <a:r>
              <a:rPr lang="en-US" dirty="0" err="1" smtClean="0"/>
              <a:t>dus</a:t>
            </a:r>
            <a:r>
              <a:rPr lang="en-US" dirty="0" smtClean="0"/>
              <a:t> et </a:t>
            </a:r>
            <a:r>
              <a:rPr lang="en-US" dirty="0" err="1" smtClean="0"/>
              <a:t>hitat</a:t>
            </a:r>
            <a:r>
              <a:rPr lang="en-US" dirty="0" smtClean="0"/>
              <a:t> ad </a:t>
            </a:r>
            <a:r>
              <a:rPr lang="en-US" dirty="0" err="1" smtClean="0"/>
              <a:t>quati</a:t>
            </a:r>
            <a:r>
              <a:rPr lang="en-US" dirty="0" smtClean="0"/>
              <a:t> </a:t>
            </a:r>
            <a:r>
              <a:rPr lang="en-US" dirty="0" err="1" smtClean="0"/>
              <a:t>officia</a:t>
            </a:r>
            <a:r>
              <a:rPr lang="en-US" dirty="0" smtClean="0"/>
              <a:t> </a:t>
            </a:r>
            <a:r>
              <a:rPr lang="en-US" dirty="0" err="1" smtClean="0"/>
              <a:t>nimporepres</a:t>
            </a:r>
            <a:r>
              <a:rPr lang="en-US" dirty="0" smtClean="0"/>
              <a:t> </a:t>
            </a:r>
            <a:r>
              <a:rPr lang="en-US" dirty="0" err="1" smtClean="0"/>
              <a:t>apicit</a:t>
            </a:r>
            <a:r>
              <a:rPr lang="en-US" dirty="0" smtClean="0"/>
              <a:t> </a:t>
            </a:r>
            <a:r>
              <a:rPr lang="en-US" dirty="0" err="1" smtClean="0"/>
              <a:t>excerspit</a:t>
            </a:r>
            <a:r>
              <a:rPr lang="en-US" dirty="0" smtClean="0"/>
              <a:t> od ma </a:t>
            </a:r>
            <a:r>
              <a:rPr lang="en-US" dirty="0" err="1" smtClean="0"/>
              <a:t>idisita</a:t>
            </a:r>
            <a:r>
              <a:rPr lang="en-US" dirty="0" smtClean="0"/>
              <a:t> </a:t>
            </a:r>
            <a:r>
              <a:rPr lang="en-US" dirty="0" err="1" smtClean="0"/>
              <a:t>tiorpore</a:t>
            </a:r>
            <a:r>
              <a:rPr lang="en-US" dirty="0" smtClean="0"/>
              <a:t> </a:t>
            </a:r>
            <a:r>
              <a:rPr lang="en-US" dirty="0" err="1" smtClean="0"/>
              <a:t>precear</a:t>
            </a:r>
            <a:r>
              <a:rPr lang="en-US" dirty="0" smtClean="0"/>
              <a:t> </a:t>
            </a:r>
            <a:r>
              <a:rPr lang="en-US" dirty="0" err="1" smtClean="0"/>
              <a:t>umquiatet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ex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reperov</a:t>
            </a:r>
            <a:r>
              <a:rPr lang="en-US" dirty="0" smtClean="0"/>
              <a:t> </a:t>
            </a:r>
            <a:r>
              <a:rPr lang="en-US" dirty="0" err="1" smtClean="0"/>
              <a:t>itatem</a:t>
            </a:r>
            <a:r>
              <a:rPr lang="en-US" dirty="0" smtClean="0"/>
              <a:t> </a:t>
            </a:r>
            <a:r>
              <a:rPr lang="en-US" dirty="0" err="1" smtClean="0"/>
              <a:t>doluptiatem</a:t>
            </a:r>
            <a:endParaRPr lang="en-US" dirty="0" smtClean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909699" y="3546426"/>
            <a:ext cx="8352928" cy="85677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 </a:t>
            </a:r>
            <a:r>
              <a:rPr lang="en-US" dirty="0" err="1" smtClean="0"/>
              <a:t>solutescia</a:t>
            </a:r>
            <a:r>
              <a:rPr lang="en-US" dirty="0" smtClean="0"/>
              <a:t> con ne </a:t>
            </a:r>
            <a:r>
              <a:rPr lang="en-US" dirty="0" err="1" smtClean="0"/>
              <a:t>veliquiat</a:t>
            </a:r>
            <a:r>
              <a:rPr lang="en-US" dirty="0" smtClean="0"/>
              <a:t> lam rem </a:t>
            </a:r>
            <a:r>
              <a:rPr lang="en-US" dirty="0" err="1" smtClean="0"/>
              <a:t>quatquist</a:t>
            </a:r>
            <a:r>
              <a:rPr lang="en-US" dirty="0" smtClean="0"/>
              <a:t> fugit </a:t>
            </a:r>
            <a:r>
              <a:rPr lang="en-US" dirty="0" err="1" smtClean="0"/>
              <a:t>ommo</a:t>
            </a:r>
            <a:r>
              <a:rPr lang="en-US" dirty="0" smtClean="0"/>
              <a:t> dis </a:t>
            </a:r>
            <a:r>
              <a:rPr lang="en-US" dirty="0" err="1" smtClean="0"/>
              <a:t>ea</a:t>
            </a:r>
            <a:r>
              <a:rPr lang="en-US" dirty="0" smtClean="0"/>
              <a:t> quo </a:t>
            </a:r>
            <a:r>
              <a:rPr lang="en-US" dirty="0" err="1" smtClean="0"/>
              <a:t>mossita</a:t>
            </a:r>
            <a:r>
              <a:rPr lang="en-US" dirty="0" smtClean="0"/>
              <a:t> </a:t>
            </a:r>
            <a:r>
              <a:rPr lang="en-US" dirty="0" err="1" smtClean="0"/>
              <a:t>temperibus</a:t>
            </a:r>
            <a:r>
              <a:rPr lang="en-US" dirty="0" smtClean="0"/>
              <a:t> non coria et </a:t>
            </a:r>
            <a:r>
              <a:rPr lang="en-US" dirty="0" err="1" smtClean="0"/>
              <a:t>eic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nis</a:t>
            </a:r>
            <a:r>
              <a:rPr lang="en-US" dirty="0" smtClean="0"/>
              <a:t> </a:t>
            </a:r>
            <a:r>
              <a:rPr lang="en-US" dirty="0" err="1" smtClean="0"/>
              <a:t>everum</a:t>
            </a:r>
            <a:r>
              <a:rPr lang="en-US" dirty="0" smtClean="0"/>
              <a:t> </a:t>
            </a:r>
            <a:r>
              <a:rPr lang="en-US" dirty="0" err="1" smtClean="0"/>
              <a:t>faceaquaes</a:t>
            </a:r>
            <a:r>
              <a:rPr lang="en-US" dirty="0" smtClean="0"/>
              <a:t> </a:t>
            </a:r>
            <a:r>
              <a:rPr lang="en-US" dirty="0" err="1" smtClean="0"/>
              <a:t>voluptum</a:t>
            </a:r>
            <a:r>
              <a:rPr lang="en-US" dirty="0" smtClean="0"/>
              <a:t> </a:t>
            </a:r>
            <a:r>
              <a:rPr lang="en-US" dirty="0" err="1" smtClean="0"/>
              <a:t>esedi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</a:t>
            </a:r>
            <a:r>
              <a:rPr lang="en-US" dirty="0" err="1" smtClean="0"/>
              <a:t>eatem</a:t>
            </a:r>
            <a:r>
              <a:rPr lang="en-US" dirty="0" smtClean="0"/>
              <a:t> que </a:t>
            </a:r>
            <a:r>
              <a:rPr lang="en-US" dirty="0" err="1" smtClean="0"/>
              <a:t>cus</a:t>
            </a:r>
            <a:r>
              <a:rPr lang="en-US" dirty="0" smtClean="0"/>
              <a:t> </a:t>
            </a:r>
            <a:r>
              <a:rPr lang="en-US" dirty="0" err="1" smtClean="0"/>
              <a:t>samus</a:t>
            </a:r>
            <a:r>
              <a:rPr lang="en-US" dirty="0" smtClean="0"/>
              <a:t> </a:t>
            </a:r>
            <a:r>
              <a:rPr lang="en-US" dirty="0" err="1" smtClean="0"/>
              <a:t>molutendebis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unt</a:t>
            </a:r>
            <a:r>
              <a:rPr lang="en-US" dirty="0" smtClean="0"/>
              <a:t> </a:t>
            </a:r>
            <a:r>
              <a:rPr lang="en-US" dirty="0" err="1" smtClean="0"/>
              <a:t>velicii</a:t>
            </a:r>
            <a:r>
              <a:rPr lang="en-US" dirty="0" smtClean="0"/>
              <a:t> </a:t>
            </a:r>
            <a:r>
              <a:rPr lang="en-US" dirty="0" err="1" smtClean="0"/>
              <a:t>stibus</a:t>
            </a:r>
            <a:r>
              <a:rPr lang="en-US" dirty="0" smtClean="0"/>
              <a:t>, </a:t>
            </a:r>
            <a:r>
              <a:rPr lang="en-US" dirty="0" err="1" smtClean="0"/>
              <a:t>suntiate</a:t>
            </a:r>
            <a:r>
              <a:rPr lang="en-US" dirty="0" smtClean="0"/>
              <a:t> </a:t>
            </a:r>
            <a:r>
              <a:rPr lang="en-US" dirty="0" err="1" smtClean="0"/>
              <a:t>conetur</a:t>
            </a:r>
            <a:r>
              <a:rPr lang="en-US" dirty="0" smtClean="0"/>
              <a:t>, </a:t>
            </a:r>
            <a:r>
              <a:rPr lang="en-US" dirty="0" err="1" smtClean="0"/>
              <a:t>tet</a:t>
            </a:r>
            <a:r>
              <a:rPr lang="en-US" dirty="0" smtClean="0"/>
              <a:t> que </a:t>
            </a:r>
            <a:r>
              <a:rPr lang="en-US" dirty="0" err="1" smtClean="0"/>
              <a:t>essum</a:t>
            </a:r>
            <a:r>
              <a:rPr lang="en-US" dirty="0" smtClean="0"/>
              <a:t> </a:t>
            </a:r>
            <a:r>
              <a:rPr lang="en-US" dirty="0" err="1" smtClean="0"/>
              <a:t>evenimo</a:t>
            </a:r>
            <a:r>
              <a:rPr lang="en-US" dirty="0" smtClean="0"/>
              <a:t> </a:t>
            </a:r>
            <a:r>
              <a:rPr lang="en-US" dirty="0" err="1" smtClean="0"/>
              <a:t>sapicid</a:t>
            </a:r>
            <a:r>
              <a:rPr lang="en-US" dirty="0" smtClean="0"/>
              <a:t> </a:t>
            </a:r>
            <a:r>
              <a:rPr lang="en-US" dirty="0" err="1" smtClean="0"/>
              <a:t>quia</a:t>
            </a:r>
            <a:r>
              <a:rPr lang="en-US" dirty="0" smtClean="0"/>
              <a:t> </a:t>
            </a:r>
            <a:r>
              <a:rPr lang="en-US" dirty="0" err="1" smtClean="0"/>
              <a:t>nullesci</a:t>
            </a:r>
            <a:r>
              <a:rPr lang="en-US" dirty="0" smtClean="0"/>
              <a:t> </a:t>
            </a:r>
            <a:r>
              <a:rPr lang="en-US" dirty="0" err="1" smtClean="0"/>
              <a:t>beruntis</a:t>
            </a:r>
            <a:r>
              <a:rPr lang="en-US" dirty="0" smtClean="0"/>
              <a:t> </a:t>
            </a:r>
            <a:r>
              <a:rPr lang="en-US" dirty="0" err="1" smtClean="0"/>
              <a:t>esequis</a:t>
            </a:r>
            <a:r>
              <a:rPr lang="en-US" dirty="0" smtClean="0"/>
              <a:t> </a:t>
            </a:r>
            <a:r>
              <a:rPr lang="en-US" dirty="0" err="1" smtClean="0"/>
              <a:t>iminis</a:t>
            </a:r>
            <a:r>
              <a:rPr lang="en-US" dirty="0" smtClean="0"/>
              <a:t> </a:t>
            </a:r>
            <a:r>
              <a:rPr lang="en-US" dirty="0" err="1" smtClean="0"/>
              <a:t>iusaecus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</a:t>
            </a:r>
            <a:r>
              <a:rPr lang="en-US" dirty="0" err="1" smtClean="0"/>
              <a:t>ute</a:t>
            </a:r>
            <a:r>
              <a:rPr lang="en-US" dirty="0" smtClean="0"/>
              <a:t> pro </a:t>
            </a:r>
            <a:r>
              <a:rPr lang="en-US" dirty="0" err="1" smtClean="0"/>
              <a:t>comnihi</a:t>
            </a:r>
            <a:r>
              <a:rPr lang="en-US" dirty="0" smtClean="0"/>
              <a:t> </a:t>
            </a:r>
            <a:r>
              <a:rPr lang="en-US" dirty="0" err="1" smtClean="0"/>
              <a:t>llesti</a:t>
            </a:r>
            <a:r>
              <a:rPr lang="en-US" dirty="0" smtClean="0"/>
              <a:t> con </a:t>
            </a:r>
            <a:r>
              <a:rPr lang="en-US" dirty="0" err="1" smtClean="0"/>
              <a:t>plitatibus</a:t>
            </a:r>
            <a:r>
              <a:rPr lang="en-US" dirty="0" smtClean="0"/>
              <a:t> at </a:t>
            </a:r>
            <a:r>
              <a:rPr lang="en-US" dirty="0" err="1" smtClean="0"/>
              <a:t>quasperum</a:t>
            </a:r>
            <a:r>
              <a:rPr lang="en-US" dirty="0" smtClean="0"/>
              <a:t> a </a:t>
            </a:r>
            <a:r>
              <a:rPr lang="en-US" dirty="0" err="1" smtClean="0"/>
              <a:t>ium</a:t>
            </a:r>
            <a:r>
              <a:rPr lang="en-US" dirty="0" smtClean="0"/>
              <a:t> et </a:t>
            </a:r>
            <a:r>
              <a:rPr lang="en-US" dirty="0" err="1" smtClean="0"/>
              <a:t>enistios</a:t>
            </a:r>
            <a:r>
              <a:rPr lang="en-US" dirty="0" smtClean="0"/>
              <a:t> des </a:t>
            </a:r>
            <a:r>
              <a:rPr lang="en-US" dirty="0" err="1" smtClean="0"/>
              <a:t>excepel</a:t>
            </a:r>
            <a:r>
              <a:rPr lang="en-US" dirty="0" smtClean="0"/>
              <a:t> mod que </a:t>
            </a:r>
            <a:r>
              <a:rPr lang="en-US" dirty="0" err="1" smtClean="0"/>
              <a:t>offictaquam</a:t>
            </a:r>
            <a:r>
              <a:rPr lang="en-US" dirty="0" smtClean="0"/>
              <a:t>,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quas</a:t>
            </a:r>
            <a:r>
              <a:rPr lang="en-US" dirty="0" smtClean="0"/>
              <a:t> </a:t>
            </a:r>
            <a:r>
              <a:rPr lang="en-US" dirty="0" err="1" smtClean="0"/>
              <a:t>volupti</a:t>
            </a:r>
            <a:r>
              <a:rPr lang="en-US" dirty="0" smtClean="0"/>
              <a:t> </a:t>
            </a:r>
            <a:r>
              <a:rPr lang="en-US" dirty="0" err="1" smtClean="0"/>
              <a:t>onestem</a:t>
            </a:r>
            <a:r>
              <a:rPr lang="en-US" dirty="0" smtClean="0"/>
              <a:t> </a:t>
            </a:r>
            <a:r>
              <a:rPr lang="en-US" dirty="0" err="1" smtClean="0"/>
              <a:t>volor</a:t>
            </a:r>
            <a:r>
              <a:rPr lang="en-US" dirty="0" smtClean="0"/>
              <a:t> </a:t>
            </a:r>
            <a:r>
              <a:rPr lang="en-US" dirty="0" err="1" smtClean="0"/>
              <a:t>alignam</a:t>
            </a:r>
            <a:r>
              <a:rPr lang="en-US" dirty="0" smtClean="0"/>
              <a:t> </a:t>
            </a:r>
            <a:r>
              <a:rPr lang="en-US" dirty="0" err="1" smtClean="0"/>
              <a:t>audant</a:t>
            </a:r>
            <a:r>
              <a:rPr lang="en-US" dirty="0" smtClean="0"/>
              <a:t> </a:t>
            </a:r>
            <a:r>
              <a:rPr lang="en-US" dirty="0" err="1" smtClean="0"/>
              <a:t>harcimus</a:t>
            </a:r>
            <a:r>
              <a:rPr lang="en-US" dirty="0" smtClean="0"/>
              <a:t>, et </a:t>
            </a:r>
            <a:r>
              <a:rPr lang="en-US" dirty="0" err="1" smtClean="0"/>
              <a:t>molo</a:t>
            </a:r>
            <a:r>
              <a:rPr lang="en-US" dirty="0" smtClean="0"/>
              <a:t> to is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saperum</a:t>
            </a:r>
            <a:r>
              <a:rPr lang="en-US" dirty="0" smtClean="0"/>
              <a:t> quam qui </a:t>
            </a:r>
            <a:r>
              <a:rPr lang="en-US" dirty="0" err="1" smtClean="0"/>
              <a:t>ventio</a:t>
            </a:r>
            <a:r>
              <a:rPr lang="en-US" dirty="0" smtClean="0"/>
              <a:t>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simagnihite</a:t>
            </a:r>
            <a:r>
              <a:rPr lang="en-US" dirty="0" smtClean="0"/>
              <a:t> </a:t>
            </a:r>
            <a:r>
              <a:rPr lang="en-US" dirty="0" err="1" smtClean="0"/>
              <a:t>dus</a:t>
            </a:r>
            <a:r>
              <a:rPr lang="en-US" dirty="0" smtClean="0"/>
              <a:t> et </a:t>
            </a:r>
            <a:r>
              <a:rPr lang="en-US" dirty="0" err="1" smtClean="0"/>
              <a:t>hitat</a:t>
            </a:r>
            <a:r>
              <a:rPr lang="en-US" dirty="0" smtClean="0"/>
              <a:t> ad </a:t>
            </a:r>
            <a:r>
              <a:rPr lang="en-US" dirty="0" err="1" smtClean="0"/>
              <a:t>quati</a:t>
            </a:r>
            <a:r>
              <a:rPr lang="en-US" dirty="0" smtClean="0"/>
              <a:t> </a:t>
            </a:r>
            <a:r>
              <a:rPr lang="en-US" dirty="0" err="1" smtClean="0"/>
              <a:t>officia</a:t>
            </a:r>
            <a:r>
              <a:rPr lang="en-US" dirty="0" smtClean="0"/>
              <a:t> </a:t>
            </a:r>
            <a:r>
              <a:rPr lang="en-US" dirty="0" err="1" smtClean="0"/>
              <a:t>nimporepres</a:t>
            </a:r>
            <a:r>
              <a:rPr lang="en-US" dirty="0" smtClean="0"/>
              <a:t> </a:t>
            </a:r>
            <a:r>
              <a:rPr lang="en-US" dirty="0" err="1" smtClean="0"/>
              <a:t>apicit</a:t>
            </a:r>
            <a:r>
              <a:rPr lang="en-US" dirty="0" smtClean="0"/>
              <a:t> </a:t>
            </a:r>
            <a:r>
              <a:rPr lang="en-US" dirty="0" err="1" smtClean="0"/>
              <a:t>excerspit</a:t>
            </a:r>
            <a:r>
              <a:rPr lang="en-US" dirty="0" smtClean="0"/>
              <a:t> od ma </a:t>
            </a:r>
            <a:r>
              <a:rPr lang="en-US" dirty="0" err="1" smtClean="0"/>
              <a:t>idisita</a:t>
            </a:r>
            <a:r>
              <a:rPr lang="en-US" dirty="0" smtClean="0"/>
              <a:t> </a:t>
            </a:r>
            <a:r>
              <a:rPr lang="en-US" dirty="0" err="1" smtClean="0"/>
              <a:t>tiorpore</a:t>
            </a:r>
            <a:r>
              <a:rPr lang="en-US" dirty="0" smtClean="0"/>
              <a:t> </a:t>
            </a:r>
            <a:r>
              <a:rPr lang="en-US" dirty="0" err="1" smtClean="0"/>
              <a:t>precear</a:t>
            </a:r>
            <a:r>
              <a:rPr lang="en-US" dirty="0" smtClean="0"/>
              <a:t> </a:t>
            </a:r>
            <a:r>
              <a:rPr lang="en-US" dirty="0" err="1" smtClean="0"/>
              <a:t>umquiatet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ex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reperov</a:t>
            </a:r>
            <a:r>
              <a:rPr lang="en-US" dirty="0" smtClean="0"/>
              <a:t> </a:t>
            </a:r>
            <a:r>
              <a:rPr lang="en-US" dirty="0" err="1" smtClean="0"/>
              <a:t>itatem</a:t>
            </a:r>
            <a:r>
              <a:rPr lang="en-US" dirty="0" smtClean="0"/>
              <a:t> </a:t>
            </a:r>
            <a:r>
              <a:rPr lang="en-US" dirty="0" err="1" smtClean="0"/>
              <a:t>doluptiatem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436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959532" y="3604950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 </a:t>
            </a:r>
            <a:r>
              <a:rPr lang="en-US" dirty="0" err="1" smtClean="0"/>
              <a:t>solutescia</a:t>
            </a:r>
            <a:r>
              <a:rPr lang="en-US" dirty="0" smtClean="0"/>
              <a:t> con ne </a:t>
            </a:r>
            <a:r>
              <a:rPr lang="en-US" dirty="0" err="1" smtClean="0"/>
              <a:t>veliquiat</a:t>
            </a:r>
            <a:r>
              <a:rPr lang="en-US" dirty="0" smtClean="0"/>
              <a:t> lam rem </a:t>
            </a:r>
            <a:r>
              <a:rPr lang="en-US" dirty="0" err="1" smtClean="0"/>
              <a:t>quatquist</a:t>
            </a:r>
            <a:r>
              <a:rPr lang="en-US" dirty="0" smtClean="0"/>
              <a:t> fugit </a:t>
            </a:r>
            <a:r>
              <a:rPr lang="en-US" dirty="0" err="1" smtClean="0"/>
              <a:t>ommo</a:t>
            </a:r>
            <a:r>
              <a:rPr lang="en-US" dirty="0" smtClean="0"/>
              <a:t> dis </a:t>
            </a:r>
            <a:r>
              <a:rPr lang="en-US" dirty="0" err="1" smtClean="0"/>
              <a:t>ea</a:t>
            </a:r>
            <a:r>
              <a:rPr lang="en-US" dirty="0" smtClean="0"/>
              <a:t> quo </a:t>
            </a:r>
            <a:r>
              <a:rPr lang="en-US" dirty="0" err="1" smtClean="0"/>
              <a:t>mossita</a:t>
            </a:r>
            <a:r>
              <a:rPr lang="en-US" dirty="0" smtClean="0"/>
              <a:t> </a:t>
            </a:r>
            <a:r>
              <a:rPr lang="en-US" dirty="0" err="1" smtClean="0"/>
              <a:t>temperibus</a:t>
            </a:r>
            <a:r>
              <a:rPr lang="en-US" dirty="0" smtClean="0"/>
              <a:t> non coria et </a:t>
            </a:r>
            <a:r>
              <a:rPr lang="en-US" dirty="0" err="1" smtClean="0"/>
              <a:t>eic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nis</a:t>
            </a:r>
            <a:r>
              <a:rPr lang="en-US" dirty="0" smtClean="0"/>
              <a:t> </a:t>
            </a:r>
            <a:r>
              <a:rPr lang="en-US" dirty="0" err="1" smtClean="0"/>
              <a:t>everum</a:t>
            </a:r>
            <a:r>
              <a:rPr lang="en-US" dirty="0" smtClean="0"/>
              <a:t> </a:t>
            </a:r>
            <a:r>
              <a:rPr lang="en-US" dirty="0" err="1" smtClean="0"/>
              <a:t>faceaquaes</a:t>
            </a:r>
            <a:r>
              <a:rPr lang="en-US" dirty="0" smtClean="0"/>
              <a:t> </a:t>
            </a:r>
            <a:r>
              <a:rPr lang="en-US" dirty="0" err="1" smtClean="0"/>
              <a:t>voluptum</a:t>
            </a:r>
            <a:r>
              <a:rPr lang="en-US" dirty="0" smtClean="0"/>
              <a:t> </a:t>
            </a:r>
            <a:r>
              <a:rPr lang="en-US" dirty="0" err="1" smtClean="0"/>
              <a:t>esedi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</a:t>
            </a:r>
            <a:r>
              <a:rPr lang="en-US" dirty="0" err="1" smtClean="0"/>
              <a:t>eatem</a:t>
            </a:r>
            <a:r>
              <a:rPr lang="en-US" dirty="0" smtClean="0"/>
              <a:t> que </a:t>
            </a:r>
            <a:r>
              <a:rPr lang="en-US" dirty="0" err="1" smtClean="0"/>
              <a:t>cus</a:t>
            </a:r>
            <a:r>
              <a:rPr lang="en-US" dirty="0" smtClean="0"/>
              <a:t> </a:t>
            </a:r>
            <a:r>
              <a:rPr lang="en-US" dirty="0" err="1" smtClean="0"/>
              <a:t>samus</a:t>
            </a:r>
            <a:r>
              <a:rPr lang="en-US" dirty="0" smtClean="0"/>
              <a:t> </a:t>
            </a:r>
            <a:r>
              <a:rPr lang="en-US" dirty="0" err="1" smtClean="0"/>
              <a:t>molutendebis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unt</a:t>
            </a:r>
            <a:r>
              <a:rPr lang="en-US" dirty="0" smtClean="0"/>
              <a:t> </a:t>
            </a:r>
            <a:r>
              <a:rPr lang="en-US" dirty="0" err="1" smtClean="0"/>
              <a:t>velicii</a:t>
            </a:r>
            <a:r>
              <a:rPr lang="en-US" dirty="0" smtClean="0"/>
              <a:t> </a:t>
            </a:r>
            <a:r>
              <a:rPr lang="en-US" dirty="0" err="1" smtClean="0"/>
              <a:t>stibus</a:t>
            </a:r>
            <a:r>
              <a:rPr lang="en-US" dirty="0" smtClean="0"/>
              <a:t>, </a:t>
            </a:r>
            <a:r>
              <a:rPr lang="en-US" dirty="0" err="1" smtClean="0"/>
              <a:t>suntiate</a:t>
            </a:r>
            <a:r>
              <a:rPr lang="en-US" dirty="0" smtClean="0"/>
              <a:t> </a:t>
            </a:r>
            <a:r>
              <a:rPr lang="en-US" dirty="0" err="1" smtClean="0"/>
              <a:t>conetur</a:t>
            </a:r>
            <a:r>
              <a:rPr lang="en-US" dirty="0" smtClean="0"/>
              <a:t>, </a:t>
            </a:r>
            <a:r>
              <a:rPr lang="en-US" dirty="0" err="1" smtClean="0"/>
              <a:t>tet</a:t>
            </a:r>
            <a:r>
              <a:rPr lang="en-US" dirty="0" smtClean="0"/>
              <a:t> que </a:t>
            </a:r>
            <a:r>
              <a:rPr lang="en-US" dirty="0" err="1" smtClean="0"/>
              <a:t>essum</a:t>
            </a:r>
            <a:r>
              <a:rPr lang="en-US" dirty="0" smtClean="0"/>
              <a:t> </a:t>
            </a:r>
            <a:r>
              <a:rPr lang="en-US" dirty="0" err="1" smtClean="0"/>
              <a:t>evenimo</a:t>
            </a:r>
            <a:r>
              <a:rPr lang="en-US" dirty="0" smtClean="0"/>
              <a:t> </a:t>
            </a:r>
            <a:r>
              <a:rPr lang="en-US" dirty="0" err="1" smtClean="0"/>
              <a:t>sapicid</a:t>
            </a:r>
            <a:r>
              <a:rPr lang="en-US" dirty="0" smtClean="0"/>
              <a:t> </a:t>
            </a:r>
            <a:r>
              <a:rPr lang="en-US" dirty="0" err="1" smtClean="0"/>
              <a:t>quia</a:t>
            </a:r>
            <a:r>
              <a:rPr lang="en-US" dirty="0" smtClean="0"/>
              <a:t> </a:t>
            </a:r>
            <a:r>
              <a:rPr lang="en-US" dirty="0" err="1" smtClean="0"/>
              <a:t>nullesci</a:t>
            </a:r>
            <a:r>
              <a:rPr lang="en-US" dirty="0" smtClean="0"/>
              <a:t> </a:t>
            </a:r>
            <a:r>
              <a:rPr lang="en-US" dirty="0" err="1" smtClean="0"/>
              <a:t>beruntis</a:t>
            </a:r>
            <a:r>
              <a:rPr lang="en-US" dirty="0" smtClean="0"/>
              <a:t> </a:t>
            </a:r>
            <a:r>
              <a:rPr lang="en-US" dirty="0" err="1" smtClean="0"/>
              <a:t>esequis</a:t>
            </a:r>
            <a:r>
              <a:rPr lang="en-US" dirty="0" smtClean="0"/>
              <a:t> </a:t>
            </a:r>
            <a:r>
              <a:rPr lang="en-US" dirty="0" err="1" smtClean="0"/>
              <a:t>iminis</a:t>
            </a:r>
            <a:r>
              <a:rPr lang="en-US" dirty="0" smtClean="0"/>
              <a:t> </a:t>
            </a:r>
            <a:r>
              <a:rPr lang="en-US" dirty="0" err="1" smtClean="0"/>
              <a:t>iusaecus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</a:t>
            </a:r>
            <a:r>
              <a:rPr lang="en-US" dirty="0" err="1" smtClean="0"/>
              <a:t>ute</a:t>
            </a:r>
            <a:r>
              <a:rPr lang="en-US" dirty="0" smtClean="0"/>
              <a:t> pro </a:t>
            </a:r>
            <a:r>
              <a:rPr lang="en-US" dirty="0" err="1" smtClean="0"/>
              <a:t>comnihi</a:t>
            </a:r>
            <a:r>
              <a:rPr lang="en-US" dirty="0" smtClean="0"/>
              <a:t> </a:t>
            </a:r>
            <a:r>
              <a:rPr lang="en-US" dirty="0" err="1" smtClean="0"/>
              <a:t>llesti</a:t>
            </a:r>
            <a:r>
              <a:rPr lang="en-US" dirty="0" smtClean="0"/>
              <a:t> con </a:t>
            </a:r>
            <a:r>
              <a:rPr lang="en-US" dirty="0" err="1" smtClean="0"/>
              <a:t>plitatibus</a:t>
            </a:r>
            <a:r>
              <a:rPr lang="en-US" dirty="0" smtClean="0"/>
              <a:t> at </a:t>
            </a:r>
            <a:r>
              <a:rPr lang="en-US" dirty="0" err="1" smtClean="0"/>
              <a:t>quasperum</a:t>
            </a:r>
            <a:r>
              <a:rPr lang="en-US" dirty="0" smtClean="0"/>
              <a:t> a </a:t>
            </a:r>
            <a:r>
              <a:rPr lang="en-US" dirty="0" err="1" smtClean="0"/>
              <a:t>ium</a:t>
            </a:r>
            <a:r>
              <a:rPr lang="en-US" dirty="0" smtClean="0"/>
              <a:t> et </a:t>
            </a:r>
            <a:r>
              <a:rPr lang="en-US" dirty="0" err="1" smtClean="0"/>
              <a:t>enistios</a:t>
            </a:r>
            <a:r>
              <a:rPr lang="en-US" dirty="0" smtClean="0"/>
              <a:t> des </a:t>
            </a:r>
            <a:r>
              <a:rPr lang="en-US" dirty="0" err="1" smtClean="0"/>
              <a:t>excepel</a:t>
            </a:r>
            <a:r>
              <a:rPr lang="en-US" dirty="0" smtClean="0"/>
              <a:t> mod que </a:t>
            </a:r>
            <a:r>
              <a:rPr lang="en-US" dirty="0" err="1" smtClean="0"/>
              <a:t>offictaquam</a:t>
            </a:r>
            <a:r>
              <a:rPr lang="en-US" dirty="0" smtClean="0"/>
              <a:t>,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quas</a:t>
            </a:r>
            <a:r>
              <a:rPr lang="en-US" dirty="0" smtClean="0"/>
              <a:t> </a:t>
            </a:r>
            <a:r>
              <a:rPr lang="en-US" dirty="0" err="1" smtClean="0"/>
              <a:t>volupti</a:t>
            </a:r>
            <a:r>
              <a:rPr lang="en-US" dirty="0" smtClean="0"/>
              <a:t> </a:t>
            </a:r>
            <a:r>
              <a:rPr lang="en-US" dirty="0" err="1" smtClean="0"/>
              <a:t>onestem</a:t>
            </a:r>
            <a:r>
              <a:rPr lang="en-US" dirty="0" smtClean="0"/>
              <a:t> </a:t>
            </a:r>
            <a:r>
              <a:rPr lang="en-US" dirty="0" err="1" smtClean="0"/>
              <a:t>volor</a:t>
            </a:r>
            <a:r>
              <a:rPr lang="en-US" dirty="0" smtClean="0"/>
              <a:t> </a:t>
            </a:r>
            <a:r>
              <a:rPr lang="en-US" dirty="0" err="1" smtClean="0"/>
              <a:t>alignam</a:t>
            </a:r>
            <a:r>
              <a:rPr lang="en-US" dirty="0" smtClean="0"/>
              <a:t> </a:t>
            </a:r>
            <a:r>
              <a:rPr lang="en-US" dirty="0" err="1" smtClean="0"/>
              <a:t>audant</a:t>
            </a:r>
            <a:r>
              <a:rPr lang="en-US" dirty="0" smtClean="0"/>
              <a:t> </a:t>
            </a:r>
            <a:r>
              <a:rPr lang="en-US" dirty="0" err="1" smtClean="0"/>
              <a:t>harcimus</a:t>
            </a:r>
            <a:r>
              <a:rPr lang="en-US" dirty="0" smtClean="0"/>
              <a:t>, et </a:t>
            </a:r>
            <a:r>
              <a:rPr lang="en-US" dirty="0" err="1" smtClean="0"/>
              <a:t>molo</a:t>
            </a:r>
            <a:r>
              <a:rPr lang="en-US" dirty="0" smtClean="0"/>
              <a:t> to is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saperum</a:t>
            </a:r>
            <a:r>
              <a:rPr lang="en-US" dirty="0" smtClean="0"/>
              <a:t> quam qui </a:t>
            </a:r>
            <a:r>
              <a:rPr lang="en-US" dirty="0" err="1" smtClean="0"/>
              <a:t>ventio</a:t>
            </a:r>
            <a:r>
              <a:rPr lang="en-US" dirty="0" smtClean="0"/>
              <a:t>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simagnihite</a:t>
            </a:r>
            <a:r>
              <a:rPr lang="en-US" dirty="0" smtClean="0"/>
              <a:t> </a:t>
            </a:r>
            <a:r>
              <a:rPr lang="en-US" dirty="0" err="1" smtClean="0"/>
              <a:t>dus</a:t>
            </a:r>
            <a:r>
              <a:rPr lang="en-US" dirty="0" smtClean="0"/>
              <a:t> et </a:t>
            </a:r>
            <a:r>
              <a:rPr lang="en-US" dirty="0" err="1" smtClean="0"/>
              <a:t>hitat</a:t>
            </a:r>
            <a:r>
              <a:rPr lang="en-US" dirty="0" smtClean="0"/>
              <a:t> ad </a:t>
            </a:r>
            <a:r>
              <a:rPr lang="en-US" dirty="0" err="1" smtClean="0"/>
              <a:t>quati</a:t>
            </a:r>
            <a:r>
              <a:rPr lang="en-US" dirty="0" smtClean="0"/>
              <a:t> </a:t>
            </a:r>
            <a:r>
              <a:rPr lang="en-US" dirty="0" err="1" smtClean="0"/>
              <a:t>officia</a:t>
            </a:r>
            <a:r>
              <a:rPr lang="en-US" dirty="0" smtClean="0"/>
              <a:t> </a:t>
            </a:r>
            <a:r>
              <a:rPr lang="en-US" dirty="0" err="1" smtClean="0"/>
              <a:t>nimporepres</a:t>
            </a:r>
            <a:r>
              <a:rPr lang="en-US" dirty="0" smtClean="0"/>
              <a:t> </a:t>
            </a:r>
            <a:r>
              <a:rPr lang="en-US" dirty="0" err="1" smtClean="0"/>
              <a:t>apicit</a:t>
            </a:r>
            <a:r>
              <a:rPr lang="en-US" dirty="0" smtClean="0"/>
              <a:t> 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9064714" y="36275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 </a:t>
            </a:r>
            <a:r>
              <a:rPr lang="en-US" dirty="0" err="1" smtClean="0"/>
              <a:t>solutescia</a:t>
            </a:r>
            <a:r>
              <a:rPr lang="en-US" dirty="0" smtClean="0"/>
              <a:t> con ne </a:t>
            </a:r>
            <a:r>
              <a:rPr lang="en-US" dirty="0" err="1" smtClean="0"/>
              <a:t>veliquiat</a:t>
            </a:r>
            <a:r>
              <a:rPr lang="en-US" dirty="0" smtClean="0"/>
              <a:t> lam rem </a:t>
            </a:r>
            <a:r>
              <a:rPr lang="en-US" dirty="0" err="1" smtClean="0"/>
              <a:t>quatquist</a:t>
            </a:r>
            <a:r>
              <a:rPr lang="en-US" dirty="0" smtClean="0"/>
              <a:t> fugit </a:t>
            </a:r>
            <a:r>
              <a:rPr lang="en-US" dirty="0" err="1" smtClean="0"/>
              <a:t>ommo</a:t>
            </a:r>
            <a:r>
              <a:rPr lang="en-US" dirty="0" smtClean="0"/>
              <a:t> dis </a:t>
            </a:r>
            <a:r>
              <a:rPr lang="en-US" dirty="0" err="1" smtClean="0"/>
              <a:t>ea</a:t>
            </a:r>
            <a:r>
              <a:rPr lang="en-US" dirty="0" smtClean="0"/>
              <a:t> quo </a:t>
            </a:r>
            <a:r>
              <a:rPr lang="en-US" dirty="0" err="1" smtClean="0"/>
              <a:t>mossita</a:t>
            </a:r>
            <a:r>
              <a:rPr lang="en-US" dirty="0" smtClean="0"/>
              <a:t> </a:t>
            </a:r>
            <a:r>
              <a:rPr lang="en-US" dirty="0" err="1" smtClean="0"/>
              <a:t>temperibus</a:t>
            </a:r>
            <a:r>
              <a:rPr lang="en-US" dirty="0" smtClean="0"/>
              <a:t> non coria et </a:t>
            </a:r>
            <a:r>
              <a:rPr lang="en-US" dirty="0" err="1" smtClean="0"/>
              <a:t>eic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nis</a:t>
            </a:r>
            <a:r>
              <a:rPr lang="en-US" dirty="0" smtClean="0"/>
              <a:t> </a:t>
            </a:r>
            <a:r>
              <a:rPr lang="en-US" dirty="0" err="1" smtClean="0"/>
              <a:t>everum</a:t>
            </a:r>
            <a:r>
              <a:rPr lang="en-US" dirty="0" smtClean="0"/>
              <a:t> </a:t>
            </a:r>
            <a:r>
              <a:rPr lang="en-US" dirty="0" err="1" smtClean="0"/>
              <a:t>faceaquaes</a:t>
            </a:r>
            <a:r>
              <a:rPr lang="en-US" dirty="0" smtClean="0"/>
              <a:t> </a:t>
            </a:r>
            <a:r>
              <a:rPr lang="en-US" dirty="0" err="1" smtClean="0"/>
              <a:t>voluptum</a:t>
            </a:r>
            <a:r>
              <a:rPr lang="en-US" dirty="0" smtClean="0"/>
              <a:t> </a:t>
            </a:r>
            <a:r>
              <a:rPr lang="en-US" dirty="0" err="1" smtClean="0"/>
              <a:t>esedi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</a:t>
            </a:r>
            <a:r>
              <a:rPr lang="en-US" dirty="0" err="1" smtClean="0"/>
              <a:t>eatem</a:t>
            </a:r>
            <a:r>
              <a:rPr lang="en-US" dirty="0" smtClean="0"/>
              <a:t> que </a:t>
            </a:r>
            <a:r>
              <a:rPr lang="en-US" dirty="0" err="1" smtClean="0"/>
              <a:t>cus</a:t>
            </a:r>
            <a:r>
              <a:rPr lang="en-US" dirty="0" smtClean="0"/>
              <a:t> </a:t>
            </a:r>
            <a:r>
              <a:rPr lang="en-US" dirty="0" err="1" smtClean="0"/>
              <a:t>samus</a:t>
            </a:r>
            <a:r>
              <a:rPr lang="en-US" dirty="0" smtClean="0"/>
              <a:t> </a:t>
            </a:r>
            <a:r>
              <a:rPr lang="en-US" dirty="0" err="1" smtClean="0"/>
              <a:t>molutendebis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unt</a:t>
            </a:r>
            <a:r>
              <a:rPr lang="en-US" dirty="0" smtClean="0"/>
              <a:t> </a:t>
            </a:r>
            <a:r>
              <a:rPr lang="en-US" dirty="0" err="1" smtClean="0"/>
              <a:t>velicii</a:t>
            </a:r>
            <a:r>
              <a:rPr lang="en-US" dirty="0" smtClean="0"/>
              <a:t> </a:t>
            </a:r>
            <a:r>
              <a:rPr lang="en-US" dirty="0" err="1" smtClean="0"/>
              <a:t>stibus</a:t>
            </a:r>
            <a:r>
              <a:rPr lang="en-US" dirty="0" smtClean="0"/>
              <a:t>, </a:t>
            </a:r>
            <a:r>
              <a:rPr lang="en-US" dirty="0" err="1" smtClean="0"/>
              <a:t>suntiate</a:t>
            </a:r>
            <a:r>
              <a:rPr lang="en-US" dirty="0" smtClean="0"/>
              <a:t> </a:t>
            </a:r>
            <a:r>
              <a:rPr lang="en-US" dirty="0" err="1" smtClean="0"/>
              <a:t>conetur</a:t>
            </a:r>
            <a:r>
              <a:rPr lang="en-US" dirty="0" smtClean="0"/>
              <a:t>, </a:t>
            </a:r>
            <a:r>
              <a:rPr lang="en-US" dirty="0" err="1" smtClean="0"/>
              <a:t>tet</a:t>
            </a:r>
            <a:r>
              <a:rPr lang="en-US" dirty="0" smtClean="0"/>
              <a:t> que </a:t>
            </a:r>
            <a:r>
              <a:rPr lang="en-US" dirty="0" err="1" smtClean="0"/>
              <a:t>essum</a:t>
            </a:r>
            <a:r>
              <a:rPr lang="en-US" dirty="0" smtClean="0"/>
              <a:t> </a:t>
            </a:r>
            <a:r>
              <a:rPr lang="en-US" dirty="0" err="1" smtClean="0"/>
              <a:t>evenimo</a:t>
            </a:r>
            <a:r>
              <a:rPr lang="en-US" dirty="0" smtClean="0"/>
              <a:t> </a:t>
            </a:r>
            <a:r>
              <a:rPr lang="en-US" dirty="0" err="1" smtClean="0"/>
              <a:t>sapicid</a:t>
            </a:r>
            <a:r>
              <a:rPr lang="en-US" dirty="0" smtClean="0"/>
              <a:t> </a:t>
            </a:r>
            <a:r>
              <a:rPr lang="en-US" dirty="0" err="1" smtClean="0"/>
              <a:t>quia</a:t>
            </a:r>
            <a:r>
              <a:rPr lang="en-US" dirty="0" smtClean="0"/>
              <a:t> </a:t>
            </a:r>
            <a:r>
              <a:rPr lang="en-US" dirty="0" err="1" smtClean="0"/>
              <a:t>nullesci</a:t>
            </a:r>
            <a:r>
              <a:rPr lang="en-US" dirty="0" smtClean="0"/>
              <a:t> </a:t>
            </a:r>
            <a:r>
              <a:rPr lang="en-US" dirty="0" err="1" smtClean="0"/>
              <a:t>beruntis</a:t>
            </a:r>
            <a:r>
              <a:rPr lang="en-US" dirty="0" smtClean="0"/>
              <a:t> </a:t>
            </a:r>
            <a:r>
              <a:rPr lang="en-US" dirty="0" err="1" smtClean="0"/>
              <a:t>esequis</a:t>
            </a:r>
            <a:r>
              <a:rPr lang="en-US" dirty="0" smtClean="0"/>
              <a:t> </a:t>
            </a:r>
            <a:r>
              <a:rPr lang="en-US" dirty="0" err="1" smtClean="0"/>
              <a:t>iminis</a:t>
            </a:r>
            <a:r>
              <a:rPr lang="en-US" dirty="0" smtClean="0"/>
              <a:t> </a:t>
            </a:r>
            <a:r>
              <a:rPr lang="en-US" dirty="0" err="1" smtClean="0"/>
              <a:t>iusaecus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</a:t>
            </a:r>
            <a:r>
              <a:rPr lang="en-US" dirty="0" err="1" smtClean="0"/>
              <a:t>ute</a:t>
            </a:r>
            <a:r>
              <a:rPr lang="en-US" dirty="0" smtClean="0"/>
              <a:t> pro </a:t>
            </a:r>
            <a:r>
              <a:rPr lang="en-US" dirty="0" err="1" smtClean="0"/>
              <a:t>comnihi</a:t>
            </a:r>
            <a:r>
              <a:rPr lang="en-US" dirty="0" smtClean="0"/>
              <a:t> </a:t>
            </a:r>
            <a:r>
              <a:rPr lang="en-US" dirty="0" err="1" smtClean="0"/>
              <a:t>llesti</a:t>
            </a:r>
            <a:r>
              <a:rPr lang="en-US" dirty="0" smtClean="0"/>
              <a:t> con </a:t>
            </a:r>
            <a:r>
              <a:rPr lang="en-US" dirty="0" err="1" smtClean="0"/>
              <a:t>plitatibus</a:t>
            </a:r>
            <a:r>
              <a:rPr lang="en-US" dirty="0" smtClean="0"/>
              <a:t> at </a:t>
            </a:r>
            <a:r>
              <a:rPr lang="en-US" dirty="0" err="1" smtClean="0"/>
              <a:t>quasperum</a:t>
            </a:r>
            <a:r>
              <a:rPr lang="en-US" dirty="0" smtClean="0"/>
              <a:t> a </a:t>
            </a:r>
            <a:r>
              <a:rPr lang="en-US" dirty="0" err="1" smtClean="0"/>
              <a:t>ium</a:t>
            </a:r>
            <a:r>
              <a:rPr lang="en-US" dirty="0" smtClean="0"/>
              <a:t> et </a:t>
            </a:r>
            <a:r>
              <a:rPr lang="en-US" dirty="0" err="1" smtClean="0"/>
              <a:t>enistios</a:t>
            </a:r>
            <a:r>
              <a:rPr lang="en-US" dirty="0" smtClean="0"/>
              <a:t> des </a:t>
            </a:r>
            <a:r>
              <a:rPr lang="en-US" dirty="0" err="1" smtClean="0"/>
              <a:t>excepel</a:t>
            </a:r>
            <a:r>
              <a:rPr lang="en-US" dirty="0" smtClean="0"/>
              <a:t> mod que </a:t>
            </a:r>
            <a:r>
              <a:rPr lang="en-US" dirty="0" err="1" smtClean="0"/>
              <a:t>offictaquam</a:t>
            </a:r>
            <a:r>
              <a:rPr lang="en-US" dirty="0" smtClean="0"/>
              <a:t>,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quas</a:t>
            </a:r>
            <a:r>
              <a:rPr lang="en-US" dirty="0" smtClean="0"/>
              <a:t> </a:t>
            </a:r>
            <a:r>
              <a:rPr lang="en-US" dirty="0" err="1" smtClean="0"/>
              <a:t>volupti</a:t>
            </a:r>
            <a:r>
              <a:rPr lang="en-US" dirty="0" smtClean="0"/>
              <a:t> </a:t>
            </a:r>
            <a:r>
              <a:rPr lang="en-US" dirty="0" err="1" smtClean="0"/>
              <a:t>onestem</a:t>
            </a:r>
            <a:r>
              <a:rPr lang="en-US" dirty="0" smtClean="0"/>
              <a:t> </a:t>
            </a:r>
            <a:r>
              <a:rPr lang="en-US" dirty="0" err="1" smtClean="0"/>
              <a:t>volor</a:t>
            </a:r>
            <a:r>
              <a:rPr lang="en-US" dirty="0" smtClean="0"/>
              <a:t> </a:t>
            </a:r>
            <a:r>
              <a:rPr lang="en-US" dirty="0" err="1" smtClean="0"/>
              <a:t>alignam</a:t>
            </a:r>
            <a:r>
              <a:rPr lang="en-US" dirty="0" smtClean="0"/>
              <a:t> </a:t>
            </a:r>
            <a:r>
              <a:rPr lang="en-US" dirty="0" err="1" smtClean="0"/>
              <a:t>audant</a:t>
            </a:r>
            <a:r>
              <a:rPr lang="en-US" dirty="0" smtClean="0"/>
              <a:t> </a:t>
            </a:r>
            <a:r>
              <a:rPr lang="en-US" dirty="0" err="1" smtClean="0"/>
              <a:t>harcimus</a:t>
            </a:r>
            <a:r>
              <a:rPr lang="en-US" dirty="0" smtClean="0"/>
              <a:t>, et </a:t>
            </a:r>
            <a:r>
              <a:rPr lang="en-US" dirty="0" err="1" smtClean="0"/>
              <a:t>molo</a:t>
            </a:r>
            <a:r>
              <a:rPr lang="en-US" dirty="0" smtClean="0"/>
              <a:t> to is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saperum</a:t>
            </a:r>
            <a:r>
              <a:rPr lang="en-US" dirty="0" smtClean="0"/>
              <a:t> quam qui </a:t>
            </a:r>
            <a:r>
              <a:rPr lang="en-US" dirty="0" err="1" smtClean="0"/>
              <a:t>ventio</a:t>
            </a:r>
            <a:r>
              <a:rPr lang="en-US" dirty="0" smtClean="0"/>
              <a:t> </a:t>
            </a:r>
            <a:r>
              <a:rPr lang="en-US" dirty="0" err="1" smtClean="0"/>
              <a:t>volor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125741" y="36179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 </a:t>
            </a:r>
            <a:r>
              <a:rPr lang="en-US" dirty="0" err="1" smtClean="0"/>
              <a:t>solutescia</a:t>
            </a:r>
            <a:r>
              <a:rPr lang="en-US" dirty="0" smtClean="0"/>
              <a:t> con ne </a:t>
            </a:r>
            <a:r>
              <a:rPr lang="en-US" dirty="0" err="1" smtClean="0"/>
              <a:t>veliquiat</a:t>
            </a:r>
            <a:r>
              <a:rPr lang="en-US" dirty="0" smtClean="0"/>
              <a:t> lam rem </a:t>
            </a:r>
            <a:r>
              <a:rPr lang="en-US" dirty="0" err="1" smtClean="0"/>
              <a:t>quatquist</a:t>
            </a:r>
            <a:r>
              <a:rPr lang="en-US" dirty="0" smtClean="0"/>
              <a:t> fugit </a:t>
            </a:r>
            <a:r>
              <a:rPr lang="en-US" dirty="0" err="1" smtClean="0"/>
              <a:t>ommo</a:t>
            </a:r>
            <a:r>
              <a:rPr lang="en-US" dirty="0" smtClean="0"/>
              <a:t> dis </a:t>
            </a:r>
            <a:r>
              <a:rPr lang="en-US" dirty="0" err="1" smtClean="0"/>
              <a:t>ea</a:t>
            </a:r>
            <a:r>
              <a:rPr lang="en-US" dirty="0" smtClean="0"/>
              <a:t> quo </a:t>
            </a:r>
            <a:r>
              <a:rPr lang="en-US" dirty="0" err="1" smtClean="0"/>
              <a:t>mossita</a:t>
            </a:r>
            <a:r>
              <a:rPr lang="en-US" dirty="0" smtClean="0"/>
              <a:t> </a:t>
            </a:r>
            <a:r>
              <a:rPr lang="en-US" dirty="0" err="1" smtClean="0"/>
              <a:t>temperibus</a:t>
            </a:r>
            <a:r>
              <a:rPr lang="en-US" dirty="0" smtClean="0"/>
              <a:t> non coria et </a:t>
            </a:r>
            <a:r>
              <a:rPr lang="en-US" dirty="0" err="1" smtClean="0"/>
              <a:t>eic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nis</a:t>
            </a:r>
            <a:r>
              <a:rPr lang="en-US" dirty="0" smtClean="0"/>
              <a:t> </a:t>
            </a:r>
            <a:r>
              <a:rPr lang="en-US" dirty="0" err="1" smtClean="0"/>
              <a:t>everum</a:t>
            </a:r>
            <a:r>
              <a:rPr lang="en-US" dirty="0" smtClean="0"/>
              <a:t> </a:t>
            </a:r>
            <a:r>
              <a:rPr lang="en-US" dirty="0" err="1" smtClean="0"/>
              <a:t>faceaquaes</a:t>
            </a:r>
            <a:r>
              <a:rPr lang="en-US" dirty="0" smtClean="0"/>
              <a:t> </a:t>
            </a:r>
            <a:r>
              <a:rPr lang="en-US" dirty="0" err="1" smtClean="0"/>
              <a:t>voluptum</a:t>
            </a:r>
            <a:r>
              <a:rPr lang="en-US" dirty="0" smtClean="0"/>
              <a:t> </a:t>
            </a:r>
            <a:r>
              <a:rPr lang="en-US" dirty="0" err="1" smtClean="0"/>
              <a:t>esedi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</a:t>
            </a:r>
            <a:r>
              <a:rPr lang="en-US" dirty="0" err="1" smtClean="0"/>
              <a:t>eatem</a:t>
            </a:r>
            <a:r>
              <a:rPr lang="en-US" dirty="0" smtClean="0"/>
              <a:t> que </a:t>
            </a:r>
            <a:r>
              <a:rPr lang="en-US" dirty="0" err="1" smtClean="0"/>
              <a:t>cus</a:t>
            </a:r>
            <a:r>
              <a:rPr lang="en-US" dirty="0" smtClean="0"/>
              <a:t> </a:t>
            </a:r>
            <a:r>
              <a:rPr lang="en-US" dirty="0" err="1" smtClean="0"/>
              <a:t>samus</a:t>
            </a:r>
            <a:r>
              <a:rPr lang="en-US" dirty="0" smtClean="0"/>
              <a:t> </a:t>
            </a:r>
            <a:r>
              <a:rPr lang="en-US" dirty="0" err="1" smtClean="0"/>
              <a:t>molutendebis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unt</a:t>
            </a:r>
            <a:r>
              <a:rPr lang="en-US" dirty="0" smtClean="0"/>
              <a:t> </a:t>
            </a:r>
            <a:r>
              <a:rPr lang="en-US" dirty="0" err="1" smtClean="0"/>
              <a:t>velicii</a:t>
            </a:r>
            <a:r>
              <a:rPr lang="en-US" dirty="0" smtClean="0"/>
              <a:t> </a:t>
            </a:r>
            <a:r>
              <a:rPr lang="en-US" dirty="0" err="1" smtClean="0"/>
              <a:t>stibus</a:t>
            </a:r>
            <a:r>
              <a:rPr lang="en-US" dirty="0" smtClean="0"/>
              <a:t>, </a:t>
            </a:r>
            <a:r>
              <a:rPr lang="en-US" dirty="0" err="1" smtClean="0"/>
              <a:t>suntiate</a:t>
            </a:r>
            <a:r>
              <a:rPr lang="en-US" dirty="0" smtClean="0"/>
              <a:t> </a:t>
            </a:r>
            <a:r>
              <a:rPr lang="en-US" dirty="0" err="1" smtClean="0"/>
              <a:t>conetur</a:t>
            </a:r>
            <a:r>
              <a:rPr lang="en-US" dirty="0" smtClean="0"/>
              <a:t>, </a:t>
            </a:r>
            <a:r>
              <a:rPr lang="en-US" dirty="0" err="1" smtClean="0"/>
              <a:t>tet</a:t>
            </a:r>
            <a:r>
              <a:rPr lang="en-US" dirty="0" smtClean="0"/>
              <a:t> que </a:t>
            </a:r>
            <a:r>
              <a:rPr lang="en-US" dirty="0" err="1" smtClean="0"/>
              <a:t>essum</a:t>
            </a:r>
            <a:r>
              <a:rPr lang="en-US" dirty="0" smtClean="0"/>
              <a:t> </a:t>
            </a:r>
            <a:r>
              <a:rPr lang="en-US" dirty="0" err="1" smtClean="0"/>
              <a:t>evenimo</a:t>
            </a:r>
            <a:r>
              <a:rPr lang="en-US" dirty="0" smtClean="0"/>
              <a:t> </a:t>
            </a:r>
            <a:r>
              <a:rPr lang="en-US" dirty="0" err="1" smtClean="0"/>
              <a:t>sapicid</a:t>
            </a:r>
            <a:r>
              <a:rPr lang="en-US" dirty="0" smtClean="0"/>
              <a:t> </a:t>
            </a:r>
            <a:r>
              <a:rPr lang="en-US" dirty="0" err="1" smtClean="0"/>
              <a:t>quia</a:t>
            </a:r>
            <a:r>
              <a:rPr lang="en-US" dirty="0" smtClean="0"/>
              <a:t> </a:t>
            </a:r>
            <a:r>
              <a:rPr lang="en-US" dirty="0" err="1" smtClean="0"/>
              <a:t>nullesci</a:t>
            </a:r>
            <a:r>
              <a:rPr lang="en-US" dirty="0" smtClean="0"/>
              <a:t> </a:t>
            </a:r>
            <a:r>
              <a:rPr lang="en-US" dirty="0" err="1" smtClean="0"/>
              <a:t>beruntis</a:t>
            </a:r>
            <a:r>
              <a:rPr lang="en-US" dirty="0" smtClean="0"/>
              <a:t> </a:t>
            </a:r>
            <a:r>
              <a:rPr lang="en-US" dirty="0" err="1" smtClean="0"/>
              <a:t>esequis</a:t>
            </a:r>
            <a:r>
              <a:rPr lang="en-US" dirty="0" smtClean="0"/>
              <a:t> </a:t>
            </a:r>
            <a:r>
              <a:rPr lang="en-US" dirty="0" err="1" smtClean="0"/>
              <a:t>iminis</a:t>
            </a:r>
            <a:r>
              <a:rPr lang="en-US" dirty="0" smtClean="0"/>
              <a:t> </a:t>
            </a:r>
            <a:r>
              <a:rPr lang="en-US" dirty="0" err="1" smtClean="0"/>
              <a:t>iusaecus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</a:t>
            </a:r>
            <a:r>
              <a:rPr lang="en-US" dirty="0" err="1" smtClean="0"/>
              <a:t>ute</a:t>
            </a:r>
            <a:r>
              <a:rPr lang="en-US" dirty="0" smtClean="0"/>
              <a:t> pro </a:t>
            </a:r>
            <a:r>
              <a:rPr lang="en-US" dirty="0" err="1" smtClean="0"/>
              <a:t>comnihi</a:t>
            </a:r>
            <a:r>
              <a:rPr lang="en-US" dirty="0" smtClean="0"/>
              <a:t> </a:t>
            </a:r>
            <a:r>
              <a:rPr lang="en-US" dirty="0" err="1" smtClean="0"/>
              <a:t>llesti</a:t>
            </a:r>
            <a:r>
              <a:rPr lang="en-US" dirty="0" smtClean="0"/>
              <a:t> con </a:t>
            </a:r>
            <a:r>
              <a:rPr lang="en-US" dirty="0" err="1" smtClean="0"/>
              <a:t>plitatibus</a:t>
            </a:r>
            <a:r>
              <a:rPr lang="en-US" dirty="0" smtClean="0"/>
              <a:t> at </a:t>
            </a:r>
            <a:r>
              <a:rPr lang="en-US" dirty="0" err="1" smtClean="0"/>
              <a:t>quasperum</a:t>
            </a:r>
            <a:r>
              <a:rPr lang="en-US" dirty="0" smtClean="0"/>
              <a:t> a </a:t>
            </a:r>
            <a:r>
              <a:rPr lang="en-US" dirty="0" err="1" smtClean="0"/>
              <a:t>ium</a:t>
            </a:r>
            <a:r>
              <a:rPr lang="en-US" dirty="0" smtClean="0"/>
              <a:t> et </a:t>
            </a:r>
            <a:r>
              <a:rPr lang="en-US" dirty="0" err="1" smtClean="0"/>
              <a:t>enistios</a:t>
            </a:r>
            <a:r>
              <a:rPr lang="en-US" dirty="0" smtClean="0"/>
              <a:t> des </a:t>
            </a:r>
            <a:r>
              <a:rPr lang="en-US" dirty="0" err="1" smtClean="0"/>
              <a:t>excepel</a:t>
            </a:r>
            <a:r>
              <a:rPr lang="en-US" dirty="0" smtClean="0"/>
              <a:t> mod que </a:t>
            </a:r>
            <a:r>
              <a:rPr lang="en-US" dirty="0" err="1" smtClean="0"/>
              <a:t>offictaquam</a:t>
            </a:r>
            <a:r>
              <a:rPr lang="en-US" dirty="0" smtClean="0"/>
              <a:t>,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quas</a:t>
            </a:r>
            <a:r>
              <a:rPr lang="en-US" dirty="0" smtClean="0"/>
              <a:t> </a:t>
            </a:r>
            <a:r>
              <a:rPr lang="en-US" dirty="0" err="1" smtClean="0"/>
              <a:t>volupti</a:t>
            </a:r>
            <a:r>
              <a:rPr lang="en-US" dirty="0" smtClean="0"/>
              <a:t> </a:t>
            </a:r>
            <a:r>
              <a:rPr lang="en-US" dirty="0" err="1" smtClean="0"/>
              <a:t>onestem</a:t>
            </a:r>
            <a:r>
              <a:rPr lang="en-US" dirty="0" smtClean="0"/>
              <a:t> </a:t>
            </a:r>
            <a:r>
              <a:rPr lang="en-US" dirty="0" err="1" smtClean="0"/>
              <a:t>volor</a:t>
            </a:r>
            <a:r>
              <a:rPr lang="en-US" dirty="0" smtClean="0"/>
              <a:t> </a:t>
            </a:r>
            <a:r>
              <a:rPr lang="en-US" dirty="0" err="1" smtClean="0"/>
              <a:t>alignam</a:t>
            </a:r>
            <a:r>
              <a:rPr lang="en-US" dirty="0" smtClean="0"/>
              <a:t> </a:t>
            </a:r>
            <a:r>
              <a:rPr lang="en-US" dirty="0" err="1" smtClean="0"/>
              <a:t>audant</a:t>
            </a:r>
            <a:r>
              <a:rPr lang="sl-SI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140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cts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64483" y="2322290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WRITE HERE</a:t>
            </a:r>
          </a:p>
          <a:p>
            <a:pPr lvl="0"/>
            <a:r>
              <a:rPr lang="sl-SI" dirty="0" smtClean="0"/>
              <a:t>SOMETHING</a:t>
            </a:r>
            <a:br>
              <a:rPr lang="sl-SI" dirty="0" smtClean="0"/>
            </a:br>
            <a:r>
              <a:rPr lang="sl-SI" dirty="0" smtClean="0"/>
              <a:t>ABOUT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84959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.</a:t>
            </a:r>
          </a:p>
          <a:p>
            <a:pPr lvl="0"/>
            <a:endParaRPr lang="en-US" dirty="0" err="1" smtClean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694118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.</a:t>
            </a:r>
          </a:p>
          <a:p>
            <a:pPr lvl="0"/>
            <a:endParaRPr lang="en-US" dirty="0" err="1" smtClean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964236" y="6138714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WRITE HERE</a:t>
            </a:r>
          </a:p>
          <a:p>
            <a:pPr lvl="0"/>
            <a:r>
              <a:rPr lang="sl-SI" dirty="0" smtClean="0"/>
              <a:t>SOMETHING</a:t>
            </a:r>
            <a:br>
              <a:rPr lang="sl-SI" dirty="0" smtClean="0"/>
            </a:br>
            <a:r>
              <a:rPr lang="sl-SI" dirty="0" smtClean="0"/>
              <a:t>ABOUT</a:t>
            </a:r>
            <a:endParaRPr lang="en-US" dirty="0" smtClean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84712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.</a:t>
            </a:r>
          </a:p>
          <a:p>
            <a:pPr lvl="0"/>
            <a:endParaRPr lang="en-US" dirty="0" err="1" smtClean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93871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.</a:t>
            </a:r>
          </a:p>
          <a:p>
            <a:pPr lvl="0"/>
            <a:endParaRPr lang="en-US" dirty="0" err="1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036491" y="9595098"/>
            <a:ext cx="20666296" cy="151216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. 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.</a:t>
            </a:r>
          </a:p>
          <a:p>
            <a:pPr lvl="0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386521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5" name="Shape 2906"/>
          <p:cNvSpPr/>
          <p:nvPr userDrawn="1"/>
        </p:nvSpPr>
        <p:spPr>
          <a:xfrm>
            <a:off x="3696133" y="4322957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906"/>
          <p:cNvSpPr/>
          <p:nvPr userDrawn="1"/>
        </p:nvSpPr>
        <p:spPr>
          <a:xfrm>
            <a:off x="3696133" y="687185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906"/>
          <p:cNvSpPr/>
          <p:nvPr userDrawn="1"/>
        </p:nvSpPr>
        <p:spPr>
          <a:xfrm>
            <a:off x="3696133" y="9446876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67673" y="5043036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.</a:t>
            </a:r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5060827" y="432295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67673" y="759193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5060827" y="68718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5067673" y="1021256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.</a:t>
            </a:r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5060827" y="949248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3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_4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5316" y="30782"/>
            <a:ext cx="6123922" cy="8911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83712" cy="894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8941835"/>
            <a:ext cx="608371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083714" y="8941835"/>
            <a:ext cx="6083713" cy="4775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255315" y="8941835"/>
            <a:ext cx="612392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816315" y="4842570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532" y="53974"/>
            <a:ext cx="6070895" cy="8887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846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64363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662182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6727344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885388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891905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750068" y="73628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0D0D0D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15230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rgbClr val="0D0D0D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621667" y="1435849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804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5"/>
            <a:ext cx="24379236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329526" y="48378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269183" y="5269882"/>
            <a:ext cx="7393494" cy="25250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07661" y="28263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65883" y="67724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4565886" y="2238555"/>
            <a:ext cx="4568879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800" b="1" spc="600" dirty="0">
                <a:solidFill>
                  <a:srgbClr val="92D050"/>
                </a:solidFill>
                <a:latin typeface="+mj-lt"/>
                <a:ea typeface="Montserrat" charset="0"/>
                <a:cs typeface="Montserrat" charset="0"/>
              </a:rPr>
              <a:t>YOUR TITLE HERE</a:t>
            </a:r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4559037" y="22385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4565889" y="61846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4565883" y="101594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565883" y="107472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657396" y="174622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1.</a:t>
            </a:r>
            <a:endParaRPr lang="en-US" dirty="0" smtClean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646277" y="5628048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2.</a:t>
            </a:r>
            <a:endParaRPr lang="en-US" dirty="0" smtClean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2693650" y="966049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3.</a:t>
            </a:r>
            <a:endParaRPr lang="en-US" dirty="0" smtClean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252515" y="7866906"/>
            <a:ext cx="741682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358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047821" y="1009159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endParaRPr lang="en-US" dirty="0" smtClean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112983" y="937151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273964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29097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endParaRPr lang="en-US" dirty="0" smtClean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25590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endParaRPr lang="en-US" dirty="0" smtClean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25590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525590" y="11813796"/>
            <a:ext cx="1999577" cy="558721"/>
            <a:chOff x="3095066" y="11233926"/>
            <a:chExt cx="1999447" cy="558656"/>
          </a:xfrm>
        </p:grpSpPr>
        <p:sp>
          <p:nvSpPr>
            <p:cNvPr id="18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19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0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9290979" y="11813796"/>
            <a:ext cx="1999577" cy="558721"/>
            <a:chOff x="3095066" y="11233926"/>
            <a:chExt cx="1999447" cy="558656"/>
          </a:xfrm>
        </p:grpSpPr>
        <p:sp>
          <p:nvSpPr>
            <p:cNvPr id="22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3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4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6056367" y="11813796"/>
            <a:ext cx="1999577" cy="558721"/>
            <a:chOff x="3095066" y="11233926"/>
            <a:chExt cx="1999447" cy="558656"/>
          </a:xfrm>
        </p:grpSpPr>
        <p:sp>
          <p:nvSpPr>
            <p:cNvPr id="26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7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8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sp>
        <p:nvSpPr>
          <p:cNvPr id="2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9317114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078051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552583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323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697" y="-4311"/>
            <a:ext cx="12189618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4523217" y="124217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4493875" y="1674218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979577" y="4194498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endParaRPr lang="en-US" dirty="0" smtClean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761396" y="324539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080208" y="7591873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endParaRPr lang="en-US" dirty="0" smtClean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862027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080208" y="11038906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endParaRPr lang="en-US" dirty="0" smtClean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5862027" y="100898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022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slide"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5"/>
          <p:cNvSpPr/>
          <p:nvPr userDrawn="1"/>
        </p:nvSpPr>
        <p:spPr>
          <a:xfrm>
            <a:off x="0" y="0"/>
            <a:ext cx="14002495" cy="13730018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48459" y="7508267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Thank you</a:t>
            </a:r>
            <a:endParaRPr lang="en-US" dirty="0" smtClean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748459" y="9091042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sl-SI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smtClean="0"/>
          </a:p>
          <a:p>
            <a:pPr lvl="0"/>
            <a:endParaRPr lang="en-US" dirty="0" err="1" smtClean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</a:t>
            </a:r>
            <a:r>
              <a:rPr lang="sl-SI" dirty="0" smtClean="0"/>
              <a:t>ADD BACKGROUNDPICTURE</a:t>
            </a:r>
            <a:r>
              <a:rPr lang="en-US" dirty="0" smtClean="0"/>
              <a:t> &gt; </a:t>
            </a:r>
            <a:r>
              <a:rPr lang="sl-SI" dirty="0" smtClean="0"/>
              <a:t>Right mouse klick </a:t>
            </a:r>
            <a:r>
              <a:rPr lang="en-US" dirty="0" smtClean="0"/>
              <a:t>&gt;</a:t>
            </a:r>
            <a:r>
              <a:rPr lang="sl-SI" dirty="0" smtClean="0"/>
              <a:t> Format Background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7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04433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36982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41539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506035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152614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.</a:t>
            </a:r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116610" y="6010206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BOB LEWIS</a:t>
            </a:r>
            <a:endParaRPr lang="en-US" dirty="0" smtClean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085163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.</a:t>
            </a: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6010206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BOB LEWIS</a:t>
            </a:r>
            <a:endParaRPr lang="en-US" dirty="0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89720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.</a:t>
            </a: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053716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BOB LEWIS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7554216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.</a:t>
            </a: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7518212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BOB LEWIS</a:t>
            </a:r>
            <a:endParaRPr lang="en-US" dirty="0" smtClean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4088718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9021267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14025824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8490320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3136899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3100895" y="1077824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BOB LEWIS</a:t>
            </a:r>
            <a:endParaRPr lang="en-US" dirty="0" smtClean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69448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.</a:t>
            </a:r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7997440" y="10778242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BOB LEWIS</a:t>
            </a:r>
            <a:endParaRPr lang="en-US" dirty="0" smtClean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074005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.</a:t>
            </a:r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3038001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BOB LEWIS</a:t>
            </a:r>
            <a:endParaRPr lang="en-US" dirty="0" smtClean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7538501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.</a:t>
            </a:r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17502497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BOB LEWIS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20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con_facts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2541976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6465832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6" name="Hexagon 5"/>
          <p:cNvSpPr/>
          <p:nvPr userDrawn="1"/>
        </p:nvSpPr>
        <p:spPr>
          <a:xfrm rot="16200000">
            <a:off x="10389687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HERE</a:t>
            </a:r>
            <a:endParaRPr lang="en-US" dirty="0" smtClean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50098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81980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HERE</a:t>
            </a:r>
            <a:endParaRPr lang="en-US" dirty="0" smtClean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708238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HERE</a:t>
            </a:r>
            <a:endParaRPr lang="en-US" dirty="0" smtClean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HERE</a:t>
            </a:r>
            <a:endParaRPr lang="en-US" dirty="0" smtClean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HERE</a:t>
            </a:r>
            <a:endParaRPr lang="en-US" dirty="0" smtClean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9004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6284964" y="5050150"/>
            <a:ext cx="12169351" cy="36808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5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Great things in business are never done by one person. They‘re done by a team of people.</a:t>
            </a:r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1001487" y="694270"/>
            <a:ext cx="2736304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0000" b="1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“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6057467" y="9379074"/>
            <a:ext cx="12169351" cy="7920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- STEVE JOBS</a:t>
            </a:r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756571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</a:t>
            </a:r>
            <a:r>
              <a:rPr lang="sl-SI" dirty="0" smtClean="0"/>
              <a:t>ADD BACKGROUNDPICTURE</a:t>
            </a:r>
            <a:r>
              <a:rPr lang="en-US" dirty="0" smtClean="0"/>
              <a:t> &gt; </a:t>
            </a:r>
            <a:r>
              <a:rPr lang="sl-SI" dirty="0" smtClean="0"/>
              <a:t>Right mouse klick </a:t>
            </a:r>
            <a:r>
              <a:rPr lang="en-US" dirty="0" smtClean="0"/>
              <a:t>&gt;</a:t>
            </a:r>
            <a:r>
              <a:rPr lang="sl-SI" dirty="0" smtClean="0"/>
              <a:t> Format Background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95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_in_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248753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31281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376884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44094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6129792" cy="2105730"/>
          </a:xfrm>
          <a:prstGeom prst="rect">
            <a:avLst/>
          </a:prstGeom>
        </p:spPr>
        <p:txBody>
          <a:bodyPr/>
          <a:lstStyle>
            <a:lvl1pPr marL="0" marR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sl-SI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smtClean="0"/>
          </a:p>
          <a:p>
            <a:pPr lvl="0"/>
            <a:endParaRPr lang="en-US" dirty="0" err="1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527835" y="7362850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 smtClean="0"/>
              <a:t>123</a:t>
            </a:r>
            <a:endParaRPr lang="en-US" dirty="0" err="1" smtClean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757317" y="9799164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248753" y="9079084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HERE</a:t>
            </a:r>
            <a:endParaRPr lang="en-US" dirty="0" smtClean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8591900" y="734412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 smtClean="0"/>
              <a:t>123</a:t>
            </a:r>
            <a:endParaRPr lang="en-US" dirty="0" err="1" smtClean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21382" y="978044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312818" y="906036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HERE</a:t>
            </a:r>
            <a:endParaRPr lang="en-US" dirty="0" smtClean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3655966" y="734669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 smtClean="0"/>
              <a:t>123</a:t>
            </a:r>
            <a:endParaRPr lang="en-US" dirty="0" err="1" smtClean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885448" y="978301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376884" y="906293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HERE</a:t>
            </a:r>
            <a:endParaRPr lang="en-US" dirty="0" smtClean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709119" y="7357817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 smtClean="0"/>
              <a:t>123</a:t>
            </a:r>
            <a:endParaRPr lang="en-US" dirty="0" err="1" smtClean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938601" y="9794131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7430037" y="9074051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HERE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82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2527792"/>
              </p:ext>
            </p:extLst>
          </p:nvPr>
        </p:nvGraphicFramePr>
        <p:xfrm>
          <a:off x="1600303" y="4770562"/>
          <a:ext cx="21178631" cy="754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81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1393375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</a:tblGrid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PROJECT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JAN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FEB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MAR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APR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MAY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JUN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JUL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AUG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SEPT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OCT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NOV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DEC</a:t>
                      </a:r>
                      <a:endParaRPr lang="en-US" sz="24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300" dirty="0" smtClean="0">
                          <a:solidFill>
                            <a:schemeClr val="tx2"/>
                          </a:solidFill>
                          <a:latin typeface="+mj-lt"/>
                        </a:rPr>
                        <a:t>PROJECT</a:t>
                      </a:r>
                      <a:r>
                        <a:rPr lang="en-US" sz="2000" b="1" i="0" spc="300" baseline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 </a:t>
                      </a:r>
                      <a:r>
                        <a:rPr lang="sl-SI" sz="2000" b="1" i="0" spc="300" baseline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TITLE</a:t>
                      </a:r>
                      <a:endParaRPr lang="en-US" sz="2000" b="1" i="0" spc="3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6267308" y="6787389"/>
            <a:ext cx="7148253" cy="317847"/>
            <a:chOff x="6664932" y="6088327"/>
            <a:chExt cx="7147787" cy="317810"/>
          </a:xfrm>
          <a:solidFill>
            <a:schemeClr val="accent2"/>
          </a:solidFill>
        </p:grpSpPr>
        <p:sp>
          <p:nvSpPr>
            <p:cNvPr id="12" name="Oval 1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grp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 userDrawn="1"/>
        </p:nvGrpSpPr>
        <p:grpSpPr>
          <a:xfrm>
            <a:off x="12199781" y="8313421"/>
            <a:ext cx="4746018" cy="317847"/>
            <a:chOff x="9067010" y="6088327"/>
            <a:chExt cx="4745709" cy="317810"/>
          </a:xfrm>
        </p:grpSpPr>
        <p:sp>
          <p:nvSpPr>
            <p:cNvPr id="16" name="Oval 15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 userDrawn="1"/>
        </p:nvGrpSpPr>
        <p:grpSpPr>
          <a:xfrm>
            <a:off x="15199715" y="9839451"/>
            <a:ext cx="7148253" cy="317847"/>
            <a:chOff x="6664932" y="6088327"/>
            <a:chExt cx="7147787" cy="317810"/>
          </a:xfrm>
        </p:grpSpPr>
        <p:sp>
          <p:nvSpPr>
            <p:cNvPr id="19" name="Oval 18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 userDrawn="1"/>
        </p:nvGrpSpPr>
        <p:grpSpPr>
          <a:xfrm>
            <a:off x="7872525" y="11365483"/>
            <a:ext cx="4746018" cy="317847"/>
            <a:chOff x="9067010" y="6088327"/>
            <a:chExt cx="4745709" cy="317810"/>
          </a:xfrm>
        </p:grpSpPr>
        <p:sp>
          <p:nvSpPr>
            <p:cNvPr id="22" name="Oval 2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95413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</a:t>
            </a:r>
            <a:r>
              <a:rPr lang="sl-SI" dirty="0" smtClean="0"/>
              <a:t>TABLE</a:t>
            </a:r>
            <a:r>
              <a:rPr lang="en-US" dirty="0" smtClean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8839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sp>
        <p:nvSpPr>
          <p:cNvPr id="7" name="Rectangle 6"/>
          <p:cNvSpPr/>
          <p:nvPr userDrawn="1"/>
        </p:nvSpPr>
        <p:spPr>
          <a:xfrm>
            <a:off x="1408924" y="4730271"/>
            <a:ext cx="7024712" cy="7025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23943" y="4730271"/>
            <a:ext cx="7024712" cy="70250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38963" y="4730271"/>
            <a:ext cx="7024712" cy="7025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353660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qui.</a:t>
            </a:r>
          </a:p>
          <a:p>
            <a:pPr lvl="0"/>
            <a:endParaRPr lang="en-US" dirty="0" err="1" smtClean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450631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</a:t>
            </a:r>
            <a:endParaRPr lang="en-US" dirty="0" smtClean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23055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PROJECT</a:t>
            </a:r>
            <a:endParaRPr lang="en-US" dirty="0" smtClean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66867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qui.</a:t>
            </a:r>
          </a:p>
          <a:p>
            <a:pPr lvl="0"/>
            <a:endParaRPr lang="en-US" dirty="0" err="1" smtClean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976565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</a:t>
            </a:r>
            <a:endParaRPr lang="en-US" dirty="0" smtClean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983807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PROJECT</a:t>
            </a:r>
            <a:endParaRPr lang="en-US" dirty="0" smtClean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698369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qui.</a:t>
            </a:r>
          </a:p>
          <a:p>
            <a:pPr lvl="0"/>
            <a:endParaRPr lang="en-US" dirty="0" err="1" smtClean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08067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</a:t>
            </a:r>
            <a:endParaRPr lang="en-US" dirty="0" smtClean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715309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PROJECT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808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309" y="539913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671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309" y="874820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671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5334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5334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140270" y="8400776"/>
            <a:ext cx="20148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721265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690930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6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418171" y="9365260"/>
            <a:ext cx="6268302" cy="2966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4411541" y="3252848"/>
            <a:ext cx="8219237" cy="64142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 smtClean="0"/>
              <a:t>TEM EAQUUNTO EOS EOS TEM EAQUUNTO EOS EOS.</a:t>
            </a:r>
          </a:p>
        </p:txBody>
      </p:sp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909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9243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9577" y="2227369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909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9243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9577" y="5601430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909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9243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9577" y="9019441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18172" y="2820800"/>
            <a:ext cx="4987904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sl-SI" sz="1600" spc="600" dirty="0" smtClean="0">
                <a:solidFill>
                  <a:srgbClr val="222E8E"/>
                </a:solidFill>
                <a:latin typeface="+mj-lt"/>
                <a:ea typeface="Montserrat" charset="0"/>
                <a:cs typeface="Montserrat" charset="0"/>
              </a:rPr>
              <a:t>COMTRADE DIGITAL SERVICE</a:t>
            </a:r>
            <a:endParaRPr lang="en-US" sz="1600" spc="600" dirty="0">
              <a:solidFill>
                <a:srgbClr val="222E8E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276801" y="1752803"/>
            <a:ext cx="3474946" cy="10349158"/>
            <a:chOff x="5276457" y="1752600"/>
            <a:chExt cx="3474720" cy="10652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27645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5117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 userDrawn="1"/>
        </p:nvCxnSpPr>
        <p:spPr>
          <a:xfrm>
            <a:off x="1673334" y="5169521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673334" y="8521918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4421867" y="28208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42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464260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.</a:t>
            </a:r>
          </a:p>
          <a:p>
            <a:pPr lvl="0"/>
            <a:endParaRPr lang="en-US" dirty="0" err="1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4007566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“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06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281860" y="8251941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37375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2900587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BOB LEWIS</a:t>
            </a:r>
            <a:endParaRPr lang="en-US" dirty="0" smtClean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388419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9729715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.</a:t>
            </a:r>
          </a:p>
          <a:p>
            <a:pPr lvl="0"/>
            <a:endParaRPr lang="en-US" dirty="0" err="1" smtClean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1273021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“</a:t>
            </a:r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0166042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BOB LEWIS</a:t>
            </a:r>
            <a:endParaRPr lang="en-US" dirty="0" smtClean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8653874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766993" y="5451652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.</a:t>
            </a:r>
          </a:p>
          <a:p>
            <a:pPr lvl="0"/>
            <a:endParaRPr lang="en-US" dirty="0" err="1" smtClean="0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48" hasCustomPrompt="1"/>
          </p:nvPr>
        </p:nvSpPr>
        <p:spPr>
          <a:xfrm>
            <a:off x="18310299" y="2587260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“</a:t>
            </a: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50" hasCustomPrompt="1"/>
          </p:nvPr>
        </p:nvSpPr>
        <p:spPr>
          <a:xfrm>
            <a:off x="17203320" y="10771190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BOB LEWIS</a:t>
            </a:r>
            <a:endParaRPr lang="en-US" dirty="0" smtClean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51" hasCustomPrompt="1"/>
          </p:nvPr>
        </p:nvSpPr>
        <p:spPr>
          <a:xfrm>
            <a:off x="15691152" y="112843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77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s_2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6235" y="8429582"/>
            <a:ext cx="5408476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159" y="4208502"/>
            <a:ext cx="9520182" cy="844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4712" y="4208499"/>
            <a:ext cx="5408478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796235" y="4208499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7204711" y="8429582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037085" y="57066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102247" y="49865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7445561" y="9811122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7510723" y="9091042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48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2972595" y="8213727"/>
            <a:ext cx="11213245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972595" y="5418633"/>
            <a:ext cx="9411107" cy="2808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THIS IS THE BREAK SLIDE</a:t>
            </a:r>
            <a:endParaRPr lang="en-US" dirty="0" smtClean="0"/>
          </a:p>
        </p:txBody>
      </p:sp>
      <p:sp>
        <p:nvSpPr>
          <p:cNvPr id="4" name="Freeform 3"/>
          <p:cNvSpPr/>
          <p:nvPr userDrawn="1"/>
        </p:nvSpPr>
        <p:spPr>
          <a:xfrm rot="10800000">
            <a:off x="10605443" y="3474418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</a:t>
            </a:r>
            <a:r>
              <a:rPr lang="sl-SI" dirty="0" smtClean="0"/>
              <a:t>ADD BACKGROUNDPICTURE</a:t>
            </a:r>
            <a:r>
              <a:rPr lang="en-US" dirty="0" smtClean="0"/>
              <a:t> &gt; </a:t>
            </a:r>
            <a:r>
              <a:rPr lang="sl-SI" dirty="0" smtClean="0"/>
              <a:t>Right mouse klick </a:t>
            </a:r>
            <a:r>
              <a:rPr lang="en-US" dirty="0" smtClean="0"/>
              <a:t>&gt;</a:t>
            </a:r>
            <a:r>
              <a:rPr lang="sl-SI" dirty="0" smtClean="0"/>
              <a:t> Format Background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64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/>
          <p:cNvPicPr>
            <a:picLocks noChangeAspect="1"/>
          </p:cNvPicPr>
          <p:nvPr/>
        </p:nvPicPr>
        <p:blipFill rotWithShape="1">
          <a:blip r:embed="rId2" cstate="print"/>
          <a:srcRect l="4792" r="4792"/>
          <a:stretch/>
        </p:blipFill>
        <p:spPr>
          <a:xfrm>
            <a:off x="-2131071" y="1462762"/>
            <a:ext cx="15553728" cy="13388920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23748" y="3906467"/>
            <a:ext cx="11377264" cy="7128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907493" y="6523475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3907493" y="700281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125686" y="939940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3989819" y="174622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3962385" y="2178274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989819" y="4410523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sl-SI" dirty="0" smtClean="0"/>
              <a:t>.</a:t>
            </a:r>
            <a:endParaRPr lang="en-US" dirty="0" err="1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213955" y="783724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5213955" y="7117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1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213955" y="1049485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5213955" y="97747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2</a:t>
            </a:r>
            <a:endParaRPr lang="en-US" dirty="0" smtClean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1314178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7951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l="4792" r="4792"/>
          <a:stretch/>
        </p:blipFill>
        <p:spPr>
          <a:xfrm>
            <a:off x="7049127" y="3664925"/>
            <a:ext cx="10312708" cy="887735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73195" y="5274618"/>
            <a:ext cx="7560840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1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2</a:t>
            </a:r>
            <a:endParaRPr lang="en-US" dirty="0" smtClean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3</a:t>
            </a:r>
            <a:endParaRPr lang="en-US" dirty="0" smtClean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26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1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2</a:t>
            </a:r>
            <a:endParaRPr lang="en-US" dirty="0" smtClean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3</a:t>
            </a:r>
            <a:endParaRPr lang="en-US" dirty="0" smtClean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4</a:t>
            </a:r>
            <a:endParaRPr lang="en-US" dirty="0" smtClean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457339" y="3750957"/>
            <a:ext cx="3594951" cy="7462993"/>
            <a:chOff x="11310678" y="5484773"/>
            <a:chExt cx="2665090" cy="5532633"/>
          </a:xfrm>
        </p:grpSpPr>
        <p:sp>
          <p:nvSpPr>
            <p:cNvPr id="20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1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10716398" y="4879591"/>
            <a:ext cx="3082232" cy="537195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117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1757571" y="6595483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1757571" y="707481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1975764" y="9471412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1839897" y="18182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1862339" y="2250282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839897" y="4482531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sl-SI" dirty="0" smtClean="0"/>
              <a:t>.</a:t>
            </a:r>
            <a:endParaRPr lang="en-US" dirty="0" err="1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64033" y="7909252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3064033" y="718917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1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064033" y="10566866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064033" y="984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2</a:t>
            </a:r>
            <a:endParaRPr lang="en-US" dirty="0" smtClean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790335" y="73811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764683" y="2310281"/>
            <a:ext cx="4862437" cy="10094250"/>
            <a:chOff x="11310678" y="5484773"/>
            <a:chExt cx="2665090" cy="5532633"/>
          </a:xfrm>
        </p:grpSpPr>
        <p:sp>
          <p:nvSpPr>
            <p:cNvPr id="16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17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4115475" y="3762450"/>
            <a:ext cx="4190348" cy="73298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937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eps_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 rot="16200000">
            <a:off x="2541976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6465832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10389687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990010" y="5444205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 smtClean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1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13865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 smtClean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2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837720" y="5418137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 smtClean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3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761576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 smtClean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4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685432" y="5402521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 smtClean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5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STEP ONE</a:t>
            </a:r>
            <a:endParaRPr lang="en-US" dirty="0" smtClean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463855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782674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STEP TWO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581935" y="8586986"/>
            <a:ext cx="3281581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STEP THREE</a:t>
            </a:r>
            <a:endParaRPr lang="en-US" dirty="0" smtClean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5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STEP FOUR</a:t>
            </a:r>
            <a:endParaRPr lang="en-US" dirty="0" smtClean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STEP FIVE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56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element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6" name="Oval 5"/>
          <p:cNvSpPr/>
          <p:nvPr userDrawn="1"/>
        </p:nvSpPr>
        <p:spPr>
          <a:xfrm>
            <a:off x="13707203" y="7525194"/>
            <a:ext cx="4661959" cy="466219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5556197" y="4646758"/>
            <a:ext cx="4661959" cy="466219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7395491" y="7525194"/>
            <a:ext cx="4661959" cy="466219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12209" y="613821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2512209" y="54181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1</a:t>
            </a:r>
            <a:endParaRPr lang="en-US" dirty="0" smtClean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529956" y="851497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29956" y="779489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2</a:t>
            </a:r>
            <a:endParaRPr lang="en-US" dirty="0" smtClean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2540000" y="10963250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0" y="102431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3</a:t>
            </a:r>
            <a:endParaRPr lang="en-US" dirty="0" smtClean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976086" y="6365786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WRITE HERE</a:t>
            </a:r>
          </a:p>
          <a:p>
            <a:pPr lvl="0"/>
            <a:r>
              <a:rPr lang="sl-SI" dirty="0" smtClean="0"/>
              <a:t>ELEMENT 1</a:t>
            </a:r>
            <a:endParaRPr lang="en-US" dirty="0" smtClean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127092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WRITE HERE</a:t>
            </a:r>
          </a:p>
          <a:p>
            <a:pPr lvl="0"/>
            <a:r>
              <a:rPr lang="sl-SI" dirty="0" smtClean="0"/>
              <a:t>ELEMENT 1</a:t>
            </a:r>
            <a:endParaRPr lang="en-US" dirty="0" smtClean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815380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WRITE HERE</a:t>
            </a:r>
          </a:p>
          <a:p>
            <a:pPr lvl="0"/>
            <a:r>
              <a:rPr lang="sl-SI" dirty="0" smtClean="0"/>
              <a:t>ELEMENT 1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29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40000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0" y="1890242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30063" y="3114378"/>
            <a:ext cx="7632848" cy="2105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sp>
        <p:nvSpPr>
          <p:cNvPr id="7" name="Rectangle 6"/>
          <p:cNvSpPr/>
          <p:nvPr userDrawn="1"/>
        </p:nvSpPr>
        <p:spPr>
          <a:xfrm>
            <a:off x="2558323" y="9270017"/>
            <a:ext cx="4004703" cy="252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698217" y="7314866"/>
            <a:ext cx="4004703" cy="252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2838110" y="5359716"/>
            <a:ext cx="4004703" cy="252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7978004" y="3436092"/>
            <a:ext cx="4004703" cy="2522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58323" y="1045919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58323" y="84429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1</a:t>
            </a:r>
            <a:endParaRPr lang="en-US" dirty="0" smtClean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58323" y="981112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7698217" y="8514978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7698217" y="649875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2</a:t>
            </a:r>
            <a:endParaRPr lang="en-US" dirty="0" smtClean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698217" y="786690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838110" y="6570762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2838110" y="45545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3</a:t>
            </a:r>
            <a:endParaRPr lang="en-US" dirty="0" smtClean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38110" y="592269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7943156" y="469855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7943156" y="268233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4</a:t>
            </a:r>
            <a:endParaRPr lang="en-US" dirty="0" smtClean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7943156" y="405048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160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691152" y="4770066"/>
            <a:ext cx="16938661" cy="12966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 </a:t>
            </a:r>
            <a:r>
              <a:rPr lang="en-US" dirty="0" err="1" smtClean="0"/>
              <a:t>solutescia</a:t>
            </a:r>
            <a:r>
              <a:rPr lang="en-US" dirty="0" smtClean="0"/>
              <a:t> con ne </a:t>
            </a:r>
            <a:r>
              <a:rPr lang="en-US" dirty="0" err="1" smtClean="0"/>
              <a:t>veliquiat</a:t>
            </a:r>
            <a:r>
              <a:rPr lang="en-US" dirty="0" smtClean="0"/>
              <a:t> lam rem </a:t>
            </a:r>
            <a:r>
              <a:rPr lang="en-US" dirty="0" err="1" smtClean="0"/>
              <a:t>quatquist</a:t>
            </a:r>
            <a:r>
              <a:rPr lang="en-US" dirty="0" smtClean="0"/>
              <a:t> fugit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691152" y="4049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08898" y="7506866"/>
            <a:ext cx="16920915" cy="11521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 </a:t>
            </a:r>
            <a:r>
              <a:rPr lang="en-US" dirty="0" err="1" smtClean="0"/>
              <a:t>solutescia</a:t>
            </a:r>
            <a:r>
              <a:rPr lang="en-US" dirty="0" smtClean="0"/>
              <a:t> con ne </a:t>
            </a:r>
            <a:r>
              <a:rPr lang="en-US" dirty="0" err="1" smtClean="0"/>
              <a:t>veliquiat</a:t>
            </a:r>
            <a:r>
              <a:rPr lang="en-US" dirty="0" smtClean="0"/>
              <a:t> lam rem </a:t>
            </a:r>
            <a:r>
              <a:rPr lang="en-US" dirty="0" err="1" smtClean="0"/>
              <a:t>quatquist</a:t>
            </a:r>
            <a:r>
              <a:rPr lang="en-US" dirty="0" smtClean="0"/>
              <a:t> fugit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708899" y="678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718942" y="10099154"/>
            <a:ext cx="16839829" cy="144016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 </a:t>
            </a:r>
            <a:r>
              <a:rPr lang="en-US" dirty="0" err="1" smtClean="0"/>
              <a:t>solutescia</a:t>
            </a:r>
            <a:r>
              <a:rPr lang="en-US" dirty="0" smtClean="0"/>
              <a:t> con ne </a:t>
            </a:r>
            <a:r>
              <a:rPr lang="en-US" dirty="0" err="1" smtClean="0"/>
              <a:t>veliquiat</a:t>
            </a:r>
            <a:r>
              <a:rPr lang="en-US" dirty="0" smtClean="0"/>
              <a:t> lam rem </a:t>
            </a:r>
            <a:r>
              <a:rPr lang="en-US" dirty="0" err="1" smtClean="0"/>
              <a:t>quatquist</a:t>
            </a:r>
            <a:r>
              <a:rPr lang="en-US" dirty="0" smtClean="0"/>
              <a:t> fugit</a:t>
            </a:r>
            <a:r>
              <a:rPr lang="sl-SI" dirty="0" smtClean="0"/>
              <a:t>. </a:t>
            </a:r>
            <a:r>
              <a:rPr lang="sl-SI" dirty="0" err="1" smtClean="0"/>
              <a:t>q</a:t>
            </a:r>
            <a:r>
              <a:rPr lang="en-US" dirty="0" err="1" smtClean="0"/>
              <a:t>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, </a:t>
            </a:r>
            <a:r>
              <a:rPr lang="en-US" dirty="0" err="1" smtClean="0"/>
              <a:t>inulpar</a:t>
            </a:r>
            <a:r>
              <a:rPr lang="en-US" dirty="0" smtClean="0"/>
              <a:t> </a:t>
            </a:r>
            <a:r>
              <a:rPr lang="en-US" dirty="0" err="1" smtClean="0"/>
              <a:t>chilia</a:t>
            </a:r>
            <a:r>
              <a:rPr lang="en-US" dirty="0" smtClean="0"/>
              <a:t> </a:t>
            </a:r>
            <a:r>
              <a:rPr lang="en-US" dirty="0" err="1" smtClean="0"/>
              <a:t>dolupta</a:t>
            </a:r>
            <a:r>
              <a:rPr lang="en-US" dirty="0" smtClean="0"/>
              <a:t> tempos qui </a:t>
            </a:r>
            <a:r>
              <a:rPr lang="en-US" dirty="0" err="1" smtClean="0"/>
              <a:t>solutescia</a:t>
            </a:r>
            <a:r>
              <a:rPr lang="en-US" dirty="0" smtClean="0"/>
              <a:t> con ne </a:t>
            </a:r>
            <a:r>
              <a:rPr lang="en-US" dirty="0" err="1" smtClean="0"/>
              <a:t>veliquiat</a:t>
            </a:r>
            <a:r>
              <a:rPr lang="en-US" dirty="0" smtClean="0"/>
              <a:t> lam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5718943" y="937907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033130" y="7219489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033130" y="4503692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989015" y="3978474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APRIL 21, 2017</a:t>
            </a:r>
            <a:endParaRPr lang="en-US" dirty="0" smtClean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989015" y="6786786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APRIL 21, 2017</a:t>
            </a:r>
            <a:endParaRPr lang="en-US" dirty="0" smtClean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989015" y="9523090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APRIL 21,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39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4" name="Pie 23"/>
          <p:cNvSpPr/>
          <p:nvPr/>
        </p:nvSpPr>
        <p:spPr>
          <a:xfrm>
            <a:off x="1338453" y="4555729"/>
            <a:ext cx="4041868" cy="4043124"/>
          </a:xfrm>
          <a:prstGeom prst="pieWed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Pie 25"/>
          <p:cNvSpPr/>
          <p:nvPr/>
        </p:nvSpPr>
        <p:spPr>
          <a:xfrm rot="5400000">
            <a:off x="5555460" y="4529979"/>
            <a:ext cx="4043124" cy="4041868"/>
          </a:xfrm>
          <a:prstGeom prst="pieWedg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Pie 27"/>
          <p:cNvSpPr/>
          <p:nvPr/>
        </p:nvSpPr>
        <p:spPr>
          <a:xfrm rot="16200000">
            <a:off x="1337824" y="8720954"/>
            <a:ext cx="4043124" cy="4041868"/>
          </a:xfrm>
          <a:prstGeom prst="pieWed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Pie 29"/>
          <p:cNvSpPr/>
          <p:nvPr/>
        </p:nvSpPr>
        <p:spPr>
          <a:xfrm rot="10800000">
            <a:off x="5556089" y="8704887"/>
            <a:ext cx="4041868" cy="4043124"/>
          </a:xfrm>
          <a:prstGeom prst="pieWed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5556088" y="6577291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</a:t>
            </a:r>
          </a:p>
          <a:p>
            <a:pPr lvl="0"/>
            <a:r>
              <a:rPr lang="sl-SI" dirty="0" smtClean="0"/>
              <a:t>TITLE </a:t>
            </a:r>
          </a:p>
        </p:txBody>
      </p:sp>
      <p:sp>
        <p:nvSpPr>
          <p:cNvPr id="54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5556088" y="9787494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</a:t>
            </a:r>
          </a:p>
          <a:p>
            <a:pPr lvl="0"/>
            <a:r>
              <a:rPr lang="sl-SI" dirty="0" smtClean="0"/>
              <a:t>TITLE 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915141" y="9764946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</a:t>
            </a:r>
          </a:p>
          <a:p>
            <a:pPr lvl="0"/>
            <a:r>
              <a:rPr lang="sl-SI" dirty="0" smtClean="0"/>
              <a:t>TITLE </a:t>
            </a:r>
          </a:p>
        </p:txBody>
      </p:sp>
      <p:sp>
        <p:nvSpPr>
          <p:cNvPr id="5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915142" y="6547618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</a:t>
            </a:r>
          </a:p>
          <a:p>
            <a:pPr lvl="0"/>
            <a:r>
              <a:rPr lang="sl-SI" dirty="0" smtClean="0"/>
              <a:t>TITLE 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7121834" y="984202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FOUR</a:t>
            </a:r>
            <a:endParaRPr lang="en-US" dirty="0" smtClean="0"/>
          </a:p>
        </p:txBody>
      </p:sp>
      <p:sp>
        <p:nvSpPr>
          <p:cNvPr id="5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929146" y="983191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THREE</a:t>
            </a:r>
            <a:endParaRPr lang="en-US" dirty="0" smtClean="0"/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943520" y="612391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ONE</a:t>
            </a:r>
            <a:endParaRPr lang="en-US" dirty="0" smtClean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222691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7136208" y="61340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TWO</a:t>
            </a:r>
            <a:endParaRPr lang="en-US" dirty="0" smtClean="0"/>
          </a:p>
        </p:txBody>
      </p:sp>
      <p:sp>
        <p:nvSpPr>
          <p:cNvPr id="62" name="Shape 2847"/>
          <p:cNvSpPr/>
          <p:nvPr userDrawn="1"/>
        </p:nvSpPr>
        <p:spPr>
          <a:xfrm>
            <a:off x="12907929" y="484756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3" name="Shape 2572"/>
          <p:cNvSpPr/>
          <p:nvPr userDrawn="1"/>
        </p:nvSpPr>
        <p:spPr>
          <a:xfrm>
            <a:off x="19123605" y="500728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4" name="Shape 2526"/>
          <p:cNvSpPr/>
          <p:nvPr userDrawn="1"/>
        </p:nvSpPr>
        <p:spPr>
          <a:xfrm>
            <a:off x="12907929" y="8525305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5" name="Shape 2847"/>
          <p:cNvSpPr/>
          <p:nvPr userDrawn="1"/>
        </p:nvSpPr>
        <p:spPr>
          <a:xfrm>
            <a:off x="19123605" y="85323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415380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1242660" y="10502037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435348" y="10542319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32435" y="522090"/>
            <a:ext cx="6044587" cy="16561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88881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782013" y="972717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FOUR</a:t>
            </a:r>
            <a:endParaRPr lang="en-US" dirty="0" smtClean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89325" y="971706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THREE</a:t>
            </a:r>
            <a:endParaRPr lang="en-US" dirty="0" smtClean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603699" y="600906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ONE</a:t>
            </a:r>
            <a:endParaRPr lang="en-US" dirty="0" smtClean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82870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7796387" y="60191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STAGE TWO</a:t>
            </a:r>
            <a:endParaRPr lang="en-US" dirty="0" smtClean="0"/>
          </a:p>
        </p:txBody>
      </p:sp>
      <p:sp>
        <p:nvSpPr>
          <p:cNvPr id="49" name="Shape 2847"/>
          <p:cNvSpPr/>
          <p:nvPr userDrawn="1"/>
        </p:nvSpPr>
        <p:spPr>
          <a:xfrm>
            <a:off x="3568108" y="4732710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0" name="Shape 2572"/>
          <p:cNvSpPr/>
          <p:nvPr userDrawn="1"/>
        </p:nvSpPr>
        <p:spPr>
          <a:xfrm>
            <a:off x="9783784" y="489243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1" name="Shape 2526"/>
          <p:cNvSpPr/>
          <p:nvPr userDrawn="1"/>
        </p:nvSpPr>
        <p:spPr>
          <a:xfrm>
            <a:off x="3568108" y="841045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2" name="Shape 2847"/>
          <p:cNvSpPr/>
          <p:nvPr userDrawn="1"/>
        </p:nvSpPr>
        <p:spPr>
          <a:xfrm>
            <a:off x="9783784" y="8417498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15929717" y="4515788"/>
            <a:ext cx="3466721" cy="2497074"/>
          </a:xfrm>
          <a:custGeom>
            <a:avLst/>
            <a:gdLst>
              <a:gd name="connsiteX0" fmla="*/ 0 w 3774188"/>
              <a:gd name="connsiteY0" fmla="*/ 2718404 h 2718404"/>
              <a:gd name="connsiteX1" fmla="*/ 1887089 w 3774188"/>
              <a:gd name="connsiteY1" fmla="*/ 0 h 2718404"/>
              <a:gd name="connsiteX2" fmla="*/ 1887099 w 3774188"/>
              <a:gd name="connsiteY2" fmla="*/ 0 h 2718404"/>
              <a:gd name="connsiteX3" fmla="*/ 3774188 w 3774188"/>
              <a:gd name="connsiteY3" fmla="*/ 2718404 h 2718404"/>
              <a:gd name="connsiteX4" fmla="*/ 0 w 3774188"/>
              <a:gd name="connsiteY4" fmla="*/ 2718404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4188" h="2718404">
                <a:moveTo>
                  <a:pt x="0" y="2718404"/>
                </a:moveTo>
                <a:lnTo>
                  <a:pt x="1887089" y="0"/>
                </a:lnTo>
                <a:lnTo>
                  <a:pt x="1887099" y="0"/>
                </a:lnTo>
                <a:lnTo>
                  <a:pt x="3774188" y="2718404"/>
                </a:lnTo>
                <a:lnTo>
                  <a:pt x="0" y="271840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457200" rIns="15240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7" name="Freeform 26"/>
          <p:cNvSpPr/>
          <p:nvPr userDrawn="1"/>
        </p:nvSpPr>
        <p:spPr>
          <a:xfrm>
            <a:off x="14832348" y="7012862"/>
            <a:ext cx="5661461" cy="1580867"/>
          </a:xfrm>
          <a:custGeom>
            <a:avLst/>
            <a:gdLst>
              <a:gd name="connsiteX0" fmla="*/ 0 w 6163581"/>
              <a:gd name="connsiteY0" fmla="*/ 1720988 h 1720988"/>
              <a:gd name="connsiteX1" fmla="*/ 1194693 w 6163581"/>
              <a:gd name="connsiteY1" fmla="*/ 0 h 1720988"/>
              <a:gd name="connsiteX2" fmla="*/ 4968888 w 6163581"/>
              <a:gd name="connsiteY2" fmla="*/ 0 h 1720988"/>
              <a:gd name="connsiteX3" fmla="*/ 6163581 w 6163581"/>
              <a:gd name="connsiteY3" fmla="*/ 1720988 h 1720988"/>
              <a:gd name="connsiteX4" fmla="*/ 0 w 6163581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3581" h="1720988">
                <a:moveTo>
                  <a:pt x="0" y="1720988"/>
                </a:moveTo>
                <a:lnTo>
                  <a:pt x="1194693" y="0"/>
                </a:lnTo>
                <a:lnTo>
                  <a:pt x="4968888" y="0"/>
                </a:lnTo>
                <a:lnTo>
                  <a:pt x="6163581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3867" tIns="15240" rIns="1093867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9" name="Freeform 28"/>
          <p:cNvSpPr/>
          <p:nvPr userDrawn="1"/>
        </p:nvSpPr>
        <p:spPr>
          <a:xfrm>
            <a:off x="13734979" y="8593729"/>
            <a:ext cx="7856199" cy="1580867"/>
          </a:xfrm>
          <a:custGeom>
            <a:avLst/>
            <a:gdLst>
              <a:gd name="connsiteX0" fmla="*/ 0 w 8552973"/>
              <a:gd name="connsiteY0" fmla="*/ 1720988 h 1720988"/>
              <a:gd name="connsiteX1" fmla="*/ 1194693 w 8552973"/>
              <a:gd name="connsiteY1" fmla="*/ 0 h 1720988"/>
              <a:gd name="connsiteX2" fmla="*/ 7358280 w 8552973"/>
              <a:gd name="connsiteY2" fmla="*/ 0 h 1720988"/>
              <a:gd name="connsiteX3" fmla="*/ 8552973 w 8552973"/>
              <a:gd name="connsiteY3" fmla="*/ 1720988 h 1720988"/>
              <a:gd name="connsiteX4" fmla="*/ 0 w 8552973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2973" h="1720988">
                <a:moveTo>
                  <a:pt x="0" y="1720988"/>
                </a:moveTo>
                <a:lnTo>
                  <a:pt x="1194693" y="0"/>
                </a:lnTo>
                <a:lnTo>
                  <a:pt x="7358280" y="0"/>
                </a:lnTo>
                <a:lnTo>
                  <a:pt x="8552973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2010" tIns="15240" rIns="1512011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2637609" y="10174596"/>
            <a:ext cx="10050939" cy="1580867"/>
          </a:xfrm>
          <a:custGeom>
            <a:avLst/>
            <a:gdLst>
              <a:gd name="connsiteX0" fmla="*/ 0 w 10942366"/>
              <a:gd name="connsiteY0" fmla="*/ 1720988 h 1720988"/>
              <a:gd name="connsiteX1" fmla="*/ 1194693 w 10942366"/>
              <a:gd name="connsiteY1" fmla="*/ 0 h 1720988"/>
              <a:gd name="connsiteX2" fmla="*/ 9747673 w 10942366"/>
              <a:gd name="connsiteY2" fmla="*/ 0 h 1720988"/>
              <a:gd name="connsiteX3" fmla="*/ 10942366 w 10942366"/>
              <a:gd name="connsiteY3" fmla="*/ 1720988 h 1720988"/>
              <a:gd name="connsiteX4" fmla="*/ 0 w 10942366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2366" h="1720988">
                <a:moveTo>
                  <a:pt x="0" y="1720988"/>
                </a:moveTo>
                <a:lnTo>
                  <a:pt x="1194693" y="0"/>
                </a:lnTo>
                <a:lnTo>
                  <a:pt x="9747673" y="0"/>
                </a:lnTo>
                <a:lnTo>
                  <a:pt x="10942366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0154" tIns="15240" rIns="1930155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6438941" y="5764325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ONE</a:t>
            </a:r>
            <a:endParaRPr lang="en-US" dirty="0" smtClean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6438942" y="7546740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SECOND</a:t>
            </a:r>
            <a:endParaRPr lang="en-US" dirty="0" smtClean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6438941" y="9232156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THIRD</a:t>
            </a:r>
            <a:endParaRPr lang="en-US" dirty="0" smtClean="0"/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6438941" y="10708474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FOURTH</a:t>
            </a:r>
            <a:endParaRPr lang="en-US" dirty="0" smtClean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75559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902839" y="10387186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8095527" y="10427468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820467" y="666106"/>
            <a:ext cx="5976664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5600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_end_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:\Comtrade Digital service\powerpoint\logotipi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276" y="11426189"/>
            <a:ext cx="3886687" cy="1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graphicFrame>
        <p:nvGraphicFramePr>
          <p:cNvPr id="28" name="Chart 27"/>
          <p:cNvGraphicFramePr/>
          <p:nvPr userDrawn="1">
            <p:extLst>
              <p:ext uri="{D42A27DB-BD31-4B8C-83A1-F6EECF244321}">
                <p14:modId xmlns:p14="http://schemas.microsoft.com/office/powerpoint/2010/main" val="2195858453"/>
              </p:ext>
            </p:extLst>
          </p:nvPr>
        </p:nvGraphicFramePr>
        <p:xfrm>
          <a:off x="2432601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3187426565"/>
              </p:ext>
            </p:extLst>
          </p:nvPr>
        </p:nvGraphicFramePr>
        <p:xfrm>
          <a:off x="7638808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986694585"/>
              </p:ext>
            </p:extLst>
          </p:nvPr>
        </p:nvGraphicFramePr>
        <p:xfrm>
          <a:off x="12802995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580549715"/>
              </p:ext>
            </p:extLst>
          </p:nvPr>
        </p:nvGraphicFramePr>
        <p:xfrm>
          <a:off x="18009202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95858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972595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16479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157171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279012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269739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8535188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 smtClean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8526323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62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3837667" y="5744979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60</a:t>
            </a:r>
            <a:endParaRPr lang="en-US" dirty="0" smtClean="0"/>
          </a:p>
        </p:txBody>
      </p:sp>
      <p:sp>
        <p:nvSpPr>
          <p:cNvPr id="63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043873" y="5744483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31</a:t>
            </a:r>
            <a:endParaRPr lang="en-US" dirty="0" smtClean="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4208061" y="5754231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42</a:t>
            </a:r>
            <a:endParaRPr lang="en-US" dirty="0" smtClean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9414268" y="5737606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64</a:t>
            </a:r>
            <a:endParaRPr lang="en-US" dirty="0" smtClean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</a:t>
            </a:r>
            <a:r>
              <a:rPr lang="sl-SI" dirty="0" smtClean="0"/>
              <a:t>GRAPH</a:t>
            </a:r>
            <a:r>
              <a:rPr lang="en-US" dirty="0" smtClean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8760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81806633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981375894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383032129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25" name="Chart 24"/>
          <p:cNvGraphicFramePr/>
          <p:nvPr userDrawn="1">
            <p:extLst>
              <p:ext uri="{D42A27DB-BD31-4B8C-83A1-F6EECF244321}">
                <p14:modId xmlns:p14="http://schemas.microsoft.com/office/powerpoint/2010/main" val="2797845119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Rectangle 26"/>
          <p:cNvSpPr/>
          <p:nvPr userDrawn="1"/>
        </p:nvSpPr>
        <p:spPr>
          <a:xfrm>
            <a:off x="4988819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065255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401805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46023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550526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88651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</a:t>
            </a:r>
            <a:r>
              <a:rPr lang="sl-SI" dirty="0" smtClean="0"/>
              <a:t>GRAPH</a:t>
            </a:r>
            <a:r>
              <a:rPr lang="en-US" dirty="0" smtClean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8410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699553676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3500421765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11138030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492875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569311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905861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964295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1054582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39056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graphicFrame>
        <p:nvGraphicFramePr>
          <p:cNvPr id="19" name="Chart 18"/>
          <p:cNvGraphicFramePr/>
          <p:nvPr userDrawn="1">
            <p:extLst>
              <p:ext uri="{D42A27DB-BD31-4B8C-83A1-F6EECF244321}">
                <p14:modId xmlns:p14="http://schemas.microsoft.com/office/powerpoint/2010/main" val="1753402394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</a:t>
            </a:r>
            <a:r>
              <a:rPr lang="sl-SI" dirty="0" smtClean="0"/>
              <a:t>GRAPH</a:t>
            </a:r>
            <a:r>
              <a:rPr lang="en-US" dirty="0" smtClean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350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658302107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360903717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237792825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204843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281279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617829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67626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766550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102537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  <a:endParaRPr lang="en-US" dirty="0" smtClean="0"/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854575088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</a:t>
            </a:r>
            <a:r>
              <a:rPr lang="sl-SI" dirty="0" smtClean="0"/>
              <a:t>GRAPH</a:t>
            </a:r>
            <a:r>
              <a:rPr lang="en-US" dirty="0" smtClean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41121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2447243095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6589503" y="3496582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9" name="Pie 18"/>
          <p:cNvSpPr/>
          <p:nvPr userDrawn="1"/>
        </p:nvSpPr>
        <p:spPr>
          <a:xfrm flipH="1">
            <a:off x="3218154" y="4001115"/>
            <a:ext cx="6930584" cy="6613556"/>
          </a:xfrm>
          <a:prstGeom prst="pie">
            <a:avLst>
              <a:gd name="adj1" fmla="val 2261062"/>
              <a:gd name="adj2" fmla="val 1634705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1" name="Pie 20"/>
          <p:cNvSpPr/>
          <p:nvPr userDrawn="1"/>
        </p:nvSpPr>
        <p:spPr>
          <a:xfrm rot="8911458" flipH="1">
            <a:off x="2335472" y="3502086"/>
            <a:ext cx="6930584" cy="6613556"/>
          </a:xfrm>
          <a:prstGeom prst="pie">
            <a:avLst>
              <a:gd name="adj1" fmla="val 3753089"/>
              <a:gd name="adj2" fmla="val 11018106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2323309" y="2251290"/>
            <a:ext cx="8219237" cy="4446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YOU CAN</a:t>
            </a:r>
          </a:p>
          <a:p>
            <a:pPr lvl="0"/>
            <a:r>
              <a:rPr lang="en-US" dirty="0" smtClean="0"/>
              <a:t>WRITE YOUR</a:t>
            </a:r>
          </a:p>
          <a:p>
            <a:pPr lvl="0"/>
            <a:r>
              <a:rPr lang="en-US" dirty="0" smtClean="0"/>
              <a:t>TITLE ABOUT</a:t>
            </a:r>
          </a:p>
          <a:p>
            <a:pPr lvl="0"/>
            <a:r>
              <a:rPr lang="en-US" dirty="0" smtClean="0"/>
              <a:t>THIS GRAPHIC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2333635" y="181924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36" name="Shape 2526"/>
          <p:cNvSpPr/>
          <p:nvPr userDrawn="1"/>
        </p:nvSpPr>
        <p:spPr>
          <a:xfrm>
            <a:off x="12044517" y="725505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7" name="Shape 2529"/>
          <p:cNvSpPr/>
          <p:nvPr userDrawn="1"/>
        </p:nvSpPr>
        <p:spPr>
          <a:xfrm>
            <a:off x="12262710" y="965164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50979" y="808948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3350979" y="736940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1</a:t>
            </a:r>
            <a:endParaRPr lang="en-US" dirty="0" smtClean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350979" y="1074709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350979" y="1002701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2</a:t>
            </a:r>
            <a:endParaRPr lang="en-US" dirty="0" smtClean="0"/>
          </a:p>
        </p:txBody>
      </p:sp>
      <p:sp>
        <p:nvSpPr>
          <p:cNvPr id="4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931636" y="5841970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30%</a:t>
            </a:r>
            <a:endParaRPr lang="en-US" dirty="0" smtClean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293075" y="7419968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70%</a:t>
            </a:r>
            <a:endParaRPr lang="en-US" dirty="0" smtClean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324523" y="1639222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473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3294878210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18441760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172116151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2756571" y="351041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pSp>
        <p:nvGrpSpPr>
          <p:cNvPr id="19" name="Group 25052"/>
          <p:cNvGrpSpPr/>
          <p:nvPr userDrawn="1"/>
        </p:nvGrpSpPr>
        <p:grpSpPr>
          <a:xfrm>
            <a:off x="2041465" y="7913787"/>
            <a:ext cx="5826936" cy="3088871"/>
            <a:chOff x="0" y="0"/>
            <a:chExt cx="2989942" cy="1584891"/>
          </a:xfrm>
          <a:solidFill>
            <a:schemeClr val="accent1">
              <a:alpha val="80000"/>
            </a:schemeClr>
          </a:solidFill>
        </p:grpSpPr>
        <p:sp>
          <p:nvSpPr>
            <p:cNvPr id="21" name="Shape 25050"/>
            <p:cNvSpPr/>
            <p:nvPr/>
          </p:nvSpPr>
          <p:spPr>
            <a:xfrm>
              <a:off x="0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2" name="Shape 25051"/>
            <p:cNvSpPr/>
            <p:nvPr/>
          </p:nvSpPr>
          <p:spPr>
            <a:xfrm flipH="1">
              <a:off x="1494971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3" name="Group 25057"/>
          <p:cNvGrpSpPr/>
          <p:nvPr userDrawn="1"/>
        </p:nvGrpSpPr>
        <p:grpSpPr>
          <a:xfrm>
            <a:off x="4954931" y="7410307"/>
            <a:ext cx="5826938" cy="3592351"/>
            <a:chOff x="0" y="0"/>
            <a:chExt cx="2989942" cy="1843226"/>
          </a:xfrm>
          <a:solidFill>
            <a:schemeClr val="accent2">
              <a:alpha val="80000"/>
            </a:schemeClr>
          </a:solidFill>
        </p:grpSpPr>
        <p:sp>
          <p:nvSpPr>
            <p:cNvPr id="24" name="Shape 25055"/>
            <p:cNvSpPr/>
            <p:nvPr/>
          </p:nvSpPr>
          <p:spPr>
            <a:xfrm>
              <a:off x="0" y="0"/>
              <a:ext cx="1494972" cy="184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5" name="Shape 25056"/>
            <p:cNvSpPr/>
            <p:nvPr/>
          </p:nvSpPr>
          <p:spPr>
            <a:xfrm flipH="1">
              <a:off x="1494971" y="0"/>
              <a:ext cx="1494972" cy="184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5062"/>
          <p:cNvGrpSpPr/>
          <p:nvPr userDrawn="1"/>
        </p:nvGrpSpPr>
        <p:grpSpPr>
          <a:xfrm>
            <a:off x="7868396" y="8256300"/>
            <a:ext cx="5826938" cy="2746358"/>
            <a:chOff x="0" y="0"/>
            <a:chExt cx="2989942" cy="822381"/>
          </a:xfrm>
          <a:solidFill>
            <a:schemeClr val="accent3">
              <a:alpha val="80000"/>
            </a:schemeClr>
          </a:solidFill>
        </p:grpSpPr>
        <p:sp>
          <p:nvSpPr>
            <p:cNvPr id="35" name="Shape 25060"/>
            <p:cNvSpPr/>
            <p:nvPr/>
          </p:nvSpPr>
          <p:spPr>
            <a:xfrm>
              <a:off x="0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36" name="Shape 25061"/>
            <p:cNvSpPr/>
            <p:nvPr/>
          </p:nvSpPr>
          <p:spPr>
            <a:xfrm flipH="1">
              <a:off x="1494971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37" name="Group 25068"/>
          <p:cNvGrpSpPr/>
          <p:nvPr userDrawn="1"/>
        </p:nvGrpSpPr>
        <p:grpSpPr>
          <a:xfrm>
            <a:off x="10781864" y="7025098"/>
            <a:ext cx="5826936" cy="3977558"/>
            <a:chOff x="0" y="0"/>
            <a:chExt cx="2989942" cy="3367850"/>
          </a:xfrm>
          <a:solidFill>
            <a:schemeClr val="accent1">
              <a:alpha val="80000"/>
            </a:schemeClr>
          </a:solidFill>
        </p:grpSpPr>
        <p:sp>
          <p:nvSpPr>
            <p:cNvPr id="38" name="Shape 25066"/>
            <p:cNvSpPr/>
            <p:nvPr/>
          </p:nvSpPr>
          <p:spPr>
            <a:xfrm>
              <a:off x="0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2" name="Shape 25067"/>
            <p:cNvSpPr/>
            <p:nvPr/>
          </p:nvSpPr>
          <p:spPr>
            <a:xfrm flipH="1">
              <a:off x="1494971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3" name="Group 25072"/>
          <p:cNvGrpSpPr/>
          <p:nvPr userDrawn="1"/>
        </p:nvGrpSpPr>
        <p:grpSpPr>
          <a:xfrm>
            <a:off x="13695331" y="6408417"/>
            <a:ext cx="5826938" cy="4594242"/>
            <a:chOff x="0" y="0"/>
            <a:chExt cx="2989942" cy="2346811"/>
          </a:xfrm>
          <a:solidFill>
            <a:schemeClr val="accent2">
              <a:alpha val="80000"/>
            </a:schemeClr>
          </a:solidFill>
        </p:grpSpPr>
        <p:sp>
          <p:nvSpPr>
            <p:cNvPr id="45" name="Shape 25070"/>
            <p:cNvSpPr/>
            <p:nvPr/>
          </p:nvSpPr>
          <p:spPr>
            <a:xfrm>
              <a:off x="0" y="0"/>
              <a:ext cx="1494972" cy="234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6" name="Shape 25071"/>
            <p:cNvSpPr/>
            <p:nvPr/>
          </p:nvSpPr>
          <p:spPr>
            <a:xfrm flipH="1">
              <a:off x="1494971" y="0"/>
              <a:ext cx="1494972" cy="23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8" name="Group 25077"/>
          <p:cNvGrpSpPr/>
          <p:nvPr userDrawn="1"/>
        </p:nvGrpSpPr>
        <p:grpSpPr>
          <a:xfrm>
            <a:off x="16608797" y="8963137"/>
            <a:ext cx="5826938" cy="2039520"/>
            <a:chOff x="0" y="0"/>
            <a:chExt cx="2989942" cy="1644762"/>
          </a:xfrm>
          <a:solidFill>
            <a:schemeClr val="accent3">
              <a:alpha val="80000"/>
            </a:schemeClr>
          </a:solidFill>
        </p:grpSpPr>
        <p:sp>
          <p:nvSpPr>
            <p:cNvPr id="49" name="Shape 25075"/>
            <p:cNvSpPr/>
            <p:nvPr/>
          </p:nvSpPr>
          <p:spPr>
            <a:xfrm>
              <a:off x="0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50" name="Shape 25076"/>
            <p:cNvSpPr/>
            <p:nvPr/>
          </p:nvSpPr>
          <p:spPr>
            <a:xfrm flipH="1">
              <a:off x="1494971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51" name="Shape 2645"/>
          <p:cNvSpPr/>
          <p:nvPr userDrawn="1"/>
        </p:nvSpPr>
        <p:spPr>
          <a:xfrm>
            <a:off x="13344481" y="4626546"/>
            <a:ext cx="665810" cy="484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4940182" y="5398476"/>
            <a:ext cx="0" cy="220143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7866704" y="5398476"/>
            <a:ext cx="0" cy="201183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10781864" y="5398476"/>
            <a:ext cx="0" cy="253807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13677386" y="5398476"/>
            <a:ext cx="0" cy="142185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16608797" y="5398476"/>
            <a:ext cx="0" cy="82016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19522266" y="5398476"/>
            <a:ext cx="0" cy="330707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2526"/>
          <p:cNvSpPr/>
          <p:nvPr userDrawn="1"/>
        </p:nvSpPr>
        <p:spPr>
          <a:xfrm>
            <a:off x="16308718" y="4482530"/>
            <a:ext cx="600158" cy="6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847"/>
          <p:cNvSpPr/>
          <p:nvPr userDrawn="1"/>
        </p:nvSpPr>
        <p:spPr>
          <a:xfrm>
            <a:off x="10447952" y="4462736"/>
            <a:ext cx="667838" cy="667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29"/>
          <p:cNvSpPr/>
          <p:nvPr userDrawn="1"/>
        </p:nvSpPr>
        <p:spPr>
          <a:xfrm>
            <a:off x="7664830" y="4410522"/>
            <a:ext cx="492341" cy="677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72"/>
          <p:cNvSpPr/>
          <p:nvPr userDrawn="1"/>
        </p:nvSpPr>
        <p:spPr>
          <a:xfrm>
            <a:off x="4693658" y="4547375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72"/>
          <p:cNvSpPr/>
          <p:nvPr userDrawn="1"/>
        </p:nvSpPr>
        <p:spPr>
          <a:xfrm>
            <a:off x="19174395" y="4554538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3145352" y="11329674"/>
            <a:ext cx="1548306" cy="4256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JANUARY</a:t>
            </a:r>
            <a:endParaRPr lang="en-US" dirty="0" smtClean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6890677" y="11339924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FEBRUARY</a:t>
            </a:r>
            <a:endParaRPr lang="en-US" dirty="0" smtClean="0"/>
          </a:p>
        </p:txBody>
      </p:sp>
      <p:sp>
        <p:nvSpPr>
          <p:cNvPr id="66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758895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MARCH</a:t>
            </a:r>
            <a:endParaRPr lang="en-US" dirty="0" smtClean="0"/>
          </a:p>
        </p:txBody>
      </p:sp>
      <p:sp>
        <p:nvSpPr>
          <p:cNvPr id="67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2792111" y="11301167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APRIL</a:t>
            </a:r>
            <a:endParaRPr lang="en-US" dirty="0" smtClean="0"/>
          </a:p>
        </p:txBody>
      </p:sp>
      <p:sp>
        <p:nvSpPr>
          <p:cNvPr id="68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5786861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MAY</a:t>
            </a:r>
            <a:endParaRPr lang="en-US" dirty="0" smtClean="0"/>
          </a:p>
        </p:txBody>
      </p:sp>
      <p:sp>
        <p:nvSpPr>
          <p:cNvPr id="69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8683943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JUNE</a:t>
            </a:r>
            <a:endParaRPr lang="en-US" dirty="0" smtClean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89382" y="145819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0005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9215179"/>
              </p:ext>
            </p:extLst>
          </p:nvPr>
        </p:nvGraphicFramePr>
        <p:xfrm>
          <a:off x="3004456" y="4626546"/>
          <a:ext cx="18370325" cy="6767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4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740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740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740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7406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 smtClean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ONE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 smtClean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TWO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 smtClean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THREE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 smtClean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FOUR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 smtClean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FIVE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 smtClean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smtClean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smtClean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smtClean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smtClean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smtClean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smtClean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smtClean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smtClean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 smtClean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 smtClean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  <a:endParaRPr lang="en-US" sz="2000" b="1" i="0" kern="1200" spc="0" dirty="0">
                        <a:solidFill>
                          <a:schemeClr val="tx2"/>
                        </a:solidFill>
                        <a:latin typeface="+mn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131417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</a:t>
            </a:r>
            <a:r>
              <a:rPr lang="sl-SI" dirty="0" smtClean="0"/>
              <a:t>TABLE</a:t>
            </a:r>
            <a:r>
              <a:rPr lang="en-US" dirty="0" smtClean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8276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4190316062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384248703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70" name="Table 1993"/>
          <p:cNvGraphicFramePr/>
          <p:nvPr userDrawn="1">
            <p:extLst>
              <p:ext uri="{D42A27DB-BD31-4B8C-83A1-F6EECF244321}">
                <p14:modId xmlns:p14="http://schemas.microsoft.com/office/powerpoint/2010/main" val="1670606881"/>
              </p:ext>
            </p:extLst>
          </p:nvPr>
        </p:nvGraphicFramePr>
        <p:xfrm>
          <a:off x="2623258" y="4080611"/>
          <a:ext cx="19132722" cy="8159471"/>
        </p:xfrm>
        <a:graphic>
          <a:graphicData uri="http://schemas.openxmlformats.org/drawingml/2006/table">
            <a:tbl>
              <a:tblPr firstRow="1" firstCol="1" lastRow="1" bandRow="1">
                <a:tableStyleId>{0E3FDE45-AF77-4B5C-9715-49D594BDF05E}</a:tableStyleId>
              </a:tblPr>
              <a:tblGrid>
                <a:gridCol w="3188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88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88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88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1887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18878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223229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lang="en-US" sz="2200" b="1" i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ONE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TWO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THREE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FOUR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FIVE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ONE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 smtClean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 smtClean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 smtClean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 smtClean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 smtClean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TWO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ROW</a:t>
                      </a:r>
                      <a:r>
                        <a:rPr lang="en-US" sz="2200" b="0" i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THREE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ROW FOUR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ROW FIVE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ROW SIX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1496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latin typeface="+mj-lt"/>
                        </a:rPr>
                        <a:t>AMOUNT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20467" y="1242170"/>
            <a:ext cx="4176464" cy="12961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</a:t>
            </a:r>
            <a:r>
              <a:rPr lang="sl-SI" dirty="0" smtClean="0"/>
              <a:t>TABLE</a:t>
            </a:r>
            <a:r>
              <a:rPr lang="en-US" dirty="0" smtClean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285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678975453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err="1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9139836"/>
              </p:ext>
            </p:extLst>
          </p:nvPr>
        </p:nvGraphicFramePr>
        <p:xfrm>
          <a:off x="11757571" y="4464159"/>
          <a:ext cx="10729192" cy="7882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4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79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879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27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114571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ONE</a:t>
                      </a:r>
                      <a:endParaRPr lang="en-US" sz="18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TWO</a:t>
                      </a:r>
                      <a:endParaRPr lang="en-US" sz="18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 smtClean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THREE</a:t>
                      </a:r>
                      <a:endParaRPr lang="en-US" sz="18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 smtClean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ONE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 smtClean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 smtClean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 smtClean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 smtClean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 smtClean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TWO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 smtClean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 smtClean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THREE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 smtClean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FOUR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 smtClean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 smtClean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FIVE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 smtClean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TOTAL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hape 2526"/>
          <p:cNvSpPr/>
          <p:nvPr userDrawn="1"/>
        </p:nvSpPr>
        <p:spPr>
          <a:xfrm>
            <a:off x="3322317" y="462654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3540510" y="702314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28779" y="5460980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628779" y="474090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1</a:t>
            </a:r>
            <a:endParaRPr lang="en-US" dirty="0" smtClean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28779" y="811859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4628779" y="739851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2</a:t>
            </a:r>
            <a:endParaRPr lang="en-US" dirty="0" smtClean="0"/>
          </a:p>
        </p:txBody>
      </p:sp>
      <p:sp>
        <p:nvSpPr>
          <p:cNvPr id="17" name="Shape 2526"/>
          <p:cNvSpPr/>
          <p:nvPr userDrawn="1"/>
        </p:nvSpPr>
        <p:spPr>
          <a:xfrm>
            <a:off x="3311418" y="1000396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617880" y="10838401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endParaRPr lang="en-US" dirty="0" smtClean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4617880" y="10118321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ELEMENT 1</a:t>
            </a:r>
            <a:endParaRPr lang="en-US" dirty="0" smtClean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374195" y="1242170"/>
            <a:ext cx="417646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</a:t>
            </a:r>
            <a:r>
              <a:rPr lang="sl-SI" dirty="0" smtClean="0"/>
              <a:t>TABLE</a:t>
            </a:r>
            <a:r>
              <a:rPr lang="en-US" dirty="0" smtClean="0"/>
              <a:t> &gt; OPEN View &gt; Master Slide View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604443" y="1314178"/>
            <a:ext cx="6055433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</a:t>
            </a:r>
            <a:r>
              <a:rPr lang="sl-SI" dirty="0" smtClean="0"/>
              <a:t> </a:t>
            </a:r>
            <a:r>
              <a:rPr lang="en-US" dirty="0" smtClean="0"/>
              <a:t>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0289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209501" y="3753448"/>
            <a:ext cx="17944997" cy="8877524"/>
            <a:chOff x="3843499" y="3719582"/>
            <a:chExt cx="16665619" cy="8244192"/>
          </a:xfrm>
          <a:solidFill>
            <a:schemeClr val="bg1">
              <a:lumMod val="85000"/>
            </a:schemeClr>
          </a:solidFill>
        </p:grpSpPr>
        <p:sp>
          <p:nvSpPr>
            <p:cNvPr id="21" name="Freeform 781"/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" name="Freeform 404"/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" name="Freeform 405"/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" name="Freeform 406"/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" name="Freeform 407"/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" name="Freeform 408"/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" name="Freeform 409"/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" name="Freeform 410"/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" name="Freeform 411"/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" name="Freeform 412"/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" name="Freeform 413"/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" name="Freeform 414"/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" name="Freeform 415"/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" name="Freeform 416"/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" name="Freeform 417"/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" name="Freeform 418"/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" name="Freeform 419"/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" name="Freeform 420"/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" name="Freeform 421"/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2" name="Freeform 422"/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3" name="Freeform 423"/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4" name="Freeform 424"/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5" name="Freeform 425"/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6" name="Freeform 426"/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8" name="Freeform 427"/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9" name="Freeform 428"/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0" name="Freeform 429"/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17" name="Freeform 430"/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  <p:sp>
            <p:nvSpPr>
              <p:cNvPr id="418" name="Freeform 431"/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</p:grpSp>
        <p:sp>
          <p:nvSpPr>
            <p:cNvPr id="52" name="Freeform 432"/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4" name="Freeform 433"/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5" name="Freeform 434"/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6" name="Freeform 435"/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7" name="Freeform 436"/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8" name="Freeform 437"/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9" name="Freeform 438"/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0" name="Freeform 439"/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1" name="Freeform 440"/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2" name="Freeform 441"/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3" name="Freeform 442"/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4" name="Freeform 443"/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5" name="Freeform 444"/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6" name="Freeform 445"/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7" name="Freeform 446"/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8" name="Freeform 447"/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9" name="Freeform 448"/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0" name="Freeform 449"/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1" name="Freeform 450"/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2" name="Freeform 451"/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3" name="Freeform 452"/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4" name="Freeform 453"/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5" name="Freeform 454"/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6" name="Freeform 455"/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7" name="Freeform 456"/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8" name="Freeform 457"/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9" name="Freeform 458"/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0" name="Freeform 459"/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1" name="Freeform 460"/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2" name="Freeform 461"/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3" name="Freeform 462"/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4" name="Freeform 463"/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5" name="Freeform 464"/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6" name="Freeform 465"/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7" name="Freeform 466"/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8" name="Freeform 467"/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9" name="Freeform 468"/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0" name="Freeform 469"/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1" name="Freeform 470"/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2" name="Freeform 471"/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3" name="Freeform 472"/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4" name="Freeform 473"/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5" name="Freeform 474"/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6" name="Freeform 475"/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7" name="Freeform 476"/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8" name="Freeform 477"/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9" name="Freeform 478"/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0" name="Freeform 479"/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1" name="Freeform 480"/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2" name="Freeform 481"/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3" name="Freeform 482"/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4" name="Freeform 483"/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5" name="Freeform 484"/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6" name="Freeform 485"/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7" name="Freeform 486"/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8" name="Freeform 487"/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9" name="Freeform 488"/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0" name="Freeform 489"/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1" name="Freeform 490"/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2" name="Freeform 491"/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3" name="Freeform 492"/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4" name="Freeform 493"/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5" name="Freeform 494"/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6" name="Freeform 495"/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7" name="Freeform 496"/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8" name="Freeform 497"/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9" name="Freeform 498"/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0" name="Freeform 499"/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1" name="Freeform 500"/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2" name="Freeform 501"/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3" name="Freeform 502"/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4" name="Freeform 503"/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5" name="Freeform 504"/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6" name="Freeform 505"/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7" name="Freeform 506"/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8" name="Freeform 507"/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9" name="Freeform 508"/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0" name="Freeform 509"/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1" name="Freeform 510"/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2" name="Freeform 511"/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3" name="Freeform 512"/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4" name="Freeform 513"/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5" name="Freeform 514"/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6" name="Freeform 515"/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7" name="Freeform 516"/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8" name="Freeform 517"/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9" name="Freeform 518"/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0" name="Freeform 519"/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1" name="Freeform 520"/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2" name="Freeform 521"/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3" name="Freeform 522"/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4" name="Freeform 523"/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5" name="Freeform 524"/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6" name="Freeform 525"/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7" name="Freeform 526"/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8" name="Freeform 527"/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9" name="Freeform 528"/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0" name="Freeform 529"/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1" name="Freeform 530"/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2" name="Freeform 531"/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3" name="Freeform 532"/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4" name="Freeform 533"/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5" name="Freeform 534"/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6" name="Freeform 535"/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7" name="Freeform 536"/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8" name="Freeform 537"/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9" name="Freeform 538"/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0" name="Freeform 539"/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1" name="Freeform 540"/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2" name="Freeform 541"/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3" name="Freeform 542"/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4" name="Freeform 543"/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5" name="Freeform 544"/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6" name="Freeform 545"/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7" name="Freeform 546"/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8" name="Freeform 547"/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9" name="Freeform 548"/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0" name="Freeform 549"/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1" name="Freeform 550"/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2" name="Freeform 551"/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3" name="Freeform 552"/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4" name="Freeform 553"/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5" name="Freeform 554"/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6" name="Freeform 555"/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7" name="Freeform 556"/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8" name="Freeform 557"/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9" name="Freeform 558"/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0" name="Freeform 559"/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1" name="Freeform 560"/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2" name="Freeform 561"/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3" name="Freeform 562"/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4" name="Freeform 563"/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5" name="Freeform 564"/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6" name="Freeform 565"/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7" name="Freeform 566"/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8" name="Freeform 567"/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9" name="Freeform 568"/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0" name="Freeform 569"/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1" name="Freeform 570"/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2" name="Freeform 571"/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3" name="Freeform 572"/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4" name="Freeform 573"/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5" name="Freeform 574"/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6" name="Freeform 575"/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7" name="Freeform 576"/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8" name="Freeform 577"/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9" name="Freeform 578"/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0" name="Freeform 579"/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1" name="Freeform 580"/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2" name="Freeform 581"/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3" name="Freeform 582"/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4" name="Freeform 583"/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5" name="Freeform 584"/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6" name="Freeform 585"/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7" name="Freeform 586"/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8" name="Freeform 587"/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9" name="Freeform 588"/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0" name="Freeform 589"/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1" name="Freeform 590"/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2" name="Freeform 591"/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3" name="Freeform 592"/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4" name="Freeform 593"/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5" name="Freeform 594"/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6" name="Freeform 595"/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7" name="Freeform 596"/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8" name="Freeform 597"/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9" name="Freeform 598"/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0" name="Freeform 599"/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1" name="Freeform 600"/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2" name="Freeform 601"/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3" name="Freeform 602"/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4" name="Freeform 604"/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5" name="Freeform 605"/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6" name="Freeform 606"/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7" name="Freeform 607"/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8" name="Freeform 608"/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9" name="Freeform 609"/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0" name="Freeform 610"/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1" name="Freeform 611"/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2" name="Freeform 612"/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3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4" name="Freeform 614"/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5" name="Freeform 615"/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6" name="Freeform 616"/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7" name="Freeform 617"/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8" name="Freeform 618"/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9" name="Freeform 619"/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0" name="Freeform 620"/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1" name="Freeform 621"/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2" name="Freeform 622"/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3" name="Freeform 623"/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4" name="Freeform 624"/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5" name="Freeform 625"/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6" name="Freeform 626"/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7" name="Freeform 627"/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8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9" name="Freeform 629"/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0" name="Freeform 630"/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1" name="Freeform 631"/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2" name="Freeform 632"/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3" name="Freeform 633"/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4" name="Freeform 634"/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5" name="Freeform 635"/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6" name="Freeform 636"/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7" name="Freeform 637"/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8" name="Freeform 638"/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9" name="Freeform 639"/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0" name="Freeform 640"/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1" name="Freeform 641"/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2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3" name="Freeform 643"/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4" name="Freeform 644"/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5" name="Freeform 645"/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6" name="Freeform 646"/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7" name="Freeform 647"/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8" name="Freeform 648"/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9" name="Freeform 649"/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0" name="Freeform 650"/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1" name="Freeform 651"/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2" name="Freeform 652"/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3" name="Freeform 653"/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4" name="Freeform 654"/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5" name="Freeform 655"/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6" name="Freeform 656"/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7" name="Freeform 657"/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8" name="Freeform 658"/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9" name="Freeform 659"/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0" name="Freeform 660"/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1" name="Freeform 661"/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2" name="Freeform 662"/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3" name="Freeform 663"/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4" name="Freeform 664"/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5" name="Freeform 665"/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6" name="Freeform 666"/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7" name="Freeform 667"/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8" name="Freeform 668"/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9" name="Freeform 669"/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0" name="Freeform 670"/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1" name="Freeform 671"/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2" name="Freeform 672"/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3" name="Freeform 673"/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4" name="Freeform 674"/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5" name="Freeform 675"/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6" name="Freeform 676"/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7" name="Freeform 677"/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8" name="Freeform 678"/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9" name="Freeform 679"/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0" name="Freeform 680"/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1" name="Freeform 681"/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2" name="Freeform 682"/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3" name="Freeform 683"/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4" name="Freeform 684"/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5" name="Freeform 685"/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6" name="Freeform 686"/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7" name="Freeform 687"/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8" name="Freeform 688"/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9" name="Freeform 689"/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0" name="Freeform 690"/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1" name="Freeform 691"/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2" name="Freeform 692"/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3" name="Freeform 693"/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4" name="Freeform 694"/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5" name="Freeform 695"/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6" name="Freeform 696"/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7" name="Freeform 697"/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8" name="Freeform 698"/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9" name="Freeform 699"/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0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1" name="Freeform 701"/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2" name="Freeform 702"/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3" name="Freeform 703"/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4" name="Freeform 704"/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5" name="Freeform 705"/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6" name="Freeform 706"/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7" name="Freeform 707"/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8" name="Freeform 708"/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9" name="Freeform 709"/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0" name="Freeform 710"/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1" name="Freeform 711"/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2" name="Freeform 712"/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3" name="Freeform 713"/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4" name="Freeform 714"/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5" name="Freeform 715"/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6" name="Freeform 716"/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7" name="Freeform 717"/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8" name="Freeform 718"/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9" name="Freeform 719"/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0" name="Freeform 720"/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1" name="Freeform 721"/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2" name="Freeform 722"/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3" name="Freeform 723"/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4" name="Freeform 724"/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5" name="Freeform 725"/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6" name="Freeform 726"/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7" name="Freeform 727"/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8" name="Freeform 728"/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9" name="Freeform 729"/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0" name="Freeform 730"/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1" name="Freeform 731"/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2" name="Freeform 732"/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3" name="Freeform 733"/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4" name="Freeform 734"/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5" name="Freeform 735"/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6" name="Freeform 736"/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7" name="Freeform 737"/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8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9" name="Freeform 739"/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0" name="Freeform 740"/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1" name="Freeform 741"/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2" name="Freeform 742"/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3" name="Freeform 743"/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4" name="Freeform 744"/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5" name="Freeform 745"/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6" name="Freeform 746"/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7" name="Freeform 747"/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8" name="Freeform 748"/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9" name="Freeform 749"/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0" name="Freeform 750"/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1" name="Freeform 751"/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2" name="Freeform 752"/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3" name="Freeform 753"/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4" name="Freeform 754"/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5" name="Freeform 755"/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6" name="Freeform 756"/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7" name="Freeform 757"/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8" name="Freeform 758"/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9" name="Freeform 759"/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0" name="Freeform 760"/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1" name="Freeform 761"/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2" name="Freeform 762"/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3" name="Freeform 763"/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4" name="Freeform 764"/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5" name="Freeform 765"/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6" name="Freeform 766"/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7" name="Freeform 767"/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8" name="Freeform 768"/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9" name="Freeform 769"/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0" name="Freeform 770"/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1" name="Freeform 771"/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2" name="Freeform 772"/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3" name="Freeform 773"/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4" name="Freeform 774"/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5" name="Freeform 775"/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6" name="Freeform 776"/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7" name="Freeform 777"/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8" name="Freeform 778"/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9" name="Freeform 779"/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0" name="Freeform 780"/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1" name="Freeform 782"/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2" name="Freeform 783"/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3" name="Freeform 784"/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4" name="Freeform 785"/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5" name="Freeform 786"/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6" name="Freeform 787"/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7" name="Freeform 788"/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8" name="Freeform 789"/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9" name="Freeform 790"/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0" name="Freeform 791"/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1" name="Freeform 792"/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2" name="Freeform 793"/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3" name="Freeform 794"/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4" name="Freeform 795"/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5" name="Freeform 796"/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6" name="Freeform 797"/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</p:grpSp>
      <p:sp>
        <p:nvSpPr>
          <p:cNvPr id="419" name="Oval 418"/>
          <p:cNvSpPr>
            <a:spLocks noChangeAspect="1"/>
          </p:cNvSpPr>
          <p:nvPr userDrawn="1"/>
        </p:nvSpPr>
        <p:spPr>
          <a:xfrm>
            <a:off x="14155770" y="5727854"/>
            <a:ext cx="2172370" cy="2172479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0" name="Oval 419"/>
          <p:cNvSpPr>
            <a:spLocks noChangeAspect="1"/>
          </p:cNvSpPr>
          <p:nvPr userDrawn="1"/>
        </p:nvSpPr>
        <p:spPr>
          <a:xfrm>
            <a:off x="15170545" y="4143197"/>
            <a:ext cx="3910527" cy="3910725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1" name="Oval 420"/>
          <p:cNvSpPr>
            <a:spLocks noChangeAspect="1"/>
          </p:cNvSpPr>
          <p:nvPr userDrawn="1"/>
        </p:nvSpPr>
        <p:spPr>
          <a:xfrm flipV="1">
            <a:off x="5137760" y="6907894"/>
            <a:ext cx="1007132" cy="1007181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2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</a:t>
            </a:r>
            <a:r>
              <a:rPr lang="sl-SI" dirty="0" smtClean="0"/>
              <a:t>MAP</a:t>
            </a:r>
            <a:r>
              <a:rPr lang="en-US" dirty="0" smtClean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3204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9513550" cy="9217025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l-SI" dirty="0"/>
          </a:p>
        </p:txBody>
      </p:sp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21790819" y="12497594"/>
            <a:ext cx="1447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erica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grpSp>
        <p:nvGrpSpPr>
          <p:cNvPr id="422" name="Group 421"/>
          <p:cNvGrpSpPr/>
          <p:nvPr userDrawn="1"/>
        </p:nvGrpSpPr>
        <p:grpSpPr>
          <a:xfrm>
            <a:off x="1821543" y="4338762"/>
            <a:ext cx="10110806" cy="6610330"/>
            <a:chOff x="5157993" y="1665630"/>
            <a:chExt cx="2936367" cy="1919171"/>
          </a:xfrm>
          <a:solidFill>
            <a:schemeClr val="bg1">
              <a:lumMod val="85000"/>
            </a:schemeClr>
          </a:solidFill>
        </p:grpSpPr>
        <p:sp>
          <p:nvSpPr>
            <p:cNvPr id="423" name="Freeform 5"/>
            <p:cNvSpPr>
              <a:spLocks/>
            </p:cNvSpPr>
            <p:nvPr/>
          </p:nvSpPr>
          <p:spPr bwMode="auto">
            <a:xfrm>
              <a:off x="5379189" y="1665630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4" name="Freeform 6"/>
            <p:cNvSpPr>
              <a:spLocks/>
            </p:cNvSpPr>
            <p:nvPr/>
          </p:nvSpPr>
          <p:spPr bwMode="auto">
            <a:xfrm>
              <a:off x="5925596" y="2621843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5" name="Freeform 7"/>
            <p:cNvSpPr>
              <a:spLocks/>
            </p:cNvSpPr>
            <p:nvPr/>
          </p:nvSpPr>
          <p:spPr bwMode="auto">
            <a:xfrm>
              <a:off x="6068942" y="2696047"/>
              <a:ext cx="762272" cy="752154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6" name="Freeform 8"/>
            <p:cNvSpPr>
              <a:spLocks/>
            </p:cNvSpPr>
            <p:nvPr/>
          </p:nvSpPr>
          <p:spPr bwMode="auto">
            <a:xfrm>
              <a:off x="5613603" y="2574622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7" name="Freeform 9"/>
            <p:cNvSpPr>
              <a:spLocks/>
            </p:cNvSpPr>
            <p:nvPr/>
          </p:nvSpPr>
          <p:spPr bwMode="auto">
            <a:xfrm>
              <a:off x="5239213" y="2105792"/>
              <a:ext cx="433415" cy="750468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6303359" y="2660632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6364071" y="2454886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6279749" y="2242394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6293240" y="2040021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5922223" y="2058571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6313478" y="1829214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4" name="Freeform 16"/>
            <p:cNvSpPr>
              <a:spLocks/>
            </p:cNvSpPr>
            <p:nvPr/>
          </p:nvSpPr>
          <p:spPr bwMode="auto">
            <a:xfrm>
              <a:off x="5982935" y="2348640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5" name="Freeform 17"/>
            <p:cNvSpPr>
              <a:spLocks/>
            </p:cNvSpPr>
            <p:nvPr/>
          </p:nvSpPr>
          <p:spPr bwMode="auto">
            <a:xfrm>
              <a:off x="5716477" y="2235648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6" name="Freeform 18"/>
            <p:cNvSpPr>
              <a:spLocks/>
            </p:cNvSpPr>
            <p:nvPr/>
          </p:nvSpPr>
          <p:spPr bwMode="auto">
            <a:xfrm>
              <a:off x="5428095" y="2164818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7" name="Freeform 19"/>
            <p:cNvSpPr>
              <a:spLocks/>
            </p:cNvSpPr>
            <p:nvPr/>
          </p:nvSpPr>
          <p:spPr bwMode="auto">
            <a:xfrm>
              <a:off x="5278002" y="1830902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8" name="Freeform 20"/>
            <p:cNvSpPr>
              <a:spLocks/>
            </p:cNvSpPr>
            <p:nvPr/>
          </p:nvSpPr>
          <p:spPr bwMode="auto">
            <a:xfrm>
              <a:off x="5637213" y="1731401"/>
              <a:ext cx="325483" cy="532916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9" name="Freeform 21"/>
            <p:cNvSpPr>
              <a:spLocks/>
            </p:cNvSpPr>
            <p:nvPr/>
          </p:nvSpPr>
          <p:spPr bwMode="auto">
            <a:xfrm>
              <a:off x="5775502" y="1743206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0" name="Freeform 22"/>
            <p:cNvSpPr>
              <a:spLocks/>
            </p:cNvSpPr>
            <p:nvPr/>
          </p:nvSpPr>
          <p:spPr bwMode="auto">
            <a:xfrm>
              <a:off x="7897046" y="1787054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1" name="Freeform 23"/>
            <p:cNvSpPr>
              <a:spLocks/>
            </p:cNvSpPr>
            <p:nvPr/>
          </p:nvSpPr>
          <p:spPr bwMode="auto">
            <a:xfrm>
              <a:off x="7517598" y="2002920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2" name="Freeform 24"/>
            <p:cNvSpPr>
              <a:spLocks/>
            </p:cNvSpPr>
            <p:nvPr/>
          </p:nvSpPr>
          <p:spPr bwMode="auto">
            <a:xfrm>
              <a:off x="7792488" y="1982681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3" name="Freeform 25"/>
            <p:cNvSpPr>
              <a:spLocks/>
            </p:cNvSpPr>
            <p:nvPr/>
          </p:nvSpPr>
          <p:spPr bwMode="auto">
            <a:xfrm>
              <a:off x="7866691" y="1960757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4" name="Freeform 26"/>
            <p:cNvSpPr>
              <a:spLocks/>
            </p:cNvSpPr>
            <p:nvPr/>
          </p:nvSpPr>
          <p:spPr bwMode="auto">
            <a:xfrm>
              <a:off x="7834650" y="2188428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5" name="Freeform 27"/>
            <p:cNvSpPr>
              <a:spLocks/>
            </p:cNvSpPr>
            <p:nvPr/>
          </p:nvSpPr>
          <p:spPr bwMode="auto">
            <a:xfrm>
              <a:off x="7918972" y="2179995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6" name="Freeform 28"/>
            <p:cNvSpPr>
              <a:spLocks/>
            </p:cNvSpPr>
            <p:nvPr/>
          </p:nvSpPr>
          <p:spPr bwMode="auto">
            <a:xfrm>
              <a:off x="7834650" y="2119282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7" name="Freeform 29"/>
            <p:cNvSpPr>
              <a:spLocks/>
            </p:cNvSpPr>
            <p:nvPr/>
          </p:nvSpPr>
          <p:spPr bwMode="auto">
            <a:xfrm>
              <a:off x="7976311" y="2205292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8" name="Freeform 30"/>
            <p:cNvSpPr>
              <a:spLocks/>
            </p:cNvSpPr>
            <p:nvPr/>
          </p:nvSpPr>
          <p:spPr bwMode="auto">
            <a:xfrm>
              <a:off x="7763818" y="2269378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9" name="Freeform 31"/>
            <p:cNvSpPr>
              <a:spLocks/>
            </p:cNvSpPr>
            <p:nvPr/>
          </p:nvSpPr>
          <p:spPr bwMode="auto">
            <a:xfrm>
              <a:off x="7750327" y="2378996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0" name="Freeform 32"/>
            <p:cNvSpPr>
              <a:spLocks/>
            </p:cNvSpPr>
            <p:nvPr/>
          </p:nvSpPr>
          <p:spPr bwMode="auto">
            <a:xfrm>
              <a:off x="7480496" y="2227215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1" name="Freeform 33"/>
            <p:cNvSpPr>
              <a:spLocks/>
            </p:cNvSpPr>
            <p:nvPr/>
          </p:nvSpPr>
          <p:spPr bwMode="auto">
            <a:xfrm>
              <a:off x="7183682" y="3051887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2" name="Freeform 34"/>
            <p:cNvSpPr>
              <a:spLocks/>
            </p:cNvSpPr>
            <p:nvPr/>
          </p:nvSpPr>
          <p:spPr bwMode="auto">
            <a:xfrm>
              <a:off x="6802546" y="2950699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3" name="Freeform 35"/>
            <p:cNvSpPr>
              <a:spLocks/>
            </p:cNvSpPr>
            <p:nvPr/>
          </p:nvSpPr>
          <p:spPr bwMode="auto">
            <a:xfrm>
              <a:off x="6765444" y="2707852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4" name="Freeform 36"/>
            <p:cNvSpPr>
              <a:spLocks/>
            </p:cNvSpPr>
            <p:nvPr/>
          </p:nvSpPr>
          <p:spPr bwMode="auto">
            <a:xfrm>
              <a:off x="7011665" y="2657259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5" name="Freeform 37"/>
            <p:cNvSpPr>
              <a:spLocks/>
            </p:cNvSpPr>
            <p:nvPr/>
          </p:nvSpPr>
          <p:spPr bwMode="auto">
            <a:xfrm>
              <a:off x="7342208" y="2606665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6" name="Freeform 38"/>
            <p:cNvSpPr>
              <a:spLocks/>
            </p:cNvSpPr>
            <p:nvPr/>
          </p:nvSpPr>
          <p:spPr bwMode="auto">
            <a:xfrm>
              <a:off x="7274750" y="2775310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solidFill>
                  <a:schemeClr val="accent6"/>
                </a:solidFill>
                <a:latin typeface="Montserrat" charset="0"/>
              </a:endParaRPr>
            </a:p>
          </p:txBody>
        </p:sp>
        <p:sp>
          <p:nvSpPr>
            <p:cNvPr id="457" name="Freeform 39"/>
            <p:cNvSpPr>
              <a:spLocks/>
            </p:cNvSpPr>
            <p:nvPr/>
          </p:nvSpPr>
          <p:spPr bwMode="auto">
            <a:xfrm>
              <a:off x="7369191" y="2432962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8" name="Freeform 40"/>
            <p:cNvSpPr>
              <a:spLocks/>
            </p:cNvSpPr>
            <p:nvPr/>
          </p:nvSpPr>
          <p:spPr bwMode="auto">
            <a:xfrm>
              <a:off x="7406292" y="2750013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9" name="Freeform 41"/>
            <p:cNvSpPr>
              <a:spLocks/>
            </p:cNvSpPr>
            <p:nvPr/>
          </p:nvSpPr>
          <p:spPr bwMode="auto">
            <a:xfrm>
              <a:off x="7128029" y="2788801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0" name="Freeform 42"/>
            <p:cNvSpPr>
              <a:spLocks/>
            </p:cNvSpPr>
            <p:nvPr/>
          </p:nvSpPr>
          <p:spPr bwMode="auto">
            <a:xfrm>
              <a:off x="6942520" y="2800606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1" name="Freeform 43"/>
            <p:cNvSpPr>
              <a:spLocks/>
            </p:cNvSpPr>
            <p:nvPr/>
          </p:nvSpPr>
          <p:spPr bwMode="auto">
            <a:xfrm>
              <a:off x="7559760" y="2387428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2" name="Freeform 44"/>
            <p:cNvSpPr>
              <a:spLocks/>
            </p:cNvSpPr>
            <p:nvPr/>
          </p:nvSpPr>
          <p:spPr bwMode="auto">
            <a:xfrm>
              <a:off x="7411352" y="2367191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3" name="Freeform 45"/>
            <p:cNvSpPr>
              <a:spLocks/>
            </p:cNvSpPr>
            <p:nvPr/>
          </p:nvSpPr>
          <p:spPr bwMode="auto">
            <a:xfrm>
              <a:off x="7045395" y="2498733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4" name="Freeform 46"/>
            <p:cNvSpPr>
              <a:spLocks/>
            </p:cNvSpPr>
            <p:nvPr/>
          </p:nvSpPr>
          <p:spPr bwMode="auto">
            <a:xfrm>
              <a:off x="6706419" y="2426216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5" name="Freeform 47"/>
            <p:cNvSpPr>
              <a:spLocks/>
            </p:cNvSpPr>
            <p:nvPr/>
          </p:nvSpPr>
          <p:spPr bwMode="auto">
            <a:xfrm>
              <a:off x="6642333" y="1820782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6" name="Line 48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7" name="Line 49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8" name="Freeform 50"/>
            <p:cNvSpPr>
              <a:spLocks/>
            </p:cNvSpPr>
            <p:nvPr/>
          </p:nvSpPr>
          <p:spPr bwMode="auto">
            <a:xfrm>
              <a:off x="6964446" y="1940520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9" name="Freeform 51"/>
            <p:cNvSpPr>
              <a:spLocks/>
            </p:cNvSpPr>
            <p:nvPr/>
          </p:nvSpPr>
          <p:spPr bwMode="auto">
            <a:xfrm>
              <a:off x="6848081" y="1986054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0" name="Freeform 52"/>
            <p:cNvSpPr>
              <a:spLocks/>
            </p:cNvSpPr>
            <p:nvPr/>
          </p:nvSpPr>
          <p:spPr bwMode="auto">
            <a:xfrm>
              <a:off x="7268005" y="2274435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1" name="Freeform 53"/>
            <p:cNvSpPr>
              <a:spLocks/>
            </p:cNvSpPr>
            <p:nvPr/>
          </p:nvSpPr>
          <p:spPr bwMode="auto">
            <a:xfrm>
              <a:off x="7119598" y="2319970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2" name="Freeform 54"/>
            <p:cNvSpPr>
              <a:spLocks/>
            </p:cNvSpPr>
            <p:nvPr/>
          </p:nvSpPr>
          <p:spPr bwMode="auto">
            <a:xfrm>
              <a:off x="6929030" y="2282869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3" name="Freeform 55"/>
            <p:cNvSpPr>
              <a:spLocks/>
            </p:cNvSpPr>
            <p:nvPr/>
          </p:nvSpPr>
          <p:spPr bwMode="auto">
            <a:xfrm>
              <a:off x="6662572" y="2198545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5157993" y="3013097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476" name="Rectangle 475"/>
          <p:cNvSpPr/>
          <p:nvPr userDrawn="1"/>
        </p:nvSpPr>
        <p:spPr>
          <a:xfrm>
            <a:off x="12899308" y="8021095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12899308" y="9020517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12899308" y="10058154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12899314" y="11138274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899314" y="749781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1</a:t>
            </a:r>
            <a:endParaRPr lang="en-US" dirty="0" smtClean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2899308" y="850740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2</a:t>
            </a:r>
            <a:endParaRPr lang="en-US" dirty="0" smtClean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2899314" y="951918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3</a:t>
            </a:r>
            <a:endParaRPr lang="en-US" dirty="0" smtClean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2899308" y="10625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4</a:t>
            </a:r>
            <a:endParaRPr lang="en-US" dirty="0" smtClean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2899313" y="4122490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sl-SI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smtClean="0"/>
          </a:p>
          <a:p>
            <a:pPr lvl="0"/>
            <a:endParaRPr lang="en-US" dirty="0" err="1" smtClean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</a:t>
            </a:r>
            <a:r>
              <a:rPr lang="sl-SI" dirty="0" smtClean="0"/>
              <a:t>MAP</a:t>
            </a:r>
            <a:r>
              <a:rPr lang="en-US" dirty="0" smtClean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8211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476" name="Rectangle 475"/>
          <p:cNvSpPr/>
          <p:nvPr userDrawn="1"/>
        </p:nvSpPr>
        <p:spPr>
          <a:xfrm>
            <a:off x="2539995" y="8037098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2539995" y="9036520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2539995" y="10074157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2540001" y="11154277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1" y="7513815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1</a:t>
            </a:r>
            <a:endParaRPr lang="en-US" dirty="0" smtClean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39995" y="85234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2</a:t>
            </a:r>
            <a:endParaRPr lang="en-US" dirty="0" smtClean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1" y="953518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3</a:t>
            </a:r>
            <a:endParaRPr lang="en-US" dirty="0" smtClean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539995" y="1064116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TITLE 4</a:t>
            </a:r>
            <a:endParaRPr lang="en-US" dirty="0" smtClean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40000" y="4138493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sl-SI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simil</a:t>
            </a:r>
            <a:r>
              <a:rPr lang="en-US" dirty="0" smtClean="0"/>
              <a:t> mil </a:t>
            </a:r>
            <a:r>
              <a:rPr lang="en-US" dirty="0" err="1" smtClean="0"/>
              <a:t>imeture</a:t>
            </a:r>
            <a:r>
              <a:rPr lang="en-US" dirty="0" smtClean="0"/>
              <a:t> </a:t>
            </a:r>
            <a:r>
              <a:rPr lang="en-US" dirty="0" err="1" smtClean="0"/>
              <a:t>henihil</a:t>
            </a:r>
            <a:r>
              <a:rPr lang="en-US" dirty="0" smtClean="0"/>
              <a:t> </a:t>
            </a:r>
            <a:r>
              <a:rPr lang="en-US" dirty="0" err="1" smtClean="0"/>
              <a:t>itiscimus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r>
              <a:rPr lang="en-US" dirty="0" err="1" smtClean="0"/>
              <a:t>Onsequo</a:t>
            </a:r>
            <a:r>
              <a:rPr lang="en-US" dirty="0" smtClean="0"/>
              <a:t> de </a:t>
            </a:r>
            <a:r>
              <a:rPr lang="en-US" dirty="0" err="1" smtClean="0"/>
              <a:t>liquod</a:t>
            </a:r>
            <a:r>
              <a:rPr lang="en-US" dirty="0" smtClean="0"/>
              <a:t> </a:t>
            </a:r>
            <a:r>
              <a:rPr lang="en-US" dirty="0" err="1" smtClean="0"/>
              <a:t>moluptat</a:t>
            </a:r>
            <a:r>
              <a:rPr lang="en-US" dirty="0" smtClean="0"/>
              <a:t>. </a:t>
            </a:r>
            <a:r>
              <a:rPr lang="en-US" dirty="0" err="1" smtClean="0"/>
              <a:t>Imin</a:t>
            </a:r>
            <a:r>
              <a:rPr lang="en-US" dirty="0" smtClean="0"/>
              <a:t> provide </a:t>
            </a:r>
            <a:r>
              <a:rPr lang="en-US" dirty="0" err="1" smtClean="0"/>
              <a:t>lluptat</a:t>
            </a:r>
            <a:r>
              <a:rPr lang="en-US" dirty="0" smtClean="0"/>
              <a:t> </a:t>
            </a:r>
            <a:r>
              <a:rPr lang="en-US" dirty="0" err="1" smtClean="0"/>
              <a:t>istibus</a:t>
            </a:r>
            <a:r>
              <a:rPr lang="en-US" dirty="0" smtClean="0"/>
              <a:t> </a:t>
            </a:r>
            <a:r>
              <a:rPr lang="en-US" dirty="0" err="1" smtClean="0"/>
              <a:t>eumenda</a:t>
            </a:r>
            <a:r>
              <a:rPr lang="en-US" dirty="0" smtClean="0"/>
              <a:t> </a:t>
            </a:r>
            <a:r>
              <a:rPr lang="en-US" dirty="0" err="1" smtClean="0"/>
              <a:t>ndemporuntur</a:t>
            </a:r>
            <a:r>
              <a:rPr lang="en-US" dirty="0" smtClean="0"/>
              <a:t> </a:t>
            </a:r>
            <a:r>
              <a:rPr lang="en-US" dirty="0" err="1" smtClean="0"/>
              <a:t>molorion</a:t>
            </a:r>
            <a:r>
              <a:rPr lang="en-US" dirty="0" smtClean="0"/>
              <a:t> </a:t>
            </a:r>
            <a:r>
              <a:rPr lang="en-US" dirty="0" err="1" smtClean="0"/>
              <a:t>cus</a:t>
            </a:r>
            <a:r>
              <a:rPr lang="en-US" dirty="0" smtClean="0"/>
              <a:t> quae </a:t>
            </a:r>
            <a:r>
              <a:rPr lang="en-US" dirty="0" err="1" smtClean="0"/>
              <a:t>corepratiis</a:t>
            </a:r>
            <a:r>
              <a:rPr lang="en-US" dirty="0" smtClean="0"/>
              <a:t> </a:t>
            </a:r>
          </a:p>
          <a:p>
            <a:pPr lvl="0"/>
            <a:endParaRPr lang="en-US" dirty="0" smtClean="0"/>
          </a:p>
          <a:p>
            <a:pPr lvl="0"/>
            <a:endParaRPr lang="en-US" dirty="0" err="1" smtClean="0"/>
          </a:p>
        </p:txBody>
      </p:sp>
      <p:sp>
        <p:nvSpPr>
          <p:cNvPr id="67" name="Freeform 21"/>
          <p:cNvSpPr>
            <a:spLocks/>
          </p:cNvSpPr>
          <p:nvPr userDrawn="1"/>
        </p:nvSpPr>
        <p:spPr bwMode="auto">
          <a:xfrm>
            <a:off x="17475437" y="10605340"/>
            <a:ext cx="862147" cy="889864"/>
          </a:xfrm>
          <a:custGeom>
            <a:avLst/>
            <a:gdLst>
              <a:gd name="T0" fmla="*/ 13 w 186"/>
              <a:gd name="T1" fmla="*/ 14 h 198"/>
              <a:gd name="T2" fmla="*/ 23 w 186"/>
              <a:gd name="T3" fmla="*/ 6 h 198"/>
              <a:gd name="T4" fmla="*/ 32 w 186"/>
              <a:gd name="T5" fmla="*/ 3 h 198"/>
              <a:gd name="T6" fmla="*/ 48 w 186"/>
              <a:gd name="T7" fmla="*/ 1 h 198"/>
              <a:gd name="T8" fmla="*/ 62 w 186"/>
              <a:gd name="T9" fmla="*/ 9 h 198"/>
              <a:gd name="T10" fmla="*/ 74 w 186"/>
              <a:gd name="T11" fmla="*/ 20 h 198"/>
              <a:gd name="T12" fmla="*/ 77 w 186"/>
              <a:gd name="T13" fmla="*/ 32 h 198"/>
              <a:gd name="T14" fmla="*/ 94 w 186"/>
              <a:gd name="T15" fmla="*/ 40 h 198"/>
              <a:gd name="T16" fmla="*/ 105 w 186"/>
              <a:gd name="T17" fmla="*/ 44 h 198"/>
              <a:gd name="T18" fmla="*/ 109 w 186"/>
              <a:gd name="T19" fmla="*/ 54 h 198"/>
              <a:gd name="T20" fmla="*/ 106 w 186"/>
              <a:gd name="T21" fmla="*/ 63 h 198"/>
              <a:gd name="T22" fmla="*/ 117 w 186"/>
              <a:gd name="T23" fmla="*/ 69 h 198"/>
              <a:gd name="T24" fmla="*/ 131 w 186"/>
              <a:gd name="T25" fmla="*/ 70 h 198"/>
              <a:gd name="T26" fmla="*/ 140 w 186"/>
              <a:gd name="T27" fmla="*/ 68 h 198"/>
              <a:gd name="T28" fmla="*/ 153 w 186"/>
              <a:gd name="T29" fmla="*/ 65 h 198"/>
              <a:gd name="T30" fmla="*/ 154 w 186"/>
              <a:gd name="T31" fmla="*/ 67 h 198"/>
              <a:gd name="T32" fmla="*/ 155 w 186"/>
              <a:gd name="T33" fmla="*/ 77 h 198"/>
              <a:gd name="T34" fmla="*/ 160 w 186"/>
              <a:gd name="T35" fmla="*/ 84 h 198"/>
              <a:gd name="T36" fmla="*/ 156 w 186"/>
              <a:gd name="T37" fmla="*/ 96 h 198"/>
              <a:gd name="T38" fmla="*/ 155 w 186"/>
              <a:gd name="T39" fmla="*/ 112 h 198"/>
              <a:gd name="T40" fmla="*/ 168 w 186"/>
              <a:gd name="T41" fmla="*/ 126 h 198"/>
              <a:gd name="T42" fmla="*/ 182 w 186"/>
              <a:gd name="T43" fmla="*/ 136 h 198"/>
              <a:gd name="T44" fmla="*/ 178 w 186"/>
              <a:gd name="T45" fmla="*/ 151 h 198"/>
              <a:gd name="T46" fmla="*/ 170 w 186"/>
              <a:gd name="T47" fmla="*/ 159 h 198"/>
              <a:gd name="T48" fmla="*/ 170 w 186"/>
              <a:gd name="T49" fmla="*/ 175 h 198"/>
              <a:gd name="T50" fmla="*/ 173 w 186"/>
              <a:gd name="T51" fmla="*/ 185 h 198"/>
              <a:gd name="T52" fmla="*/ 160 w 186"/>
              <a:gd name="T53" fmla="*/ 190 h 198"/>
              <a:gd name="T54" fmla="*/ 150 w 186"/>
              <a:gd name="T55" fmla="*/ 193 h 198"/>
              <a:gd name="T56" fmla="*/ 139 w 186"/>
              <a:gd name="T57" fmla="*/ 197 h 198"/>
              <a:gd name="T58" fmla="*/ 139 w 186"/>
              <a:gd name="T59" fmla="*/ 186 h 198"/>
              <a:gd name="T60" fmla="*/ 144 w 186"/>
              <a:gd name="T61" fmla="*/ 175 h 198"/>
              <a:gd name="T62" fmla="*/ 128 w 186"/>
              <a:gd name="T63" fmla="*/ 172 h 198"/>
              <a:gd name="T64" fmla="*/ 116 w 186"/>
              <a:gd name="T65" fmla="*/ 160 h 198"/>
              <a:gd name="T66" fmla="*/ 101 w 186"/>
              <a:gd name="T67" fmla="*/ 151 h 198"/>
              <a:gd name="T68" fmla="*/ 93 w 186"/>
              <a:gd name="T69" fmla="*/ 157 h 198"/>
              <a:gd name="T70" fmla="*/ 89 w 186"/>
              <a:gd name="T71" fmla="*/ 173 h 198"/>
              <a:gd name="T72" fmla="*/ 81 w 186"/>
              <a:gd name="T73" fmla="*/ 172 h 198"/>
              <a:gd name="T74" fmla="*/ 75 w 186"/>
              <a:gd name="T75" fmla="*/ 168 h 198"/>
              <a:gd name="T76" fmla="*/ 65 w 186"/>
              <a:gd name="T77" fmla="*/ 162 h 198"/>
              <a:gd name="T78" fmla="*/ 57 w 186"/>
              <a:gd name="T79" fmla="*/ 164 h 198"/>
              <a:gd name="T80" fmla="*/ 50 w 186"/>
              <a:gd name="T81" fmla="*/ 161 h 198"/>
              <a:gd name="T82" fmla="*/ 45 w 186"/>
              <a:gd name="T83" fmla="*/ 157 h 198"/>
              <a:gd name="T84" fmla="*/ 40 w 186"/>
              <a:gd name="T85" fmla="*/ 152 h 198"/>
              <a:gd name="T86" fmla="*/ 32 w 186"/>
              <a:gd name="T87" fmla="*/ 148 h 198"/>
              <a:gd name="T88" fmla="*/ 34 w 186"/>
              <a:gd name="T89" fmla="*/ 144 h 198"/>
              <a:gd name="T90" fmla="*/ 43 w 186"/>
              <a:gd name="T91" fmla="*/ 140 h 198"/>
              <a:gd name="T92" fmla="*/ 35 w 186"/>
              <a:gd name="T93" fmla="*/ 127 h 198"/>
              <a:gd name="T94" fmla="*/ 32 w 186"/>
              <a:gd name="T95" fmla="*/ 120 h 198"/>
              <a:gd name="T96" fmla="*/ 43 w 186"/>
              <a:gd name="T97" fmla="*/ 118 h 198"/>
              <a:gd name="T98" fmla="*/ 37 w 186"/>
              <a:gd name="T99" fmla="*/ 111 h 198"/>
              <a:gd name="T100" fmla="*/ 28 w 186"/>
              <a:gd name="T101" fmla="*/ 106 h 198"/>
              <a:gd name="T102" fmla="*/ 22 w 186"/>
              <a:gd name="T103" fmla="*/ 98 h 198"/>
              <a:gd name="T104" fmla="*/ 24 w 186"/>
              <a:gd name="T105" fmla="*/ 87 h 198"/>
              <a:gd name="T106" fmla="*/ 27 w 186"/>
              <a:gd name="T107" fmla="*/ 73 h 198"/>
              <a:gd name="T108" fmla="*/ 15 w 186"/>
              <a:gd name="T109" fmla="*/ 74 h 198"/>
              <a:gd name="T110" fmla="*/ 14 w 186"/>
              <a:gd name="T111" fmla="*/ 63 h 198"/>
              <a:gd name="T112" fmla="*/ 16 w 186"/>
              <a:gd name="T113" fmla="*/ 57 h 198"/>
              <a:gd name="T114" fmla="*/ 24 w 186"/>
              <a:gd name="T115" fmla="*/ 53 h 198"/>
              <a:gd name="T116" fmla="*/ 13 w 186"/>
              <a:gd name="T117" fmla="*/ 51 h 198"/>
              <a:gd name="T118" fmla="*/ 7 w 186"/>
              <a:gd name="T119" fmla="*/ 43 h 198"/>
              <a:gd name="T120" fmla="*/ 5 w 186"/>
              <a:gd name="T121" fmla="*/ 40 h 198"/>
              <a:gd name="T122" fmla="*/ 3 w 186"/>
              <a:gd name="T123" fmla="*/ 31 h 198"/>
              <a:gd name="T124" fmla="*/ 4 w 186"/>
              <a:gd name="T125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98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5" y="14"/>
                  <a:pt x="16" y="14"/>
                  <a:pt x="16" y="14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22" y="6"/>
                  <a:pt x="23" y="6"/>
                </a:cubicBezTo>
                <a:cubicBezTo>
                  <a:pt x="25" y="6"/>
                  <a:pt x="23" y="4"/>
                  <a:pt x="23" y="4"/>
                </a:cubicBezTo>
                <a:cubicBezTo>
                  <a:pt x="23" y="4"/>
                  <a:pt x="28" y="2"/>
                  <a:pt x="30" y="2"/>
                </a:cubicBezTo>
                <a:cubicBezTo>
                  <a:pt x="30" y="2"/>
                  <a:pt x="30" y="2"/>
                  <a:pt x="31" y="2"/>
                </a:cubicBezTo>
                <a:cubicBezTo>
                  <a:pt x="32" y="2"/>
                  <a:pt x="32" y="3"/>
                  <a:pt x="32" y="3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42" y="0"/>
                  <a:pt x="43" y="0"/>
                </a:cubicBezTo>
                <a:cubicBezTo>
                  <a:pt x="44" y="0"/>
                  <a:pt x="46" y="1"/>
                  <a:pt x="46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9" y="2"/>
                  <a:pt x="50" y="2"/>
                </a:cubicBezTo>
                <a:cubicBezTo>
                  <a:pt x="52" y="3"/>
                  <a:pt x="53" y="6"/>
                  <a:pt x="54" y="6"/>
                </a:cubicBezTo>
                <a:cubicBezTo>
                  <a:pt x="56" y="7"/>
                  <a:pt x="58" y="7"/>
                  <a:pt x="59" y="7"/>
                </a:cubicBezTo>
                <a:cubicBezTo>
                  <a:pt x="60" y="8"/>
                  <a:pt x="62" y="9"/>
                  <a:pt x="62" y="9"/>
                </a:cubicBezTo>
                <a:cubicBezTo>
                  <a:pt x="62" y="9"/>
                  <a:pt x="67" y="14"/>
                  <a:pt x="68" y="14"/>
                </a:cubicBezTo>
                <a:cubicBezTo>
                  <a:pt x="69" y="14"/>
                  <a:pt x="69" y="14"/>
                  <a:pt x="70" y="16"/>
                </a:cubicBezTo>
                <a:cubicBezTo>
                  <a:pt x="71" y="17"/>
                  <a:pt x="74" y="16"/>
                  <a:pt x="74" y="16"/>
                </a:cubicBezTo>
                <a:cubicBezTo>
                  <a:pt x="74" y="16"/>
                  <a:pt x="75" y="19"/>
                  <a:pt x="74" y="20"/>
                </a:cubicBezTo>
                <a:cubicBezTo>
                  <a:pt x="74" y="21"/>
                  <a:pt x="74" y="24"/>
                  <a:pt x="74" y="24"/>
                </a:cubicBezTo>
                <a:cubicBezTo>
                  <a:pt x="74" y="24"/>
                  <a:pt x="74" y="25"/>
                  <a:pt x="74" y="26"/>
                </a:cubicBezTo>
                <a:cubicBezTo>
                  <a:pt x="75" y="28"/>
                  <a:pt x="76" y="28"/>
                  <a:pt x="76" y="30"/>
                </a:cubicBezTo>
                <a:cubicBezTo>
                  <a:pt x="77" y="31"/>
                  <a:pt x="76" y="31"/>
                  <a:pt x="77" y="32"/>
                </a:cubicBezTo>
                <a:cubicBezTo>
                  <a:pt x="78" y="33"/>
                  <a:pt x="79" y="35"/>
                  <a:pt x="80" y="35"/>
                </a:cubicBezTo>
                <a:cubicBezTo>
                  <a:pt x="81" y="35"/>
                  <a:pt x="82" y="35"/>
                  <a:pt x="85" y="36"/>
                </a:cubicBezTo>
                <a:cubicBezTo>
                  <a:pt x="88" y="38"/>
                  <a:pt x="89" y="38"/>
                  <a:pt x="90" y="39"/>
                </a:cubicBezTo>
                <a:cubicBezTo>
                  <a:pt x="92" y="40"/>
                  <a:pt x="91" y="39"/>
                  <a:pt x="94" y="40"/>
                </a:cubicBezTo>
                <a:cubicBezTo>
                  <a:pt x="98" y="41"/>
                  <a:pt x="97" y="40"/>
                  <a:pt x="98" y="41"/>
                </a:cubicBezTo>
                <a:cubicBezTo>
                  <a:pt x="99" y="41"/>
                  <a:pt x="98" y="40"/>
                  <a:pt x="100" y="41"/>
                </a:cubicBezTo>
                <a:cubicBezTo>
                  <a:pt x="103" y="41"/>
                  <a:pt x="105" y="42"/>
                  <a:pt x="105" y="42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3" y="51"/>
                  <a:pt x="101" y="51"/>
                  <a:pt x="103" y="52"/>
                </a:cubicBezTo>
                <a:cubicBezTo>
                  <a:pt x="105" y="53"/>
                  <a:pt x="109" y="54"/>
                  <a:pt x="109" y="54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0" y="59"/>
                  <a:pt x="109" y="60"/>
                </a:cubicBezTo>
                <a:cubicBezTo>
                  <a:pt x="108" y="60"/>
                  <a:pt x="105" y="60"/>
                  <a:pt x="105" y="60"/>
                </a:cubicBezTo>
                <a:cubicBezTo>
                  <a:pt x="105" y="60"/>
                  <a:pt x="104" y="63"/>
                  <a:pt x="106" y="63"/>
                </a:cubicBezTo>
                <a:cubicBezTo>
                  <a:pt x="107" y="64"/>
                  <a:pt x="109" y="64"/>
                  <a:pt x="110" y="64"/>
                </a:cubicBezTo>
                <a:cubicBezTo>
                  <a:pt x="111" y="64"/>
                  <a:pt x="113" y="65"/>
                  <a:pt x="113" y="65"/>
                </a:cubicBezTo>
                <a:cubicBezTo>
                  <a:pt x="113" y="65"/>
                  <a:pt x="114" y="65"/>
                  <a:pt x="115" y="66"/>
                </a:cubicBezTo>
                <a:cubicBezTo>
                  <a:pt x="115" y="68"/>
                  <a:pt x="116" y="69"/>
                  <a:pt x="117" y="69"/>
                </a:cubicBezTo>
                <a:cubicBezTo>
                  <a:pt x="118" y="69"/>
                  <a:pt x="120" y="69"/>
                  <a:pt x="121" y="69"/>
                </a:cubicBezTo>
                <a:cubicBezTo>
                  <a:pt x="122" y="69"/>
                  <a:pt x="122" y="68"/>
                  <a:pt x="123" y="68"/>
                </a:cubicBezTo>
                <a:cubicBezTo>
                  <a:pt x="124" y="69"/>
                  <a:pt x="130" y="68"/>
                  <a:pt x="130" y="68"/>
                </a:cubicBezTo>
                <a:cubicBezTo>
                  <a:pt x="130" y="68"/>
                  <a:pt x="130" y="68"/>
                  <a:pt x="131" y="70"/>
                </a:cubicBezTo>
                <a:cubicBezTo>
                  <a:pt x="133" y="73"/>
                  <a:pt x="136" y="74"/>
                  <a:pt x="136" y="74"/>
                </a:cubicBezTo>
                <a:cubicBezTo>
                  <a:pt x="136" y="74"/>
                  <a:pt x="137" y="75"/>
                  <a:pt x="137" y="74"/>
                </a:cubicBezTo>
                <a:cubicBezTo>
                  <a:pt x="137" y="73"/>
                  <a:pt x="138" y="72"/>
                  <a:pt x="138" y="72"/>
                </a:cubicBezTo>
                <a:cubicBezTo>
                  <a:pt x="138" y="72"/>
                  <a:pt x="140" y="69"/>
                  <a:pt x="140" y="68"/>
                </a:cubicBezTo>
                <a:cubicBezTo>
                  <a:pt x="141" y="67"/>
                  <a:pt x="142" y="64"/>
                  <a:pt x="143" y="64"/>
                </a:cubicBezTo>
                <a:cubicBezTo>
                  <a:pt x="144" y="63"/>
                  <a:pt x="147" y="61"/>
                  <a:pt x="147" y="61"/>
                </a:cubicBezTo>
                <a:cubicBezTo>
                  <a:pt x="147" y="61"/>
                  <a:pt x="147" y="60"/>
                  <a:pt x="149" y="61"/>
                </a:cubicBezTo>
                <a:cubicBezTo>
                  <a:pt x="150" y="63"/>
                  <a:pt x="153" y="65"/>
                  <a:pt x="153" y="65"/>
                </a:cubicBezTo>
                <a:cubicBezTo>
                  <a:pt x="158" y="65"/>
                  <a:pt x="158" y="65"/>
                  <a:pt x="158" y="65"/>
                </a:cubicBezTo>
                <a:cubicBezTo>
                  <a:pt x="158" y="65"/>
                  <a:pt x="161" y="66"/>
                  <a:pt x="161" y="67"/>
                </a:cubicBezTo>
                <a:cubicBezTo>
                  <a:pt x="161" y="68"/>
                  <a:pt x="160" y="68"/>
                  <a:pt x="158" y="69"/>
                </a:cubicBezTo>
                <a:cubicBezTo>
                  <a:pt x="157" y="69"/>
                  <a:pt x="154" y="66"/>
                  <a:pt x="154" y="67"/>
                </a:cubicBezTo>
                <a:cubicBezTo>
                  <a:pt x="153" y="68"/>
                  <a:pt x="153" y="70"/>
                  <a:pt x="153" y="70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50" y="74"/>
                  <a:pt x="150" y="74"/>
                  <a:pt x="150" y="74"/>
                </a:cubicBezTo>
                <a:cubicBezTo>
                  <a:pt x="150" y="74"/>
                  <a:pt x="155" y="76"/>
                  <a:pt x="155" y="77"/>
                </a:cubicBezTo>
                <a:cubicBezTo>
                  <a:pt x="155" y="78"/>
                  <a:pt x="155" y="80"/>
                  <a:pt x="155" y="8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60" y="91"/>
                  <a:pt x="161" y="94"/>
                  <a:pt x="160" y="94"/>
                </a:cubicBezTo>
                <a:cubicBezTo>
                  <a:pt x="159" y="94"/>
                  <a:pt x="156" y="96"/>
                  <a:pt x="156" y="96"/>
                </a:cubicBezTo>
                <a:cubicBezTo>
                  <a:pt x="154" y="99"/>
                  <a:pt x="154" y="99"/>
                  <a:pt x="154" y="99"/>
                </a:cubicBezTo>
                <a:cubicBezTo>
                  <a:pt x="154" y="99"/>
                  <a:pt x="154" y="103"/>
                  <a:pt x="154" y="104"/>
                </a:cubicBezTo>
                <a:cubicBezTo>
                  <a:pt x="155" y="106"/>
                  <a:pt x="154" y="109"/>
                  <a:pt x="154" y="109"/>
                </a:cubicBezTo>
                <a:cubicBezTo>
                  <a:pt x="154" y="109"/>
                  <a:pt x="154" y="111"/>
                  <a:pt x="155" y="112"/>
                </a:cubicBezTo>
                <a:cubicBezTo>
                  <a:pt x="156" y="113"/>
                  <a:pt x="157" y="115"/>
                  <a:pt x="157" y="115"/>
                </a:cubicBezTo>
                <a:cubicBezTo>
                  <a:pt x="157" y="115"/>
                  <a:pt x="158" y="116"/>
                  <a:pt x="159" y="118"/>
                </a:cubicBezTo>
                <a:cubicBezTo>
                  <a:pt x="160" y="120"/>
                  <a:pt x="164" y="125"/>
                  <a:pt x="164" y="125"/>
                </a:cubicBezTo>
                <a:cubicBezTo>
                  <a:pt x="164" y="125"/>
                  <a:pt x="167" y="126"/>
                  <a:pt x="168" y="126"/>
                </a:cubicBezTo>
                <a:cubicBezTo>
                  <a:pt x="168" y="126"/>
                  <a:pt x="172" y="128"/>
                  <a:pt x="172" y="128"/>
                </a:cubicBezTo>
                <a:cubicBezTo>
                  <a:pt x="172" y="128"/>
                  <a:pt x="174" y="128"/>
                  <a:pt x="174" y="129"/>
                </a:cubicBezTo>
                <a:cubicBezTo>
                  <a:pt x="174" y="129"/>
                  <a:pt x="178" y="135"/>
                  <a:pt x="178" y="135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86" y="136"/>
                  <a:pt x="186" y="136"/>
                  <a:pt x="186" y="136"/>
                </a:cubicBezTo>
                <a:cubicBezTo>
                  <a:pt x="186" y="136"/>
                  <a:pt x="185" y="141"/>
                  <a:pt x="184" y="142"/>
                </a:cubicBezTo>
                <a:cubicBezTo>
                  <a:pt x="183" y="143"/>
                  <a:pt x="180" y="147"/>
                  <a:pt x="180" y="147"/>
                </a:cubicBezTo>
                <a:cubicBezTo>
                  <a:pt x="180" y="147"/>
                  <a:pt x="178" y="149"/>
                  <a:pt x="178" y="151"/>
                </a:cubicBezTo>
                <a:cubicBezTo>
                  <a:pt x="179" y="152"/>
                  <a:pt x="179" y="155"/>
                  <a:pt x="179" y="155"/>
                </a:cubicBezTo>
                <a:cubicBezTo>
                  <a:pt x="179" y="155"/>
                  <a:pt x="177" y="157"/>
                  <a:pt x="176" y="157"/>
                </a:cubicBezTo>
                <a:cubicBezTo>
                  <a:pt x="175" y="157"/>
                  <a:pt x="173" y="157"/>
                  <a:pt x="172" y="158"/>
                </a:cubicBezTo>
                <a:cubicBezTo>
                  <a:pt x="171" y="158"/>
                  <a:pt x="170" y="159"/>
                  <a:pt x="170" y="159"/>
                </a:cubicBezTo>
                <a:cubicBezTo>
                  <a:pt x="169" y="160"/>
                  <a:pt x="167" y="162"/>
                  <a:pt x="167" y="162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0" y="175"/>
                  <a:pt x="170" y="175"/>
                  <a:pt x="170" y="175"/>
                </a:cubicBezTo>
                <a:cubicBezTo>
                  <a:pt x="170" y="175"/>
                  <a:pt x="173" y="176"/>
                  <a:pt x="173" y="177"/>
                </a:cubicBezTo>
                <a:cubicBezTo>
                  <a:pt x="174" y="177"/>
                  <a:pt x="175" y="180"/>
                  <a:pt x="175" y="180"/>
                </a:cubicBezTo>
                <a:cubicBezTo>
                  <a:pt x="174" y="182"/>
                  <a:pt x="174" y="182"/>
                  <a:pt x="174" y="182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73" y="185"/>
                  <a:pt x="172" y="187"/>
                  <a:pt x="171" y="188"/>
                </a:cubicBezTo>
                <a:cubicBezTo>
                  <a:pt x="169" y="188"/>
                  <a:pt x="166" y="188"/>
                  <a:pt x="166" y="188"/>
                </a:cubicBezTo>
                <a:cubicBezTo>
                  <a:pt x="166" y="188"/>
                  <a:pt x="166" y="187"/>
                  <a:pt x="164" y="188"/>
                </a:cubicBezTo>
                <a:cubicBezTo>
                  <a:pt x="162" y="188"/>
                  <a:pt x="160" y="190"/>
                  <a:pt x="160" y="190"/>
                </a:cubicBezTo>
                <a:cubicBezTo>
                  <a:pt x="160" y="190"/>
                  <a:pt x="160" y="190"/>
                  <a:pt x="159" y="191"/>
                </a:cubicBezTo>
                <a:cubicBezTo>
                  <a:pt x="157" y="191"/>
                  <a:pt x="156" y="191"/>
                  <a:pt x="155" y="191"/>
                </a:cubicBezTo>
                <a:cubicBezTo>
                  <a:pt x="154" y="191"/>
                  <a:pt x="152" y="190"/>
                  <a:pt x="152" y="190"/>
                </a:cubicBezTo>
                <a:cubicBezTo>
                  <a:pt x="150" y="193"/>
                  <a:pt x="150" y="193"/>
                  <a:pt x="150" y="193"/>
                </a:cubicBezTo>
                <a:cubicBezTo>
                  <a:pt x="150" y="193"/>
                  <a:pt x="148" y="194"/>
                  <a:pt x="147" y="194"/>
                </a:cubicBezTo>
                <a:cubicBezTo>
                  <a:pt x="147" y="194"/>
                  <a:pt x="144" y="198"/>
                  <a:pt x="144" y="198"/>
                </a:cubicBezTo>
                <a:cubicBezTo>
                  <a:pt x="144" y="198"/>
                  <a:pt x="144" y="198"/>
                  <a:pt x="143" y="198"/>
                </a:cubicBezTo>
                <a:cubicBezTo>
                  <a:pt x="141" y="198"/>
                  <a:pt x="139" y="197"/>
                  <a:pt x="139" y="197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94"/>
                  <a:pt x="137" y="194"/>
                  <a:pt x="139" y="192"/>
                </a:cubicBezTo>
                <a:cubicBezTo>
                  <a:pt x="140" y="191"/>
                  <a:pt x="140" y="191"/>
                  <a:pt x="140" y="190"/>
                </a:cubicBezTo>
                <a:cubicBezTo>
                  <a:pt x="139" y="188"/>
                  <a:pt x="138" y="186"/>
                  <a:pt x="139" y="186"/>
                </a:cubicBezTo>
                <a:cubicBezTo>
                  <a:pt x="140" y="185"/>
                  <a:pt x="141" y="186"/>
                  <a:pt x="142" y="184"/>
                </a:cubicBezTo>
                <a:cubicBezTo>
                  <a:pt x="142" y="183"/>
                  <a:pt x="142" y="182"/>
                  <a:pt x="142" y="180"/>
                </a:cubicBezTo>
                <a:cubicBezTo>
                  <a:pt x="142" y="179"/>
                  <a:pt x="142" y="177"/>
                  <a:pt x="143" y="177"/>
                </a:cubicBezTo>
                <a:cubicBezTo>
                  <a:pt x="144" y="176"/>
                  <a:pt x="144" y="175"/>
                  <a:pt x="144" y="175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36" y="175"/>
                  <a:pt x="136" y="173"/>
                  <a:pt x="134" y="173"/>
                </a:cubicBezTo>
                <a:cubicBezTo>
                  <a:pt x="132" y="172"/>
                  <a:pt x="128" y="172"/>
                  <a:pt x="128" y="172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19" y="166"/>
                  <a:pt x="119" y="166"/>
                  <a:pt x="119" y="166"/>
                </a:cubicBezTo>
                <a:cubicBezTo>
                  <a:pt x="119" y="166"/>
                  <a:pt x="118" y="162"/>
                  <a:pt x="117" y="161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08" y="156"/>
                  <a:pt x="108" y="156"/>
                  <a:pt x="108" y="156"/>
                </a:cubicBezTo>
                <a:cubicBezTo>
                  <a:pt x="108" y="156"/>
                  <a:pt x="107" y="156"/>
                  <a:pt x="105" y="155"/>
                </a:cubicBezTo>
                <a:cubicBezTo>
                  <a:pt x="102" y="154"/>
                  <a:pt x="101" y="151"/>
                  <a:pt x="101" y="151"/>
                </a:cubicBezTo>
                <a:cubicBezTo>
                  <a:pt x="101" y="151"/>
                  <a:pt x="101" y="149"/>
                  <a:pt x="99" y="150"/>
                </a:cubicBezTo>
                <a:cubicBezTo>
                  <a:pt x="97" y="152"/>
                  <a:pt x="95" y="152"/>
                  <a:pt x="94" y="153"/>
                </a:cubicBezTo>
                <a:cubicBezTo>
                  <a:pt x="94" y="153"/>
                  <a:pt x="93" y="153"/>
                  <a:pt x="92" y="154"/>
                </a:cubicBezTo>
                <a:cubicBezTo>
                  <a:pt x="92" y="155"/>
                  <a:pt x="91" y="155"/>
                  <a:pt x="93" y="157"/>
                </a:cubicBezTo>
                <a:cubicBezTo>
                  <a:pt x="94" y="158"/>
                  <a:pt x="95" y="159"/>
                  <a:pt x="95" y="159"/>
                </a:cubicBezTo>
                <a:cubicBezTo>
                  <a:pt x="94" y="164"/>
                  <a:pt x="94" y="164"/>
                  <a:pt x="94" y="164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89" y="173"/>
                  <a:pt x="89" y="173"/>
                  <a:pt x="89" y="173"/>
                </a:cubicBezTo>
                <a:cubicBezTo>
                  <a:pt x="89" y="173"/>
                  <a:pt x="91" y="173"/>
                  <a:pt x="88" y="174"/>
                </a:cubicBezTo>
                <a:cubicBezTo>
                  <a:pt x="86" y="175"/>
                  <a:pt x="86" y="176"/>
                  <a:pt x="85" y="176"/>
                </a:cubicBezTo>
                <a:cubicBezTo>
                  <a:pt x="85" y="175"/>
                  <a:pt x="84" y="174"/>
                  <a:pt x="82" y="173"/>
                </a:cubicBezTo>
                <a:cubicBezTo>
                  <a:pt x="81" y="172"/>
                  <a:pt x="81" y="172"/>
                  <a:pt x="81" y="172"/>
                </a:cubicBezTo>
                <a:cubicBezTo>
                  <a:pt x="81" y="172"/>
                  <a:pt x="81" y="172"/>
                  <a:pt x="80" y="171"/>
                </a:cubicBezTo>
                <a:cubicBezTo>
                  <a:pt x="80" y="171"/>
                  <a:pt x="80" y="171"/>
                  <a:pt x="80" y="171"/>
                </a:cubicBezTo>
                <a:cubicBezTo>
                  <a:pt x="80" y="171"/>
                  <a:pt x="80" y="170"/>
                  <a:pt x="78" y="170"/>
                </a:cubicBezTo>
                <a:cubicBezTo>
                  <a:pt x="77" y="170"/>
                  <a:pt x="75" y="168"/>
                  <a:pt x="75" y="168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72" y="168"/>
                  <a:pt x="69" y="165"/>
                  <a:pt x="69" y="165"/>
                </a:cubicBezTo>
                <a:cubicBezTo>
                  <a:pt x="68" y="165"/>
                  <a:pt x="65" y="164"/>
                  <a:pt x="65" y="164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4" y="162"/>
                  <a:pt x="64" y="162"/>
                </a:cubicBezTo>
                <a:cubicBezTo>
                  <a:pt x="63" y="162"/>
                  <a:pt x="62" y="163"/>
                  <a:pt x="62" y="163"/>
                </a:cubicBezTo>
                <a:cubicBezTo>
                  <a:pt x="59" y="164"/>
                  <a:pt x="59" y="164"/>
                  <a:pt x="59" y="164"/>
                </a:cubicBezTo>
                <a:cubicBezTo>
                  <a:pt x="59" y="164"/>
                  <a:pt x="57" y="164"/>
                  <a:pt x="57" y="164"/>
                </a:cubicBezTo>
                <a:cubicBezTo>
                  <a:pt x="56" y="163"/>
                  <a:pt x="55" y="161"/>
                  <a:pt x="55" y="161"/>
                </a:cubicBezTo>
                <a:cubicBezTo>
                  <a:pt x="55" y="161"/>
                  <a:pt x="55" y="161"/>
                  <a:pt x="54" y="161"/>
                </a:cubicBezTo>
                <a:cubicBezTo>
                  <a:pt x="53" y="162"/>
                  <a:pt x="55" y="163"/>
                  <a:pt x="53" y="162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48" y="159"/>
                  <a:pt x="48" y="159"/>
                  <a:pt x="48" y="159"/>
                </a:cubicBezTo>
                <a:cubicBezTo>
                  <a:pt x="47" y="159"/>
                  <a:pt x="47" y="159"/>
                  <a:pt x="47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5" y="157"/>
                  <a:pt x="45" y="157"/>
                </a:cubicBezTo>
                <a:cubicBezTo>
                  <a:pt x="45" y="157"/>
                  <a:pt x="45" y="155"/>
                  <a:pt x="45" y="155"/>
                </a:cubicBezTo>
                <a:cubicBezTo>
                  <a:pt x="44" y="155"/>
                  <a:pt x="41" y="154"/>
                  <a:pt x="41" y="154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39" y="152"/>
                  <a:pt x="37" y="151"/>
                  <a:pt x="37" y="151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48"/>
                  <a:pt x="31" y="147"/>
                  <a:pt x="31" y="147"/>
                </a:cubicBezTo>
                <a:cubicBezTo>
                  <a:pt x="32" y="147"/>
                  <a:pt x="32" y="145"/>
                  <a:pt x="32" y="14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32" y="144"/>
                  <a:pt x="34" y="144"/>
                  <a:pt x="34" y="144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1"/>
                  <a:pt x="36" y="141"/>
                  <a:pt x="37" y="141"/>
                </a:cubicBezTo>
                <a:cubicBezTo>
                  <a:pt x="39" y="142"/>
                  <a:pt x="40" y="142"/>
                  <a:pt x="41" y="142"/>
                </a:cubicBezTo>
                <a:cubicBezTo>
                  <a:pt x="42" y="142"/>
                  <a:pt x="43" y="144"/>
                  <a:pt x="43" y="140"/>
                </a:cubicBezTo>
                <a:cubicBezTo>
                  <a:pt x="43" y="137"/>
                  <a:pt x="43" y="136"/>
                  <a:pt x="43" y="136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1"/>
                  <a:pt x="37" y="129"/>
                </a:cubicBezTo>
                <a:cubicBezTo>
                  <a:pt x="36" y="128"/>
                  <a:pt x="35" y="127"/>
                  <a:pt x="35" y="127"/>
                </a:cubicBezTo>
                <a:cubicBezTo>
                  <a:pt x="34" y="127"/>
                  <a:pt x="32" y="125"/>
                  <a:pt x="32" y="125"/>
                </a:cubicBezTo>
                <a:cubicBezTo>
                  <a:pt x="31" y="124"/>
                  <a:pt x="30" y="123"/>
                  <a:pt x="30" y="123"/>
                </a:cubicBezTo>
                <a:cubicBezTo>
                  <a:pt x="30" y="123"/>
                  <a:pt x="30" y="121"/>
                  <a:pt x="30" y="120"/>
                </a:cubicBezTo>
                <a:cubicBezTo>
                  <a:pt x="31" y="120"/>
                  <a:pt x="31" y="120"/>
                  <a:pt x="32" y="120"/>
                </a:cubicBezTo>
                <a:cubicBezTo>
                  <a:pt x="33" y="121"/>
                  <a:pt x="34" y="121"/>
                  <a:pt x="35" y="121"/>
                </a:cubicBezTo>
                <a:cubicBezTo>
                  <a:pt x="36" y="121"/>
                  <a:pt x="37" y="121"/>
                  <a:pt x="38" y="121"/>
                </a:cubicBezTo>
                <a:cubicBezTo>
                  <a:pt x="38" y="121"/>
                  <a:pt x="41" y="120"/>
                  <a:pt x="41" y="120"/>
                </a:cubicBezTo>
                <a:cubicBezTo>
                  <a:pt x="42" y="120"/>
                  <a:pt x="42" y="118"/>
                  <a:pt x="43" y="118"/>
                </a:cubicBezTo>
                <a:cubicBezTo>
                  <a:pt x="43" y="118"/>
                  <a:pt x="44" y="117"/>
                  <a:pt x="43" y="116"/>
                </a:cubicBezTo>
                <a:cubicBezTo>
                  <a:pt x="43" y="116"/>
                  <a:pt x="41" y="115"/>
                  <a:pt x="41" y="115"/>
                </a:cubicBezTo>
                <a:cubicBezTo>
                  <a:pt x="40" y="115"/>
                  <a:pt x="39" y="114"/>
                  <a:pt x="39" y="113"/>
                </a:cubicBezTo>
                <a:cubicBezTo>
                  <a:pt x="38" y="113"/>
                  <a:pt x="37" y="112"/>
                  <a:pt x="37" y="111"/>
                </a:cubicBezTo>
                <a:cubicBezTo>
                  <a:pt x="36" y="111"/>
                  <a:pt x="36" y="112"/>
                  <a:pt x="35" y="112"/>
                </a:cubicBezTo>
                <a:cubicBezTo>
                  <a:pt x="34" y="111"/>
                  <a:pt x="33" y="110"/>
                  <a:pt x="32" y="109"/>
                </a:cubicBezTo>
                <a:cubicBezTo>
                  <a:pt x="32" y="108"/>
                  <a:pt x="32" y="108"/>
                  <a:pt x="31" y="107"/>
                </a:cubicBezTo>
                <a:cubicBezTo>
                  <a:pt x="30" y="107"/>
                  <a:pt x="29" y="106"/>
                  <a:pt x="28" y="106"/>
                </a:cubicBezTo>
                <a:cubicBezTo>
                  <a:pt x="27" y="106"/>
                  <a:pt x="27" y="107"/>
                  <a:pt x="25" y="106"/>
                </a:cubicBezTo>
                <a:cubicBezTo>
                  <a:pt x="23" y="106"/>
                  <a:pt x="21" y="105"/>
                  <a:pt x="21" y="104"/>
                </a:cubicBezTo>
                <a:cubicBezTo>
                  <a:pt x="22" y="103"/>
                  <a:pt x="21" y="103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ubicBezTo>
                  <a:pt x="22" y="97"/>
                  <a:pt x="21" y="98"/>
                  <a:pt x="21" y="95"/>
                </a:cubicBezTo>
                <a:cubicBezTo>
                  <a:pt x="20" y="92"/>
                  <a:pt x="22" y="93"/>
                  <a:pt x="22" y="93"/>
                </a:cubicBezTo>
                <a:cubicBezTo>
                  <a:pt x="22" y="93"/>
                  <a:pt x="23" y="91"/>
                  <a:pt x="23" y="90"/>
                </a:cubicBezTo>
                <a:cubicBezTo>
                  <a:pt x="23" y="90"/>
                  <a:pt x="24" y="87"/>
                  <a:pt x="24" y="87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3"/>
                  <a:pt x="27" y="73"/>
                  <a:pt x="27" y="73"/>
                </a:cubicBezTo>
                <a:cubicBezTo>
                  <a:pt x="24" y="72"/>
                  <a:pt x="24" y="72"/>
                  <a:pt x="24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8" y="71"/>
                  <a:pt x="18" y="73"/>
                  <a:pt x="17" y="73"/>
                </a:cubicBezTo>
                <a:cubicBezTo>
                  <a:pt x="17" y="73"/>
                  <a:pt x="16" y="74"/>
                  <a:pt x="15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5" y="65"/>
                  <a:pt x="14" y="63"/>
                </a:cubicBezTo>
                <a:cubicBezTo>
                  <a:pt x="13" y="62"/>
                  <a:pt x="12" y="61"/>
                  <a:pt x="12" y="61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8" y="59"/>
                  <a:pt x="20" y="59"/>
                </a:cubicBezTo>
                <a:cubicBezTo>
                  <a:pt x="21" y="59"/>
                  <a:pt x="20" y="59"/>
                  <a:pt x="22" y="58"/>
                </a:cubicBezTo>
                <a:cubicBezTo>
                  <a:pt x="24" y="58"/>
                  <a:pt x="27" y="55"/>
                  <a:pt x="27" y="55"/>
                </a:cubicBezTo>
                <a:cubicBezTo>
                  <a:pt x="27" y="55"/>
                  <a:pt x="25" y="53"/>
                  <a:pt x="24" y="53"/>
                </a:cubicBezTo>
                <a:cubicBezTo>
                  <a:pt x="23" y="54"/>
                  <a:pt x="24" y="54"/>
                  <a:pt x="21" y="54"/>
                </a:cubicBezTo>
                <a:cubicBezTo>
                  <a:pt x="18" y="53"/>
                  <a:pt x="17" y="52"/>
                  <a:pt x="17" y="52"/>
                </a:cubicBezTo>
                <a:cubicBezTo>
                  <a:pt x="17" y="52"/>
                  <a:pt x="16" y="52"/>
                  <a:pt x="15" y="52"/>
                </a:cubicBezTo>
                <a:cubicBezTo>
                  <a:pt x="14" y="52"/>
                  <a:pt x="14" y="52"/>
                  <a:pt x="13" y="51"/>
                </a:cubicBezTo>
                <a:cubicBezTo>
                  <a:pt x="11" y="49"/>
                  <a:pt x="9" y="47"/>
                  <a:pt x="9" y="47"/>
                </a:cubicBezTo>
                <a:cubicBezTo>
                  <a:pt x="9" y="47"/>
                  <a:pt x="7" y="48"/>
                  <a:pt x="7" y="47"/>
                </a:cubicBezTo>
                <a:cubicBezTo>
                  <a:pt x="7" y="46"/>
                  <a:pt x="8" y="45"/>
                  <a:pt x="8" y="45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9" y="43"/>
                  <a:pt x="10" y="42"/>
                </a:cubicBezTo>
                <a:cubicBezTo>
                  <a:pt x="11" y="42"/>
                  <a:pt x="11" y="39"/>
                  <a:pt x="10" y="39"/>
                </a:cubicBezTo>
                <a:cubicBezTo>
                  <a:pt x="9" y="39"/>
                  <a:pt x="8" y="38"/>
                  <a:pt x="7" y="39"/>
                </a:cubicBezTo>
                <a:cubicBezTo>
                  <a:pt x="6" y="39"/>
                  <a:pt x="5" y="40"/>
                  <a:pt x="5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7"/>
                  <a:pt x="1" y="37"/>
                  <a:pt x="3" y="36"/>
                </a:cubicBezTo>
                <a:cubicBezTo>
                  <a:pt x="4" y="36"/>
                  <a:pt x="5" y="34"/>
                  <a:pt x="5" y="34"/>
                </a:cubicBezTo>
                <a:cubicBezTo>
                  <a:pt x="3" y="31"/>
                  <a:pt x="3" y="31"/>
                  <a:pt x="3" y="31"/>
                </a:cubicBezTo>
                <a:cubicBezTo>
                  <a:pt x="4" y="25"/>
                  <a:pt x="4" y="25"/>
                  <a:pt x="4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10" y="15"/>
                  <a:pt x="11" y="14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sp>
        <p:nvSpPr>
          <p:cNvPr id="68" name="Freeform 109"/>
          <p:cNvSpPr>
            <a:spLocks noEditPoints="1"/>
          </p:cNvSpPr>
          <p:nvPr userDrawn="1"/>
        </p:nvSpPr>
        <p:spPr bwMode="auto">
          <a:xfrm>
            <a:off x="13287547" y="7108676"/>
            <a:ext cx="1349059" cy="2472565"/>
          </a:xfrm>
          <a:custGeom>
            <a:avLst/>
            <a:gdLst>
              <a:gd name="T0" fmla="*/ 29 w 291"/>
              <a:gd name="T1" fmla="*/ 540 h 550"/>
              <a:gd name="T2" fmla="*/ 96 w 291"/>
              <a:gd name="T3" fmla="*/ 541 h 550"/>
              <a:gd name="T4" fmla="*/ 173 w 291"/>
              <a:gd name="T5" fmla="*/ 531 h 550"/>
              <a:gd name="T6" fmla="*/ 212 w 291"/>
              <a:gd name="T7" fmla="*/ 534 h 550"/>
              <a:gd name="T8" fmla="*/ 254 w 291"/>
              <a:gd name="T9" fmla="*/ 506 h 550"/>
              <a:gd name="T10" fmla="*/ 285 w 291"/>
              <a:gd name="T11" fmla="*/ 469 h 550"/>
              <a:gd name="T12" fmla="*/ 250 w 291"/>
              <a:gd name="T13" fmla="*/ 407 h 550"/>
              <a:gd name="T14" fmla="*/ 238 w 291"/>
              <a:gd name="T15" fmla="*/ 368 h 550"/>
              <a:gd name="T16" fmla="*/ 207 w 291"/>
              <a:gd name="T17" fmla="*/ 282 h 550"/>
              <a:gd name="T18" fmla="*/ 158 w 291"/>
              <a:gd name="T19" fmla="*/ 243 h 550"/>
              <a:gd name="T20" fmla="*/ 165 w 291"/>
              <a:gd name="T21" fmla="*/ 227 h 550"/>
              <a:gd name="T22" fmla="*/ 220 w 291"/>
              <a:gd name="T23" fmla="*/ 173 h 550"/>
              <a:gd name="T24" fmla="*/ 167 w 291"/>
              <a:gd name="T25" fmla="*/ 157 h 550"/>
              <a:gd name="T26" fmla="*/ 143 w 291"/>
              <a:gd name="T27" fmla="*/ 156 h 550"/>
              <a:gd name="T28" fmla="*/ 166 w 291"/>
              <a:gd name="T29" fmla="*/ 136 h 550"/>
              <a:gd name="T30" fmla="*/ 157 w 291"/>
              <a:gd name="T31" fmla="*/ 107 h 550"/>
              <a:gd name="T32" fmla="*/ 136 w 291"/>
              <a:gd name="T33" fmla="*/ 106 h 550"/>
              <a:gd name="T34" fmla="*/ 128 w 291"/>
              <a:gd name="T35" fmla="*/ 138 h 550"/>
              <a:gd name="T36" fmla="*/ 111 w 291"/>
              <a:gd name="T37" fmla="*/ 142 h 550"/>
              <a:gd name="T38" fmla="*/ 107 w 291"/>
              <a:gd name="T39" fmla="*/ 165 h 550"/>
              <a:gd name="T40" fmla="*/ 90 w 291"/>
              <a:gd name="T41" fmla="*/ 144 h 550"/>
              <a:gd name="T42" fmla="*/ 84 w 291"/>
              <a:gd name="T43" fmla="*/ 159 h 550"/>
              <a:gd name="T44" fmla="*/ 104 w 291"/>
              <a:gd name="T45" fmla="*/ 172 h 550"/>
              <a:gd name="T46" fmla="*/ 84 w 291"/>
              <a:gd name="T47" fmla="*/ 191 h 550"/>
              <a:gd name="T48" fmla="*/ 95 w 291"/>
              <a:gd name="T49" fmla="*/ 210 h 550"/>
              <a:gd name="T50" fmla="*/ 65 w 291"/>
              <a:gd name="T51" fmla="*/ 241 h 550"/>
              <a:gd name="T52" fmla="*/ 87 w 291"/>
              <a:gd name="T53" fmla="*/ 231 h 550"/>
              <a:gd name="T54" fmla="*/ 83 w 291"/>
              <a:gd name="T55" fmla="*/ 256 h 550"/>
              <a:gd name="T56" fmla="*/ 101 w 291"/>
              <a:gd name="T57" fmla="*/ 237 h 550"/>
              <a:gd name="T58" fmla="*/ 98 w 291"/>
              <a:gd name="T59" fmla="*/ 306 h 550"/>
              <a:gd name="T60" fmla="*/ 133 w 291"/>
              <a:gd name="T61" fmla="*/ 306 h 550"/>
              <a:gd name="T62" fmla="*/ 142 w 291"/>
              <a:gd name="T63" fmla="*/ 337 h 550"/>
              <a:gd name="T64" fmla="*/ 144 w 291"/>
              <a:gd name="T65" fmla="*/ 382 h 550"/>
              <a:gd name="T66" fmla="*/ 97 w 291"/>
              <a:gd name="T67" fmla="*/ 376 h 550"/>
              <a:gd name="T68" fmla="*/ 103 w 291"/>
              <a:gd name="T69" fmla="*/ 422 h 550"/>
              <a:gd name="T70" fmla="*/ 62 w 291"/>
              <a:gd name="T71" fmla="*/ 461 h 550"/>
              <a:gd name="T72" fmla="*/ 101 w 291"/>
              <a:gd name="T73" fmla="*/ 472 h 550"/>
              <a:gd name="T74" fmla="*/ 139 w 291"/>
              <a:gd name="T75" fmla="*/ 482 h 550"/>
              <a:gd name="T76" fmla="*/ 50 w 291"/>
              <a:gd name="T77" fmla="*/ 266 h 550"/>
              <a:gd name="T78" fmla="*/ 80 w 291"/>
              <a:gd name="T79" fmla="*/ 314 h 550"/>
              <a:gd name="T80" fmla="*/ 41 w 291"/>
              <a:gd name="T81" fmla="*/ 324 h 550"/>
              <a:gd name="T82" fmla="*/ 13 w 291"/>
              <a:gd name="T83" fmla="*/ 287 h 550"/>
              <a:gd name="T84" fmla="*/ 75 w 291"/>
              <a:gd name="T85" fmla="*/ 227 h 550"/>
              <a:gd name="T86" fmla="*/ 103 w 291"/>
              <a:gd name="T87" fmla="*/ 263 h 550"/>
              <a:gd name="T88" fmla="*/ 65 w 291"/>
              <a:gd name="T89" fmla="*/ 199 h 550"/>
              <a:gd name="T90" fmla="*/ 78 w 291"/>
              <a:gd name="T91" fmla="*/ 171 h 550"/>
              <a:gd name="T92" fmla="*/ 46 w 291"/>
              <a:gd name="T93" fmla="*/ 177 h 550"/>
              <a:gd name="T94" fmla="*/ 59 w 291"/>
              <a:gd name="T95" fmla="*/ 158 h 550"/>
              <a:gd name="T96" fmla="*/ 69 w 291"/>
              <a:gd name="T97" fmla="*/ 132 h 550"/>
              <a:gd name="T98" fmla="*/ 80 w 291"/>
              <a:gd name="T99" fmla="*/ 106 h 550"/>
              <a:gd name="T100" fmla="*/ 94 w 291"/>
              <a:gd name="T101" fmla="*/ 116 h 550"/>
              <a:gd name="T102" fmla="*/ 267 w 291"/>
              <a:gd name="T103" fmla="*/ 15 h 550"/>
              <a:gd name="T104" fmla="*/ 245 w 291"/>
              <a:gd name="T105" fmla="*/ 27 h 550"/>
              <a:gd name="T106" fmla="*/ 269 w 291"/>
              <a:gd name="T107" fmla="*/ 2 h 550"/>
              <a:gd name="T108" fmla="*/ 259 w 291"/>
              <a:gd name="T109" fmla="*/ 29 h 550"/>
              <a:gd name="T110" fmla="*/ 243 w 291"/>
              <a:gd name="T111" fmla="*/ 64 h 550"/>
              <a:gd name="T112" fmla="*/ 221 w 291"/>
              <a:gd name="T113" fmla="*/ 72 h 550"/>
              <a:gd name="T114" fmla="*/ 205 w 291"/>
              <a:gd name="T115" fmla="*/ 80 h 550"/>
              <a:gd name="T116" fmla="*/ 204 w 291"/>
              <a:gd name="T117" fmla="*/ 75 h 550"/>
              <a:gd name="T118" fmla="*/ 191 w 291"/>
              <a:gd name="T119" fmla="*/ 91 h 550"/>
              <a:gd name="T120" fmla="*/ 187 w 291"/>
              <a:gd name="T121" fmla="*/ 9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1" h="550">
                <a:moveTo>
                  <a:pt x="73" y="501"/>
                </a:moveTo>
                <a:cubicBezTo>
                  <a:pt x="69" y="504"/>
                  <a:pt x="69" y="504"/>
                  <a:pt x="69" y="504"/>
                </a:cubicBezTo>
                <a:cubicBezTo>
                  <a:pt x="69" y="508"/>
                  <a:pt x="69" y="508"/>
                  <a:pt x="69" y="508"/>
                </a:cubicBezTo>
                <a:cubicBezTo>
                  <a:pt x="67" y="512"/>
                  <a:pt x="67" y="512"/>
                  <a:pt x="67" y="512"/>
                </a:cubicBezTo>
                <a:cubicBezTo>
                  <a:pt x="67" y="512"/>
                  <a:pt x="65" y="513"/>
                  <a:pt x="65" y="514"/>
                </a:cubicBezTo>
                <a:cubicBezTo>
                  <a:pt x="64" y="515"/>
                  <a:pt x="60" y="518"/>
                  <a:pt x="60" y="518"/>
                </a:cubicBezTo>
                <a:cubicBezTo>
                  <a:pt x="60" y="518"/>
                  <a:pt x="60" y="519"/>
                  <a:pt x="59" y="519"/>
                </a:cubicBezTo>
                <a:cubicBezTo>
                  <a:pt x="58" y="519"/>
                  <a:pt x="51" y="522"/>
                  <a:pt x="51" y="522"/>
                </a:cubicBezTo>
                <a:cubicBezTo>
                  <a:pt x="49" y="526"/>
                  <a:pt x="49" y="526"/>
                  <a:pt x="49" y="526"/>
                </a:cubicBezTo>
                <a:cubicBezTo>
                  <a:pt x="45" y="527"/>
                  <a:pt x="45" y="527"/>
                  <a:pt x="45" y="527"/>
                </a:cubicBezTo>
                <a:cubicBezTo>
                  <a:pt x="42" y="532"/>
                  <a:pt x="42" y="532"/>
                  <a:pt x="42" y="532"/>
                </a:cubicBezTo>
                <a:cubicBezTo>
                  <a:pt x="37" y="534"/>
                  <a:pt x="37" y="534"/>
                  <a:pt x="37" y="534"/>
                </a:cubicBezTo>
                <a:cubicBezTo>
                  <a:pt x="33" y="535"/>
                  <a:pt x="33" y="535"/>
                  <a:pt x="33" y="535"/>
                </a:cubicBezTo>
                <a:cubicBezTo>
                  <a:pt x="29" y="533"/>
                  <a:pt x="29" y="533"/>
                  <a:pt x="29" y="533"/>
                </a:cubicBezTo>
                <a:cubicBezTo>
                  <a:pt x="26" y="535"/>
                  <a:pt x="26" y="535"/>
                  <a:pt x="26" y="535"/>
                </a:cubicBezTo>
                <a:cubicBezTo>
                  <a:pt x="23" y="537"/>
                  <a:pt x="23" y="537"/>
                  <a:pt x="23" y="537"/>
                </a:cubicBezTo>
                <a:cubicBezTo>
                  <a:pt x="24" y="541"/>
                  <a:pt x="24" y="541"/>
                  <a:pt x="24" y="541"/>
                </a:cubicBezTo>
                <a:cubicBezTo>
                  <a:pt x="27" y="543"/>
                  <a:pt x="27" y="543"/>
                  <a:pt x="27" y="543"/>
                </a:cubicBezTo>
                <a:cubicBezTo>
                  <a:pt x="29" y="540"/>
                  <a:pt x="29" y="540"/>
                  <a:pt x="29" y="540"/>
                </a:cubicBezTo>
                <a:cubicBezTo>
                  <a:pt x="35" y="542"/>
                  <a:pt x="35" y="542"/>
                  <a:pt x="35" y="542"/>
                </a:cubicBezTo>
                <a:cubicBezTo>
                  <a:pt x="35" y="542"/>
                  <a:pt x="37" y="545"/>
                  <a:pt x="38" y="546"/>
                </a:cubicBezTo>
                <a:cubicBezTo>
                  <a:pt x="38" y="547"/>
                  <a:pt x="38" y="550"/>
                  <a:pt x="39" y="550"/>
                </a:cubicBezTo>
                <a:cubicBezTo>
                  <a:pt x="40" y="549"/>
                  <a:pt x="45" y="546"/>
                  <a:pt x="45" y="546"/>
                </a:cubicBezTo>
                <a:cubicBezTo>
                  <a:pt x="43" y="542"/>
                  <a:pt x="43" y="542"/>
                  <a:pt x="43" y="542"/>
                </a:cubicBezTo>
                <a:cubicBezTo>
                  <a:pt x="43" y="542"/>
                  <a:pt x="46" y="541"/>
                  <a:pt x="48" y="541"/>
                </a:cubicBezTo>
                <a:cubicBezTo>
                  <a:pt x="50" y="541"/>
                  <a:pt x="52" y="542"/>
                  <a:pt x="53" y="540"/>
                </a:cubicBezTo>
                <a:cubicBezTo>
                  <a:pt x="53" y="539"/>
                  <a:pt x="56" y="539"/>
                  <a:pt x="56" y="539"/>
                </a:cubicBezTo>
                <a:cubicBezTo>
                  <a:pt x="56" y="539"/>
                  <a:pt x="58" y="536"/>
                  <a:pt x="58" y="536"/>
                </a:cubicBezTo>
                <a:cubicBezTo>
                  <a:pt x="58" y="535"/>
                  <a:pt x="61" y="533"/>
                  <a:pt x="61" y="533"/>
                </a:cubicBezTo>
                <a:cubicBezTo>
                  <a:pt x="61" y="533"/>
                  <a:pt x="68" y="536"/>
                  <a:pt x="69" y="536"/>
                </a:cubicBezTo>
                <a:cubicBezTo>
                  <a:pt x="70" y="536"/>
                  <a:pt x="77" y="534"/>
                  <a:pt x="77" y="534"/>
                </a:cubicBezTo>
                <a:cubicBezTo>
                  <a:pt x="80" y="537"/>
                  <a:pt x="80" y="537"/>
                  <a:pt x="80" y="537"/>
                </a:cubicBezTo>
                <a:cubicBezTo>
                  <a:pt x="80" y="537"/>
                  <a:pt x="80" y="539"/>
                  <a:pt x="82" y="540"/>
                </a:cubicBezTo>
                <a:cubicBezTo>
                  <a:pt x="84" y="540"/>
                  <a:pt x="85" y="540"/>
                  <a:pt x="85" y="540"/>
                </a:cubicBezTo>
                <a:cubicBezTo>
                  <a:pt x="88" y="544"/>
                  <a:pt x="88" y="544"/>
                  <a:pt x="88" y="544"/>
                </a:cubicBezTo>
                <a:cubicBezTo>
                  <a:pt x="91" y="546"/>
                  <a:pt x="91" y="546"/>
                  <a:pt x="91" y="546"/>
                </a:cubicBezTo>
                <a:cubicBezTo>
                  <a:pt x="91" y="546"/>
                  <a:pt x="94" y="546"/>
                  <a:pt x="94" y="545"/>
                </a:cubicBezTo>
                <a:cubicBezTo>
                  <a:pt x="94" y="544"/>
                  <a:pt x="95" y="542"/>
                  <a:pt x="96" y="541"/>
                </a:cubicBezTo>
                <a:cubicBezTo>
                  <a:pt x="97" y="541"/>
                  <a:pt x="100" y="540"/>
                  <a:pt x="100" y="540"/>
                </a:cubicBezTo>
                <a:cubicBezTo>
                  <a:pt x="100" y="540"/>
                  <a:pt x="100" y="538"/>
                  <a:pt x="100" y="537"/>
                </a:cubicBezTo>
                <a:cubicBezTo>
                  <a:pt x="100" y="535"/>
                  <a:pt x="100" y="532"/>
                  <a:pt x="101" y="531"/>
                </a:cubicBezTo>
                <a:cubicBezTo>
                  <a:pt x="101" y="531"/>
                  <a:pt x="104" y="527"/>
                  <a:pt x="104" y="527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21" y="525"/>
                  <a:pt x="121" y="525"/>
                  <a:pt x="121" y="525"/>
                </a:cubicBezTo>
                <a:cubicBezTo>
                  <a:pt x="125" y="525"/>
                  <a:pt x="125" y="525"/>
                  <a:pt x="125" y="525"/>
                </a:cubicBezTo>
                <a:cubicBezTo>
                  <a:pt x="130" y="529"/>
                  <a:pt x="130" y="529"/>
                  <a:pt x="130" y="529"/>
                </a:cubicBezTo>
                <a:cubicBezTo>
                  <a:pt x="135" y="534"/>
                  <a:pt x="135" y="534"/>
                  <a:pt x="135" y="534"/>
                </a:cubicBezTo>
                <a:cubicBezTo>
                  <a:pt x="135" y="534"/>
                  <a:pt x="138" y="538"/>
                  <a:pt x="138" y="537"/>
                </a:cubicBezTo>
                <a:cubicBezTo>
                  <a:pt x="139" y="535"/>
                  <a:pt x="140" y="531"/>
                  <a:pt x="141" y="531"/>
                </a:cubicBezTo>
                <a:cubicBezTo>
                  <a:pt x="142" y="531"/>
                  <a:pt x="145" y="535"/>
                  <a:pt x="145" y="535"/>
                </a:cubicBezTo>
                <a:cubicBezTo>
                  <a:pt x="149" y="536"/>
                  <a:pt x="149" y="536"/>
                  <a:pt x="149" y="536"/>
                </a:cubicBezTo>
                <a:cubicBezTo>
                  <a:pt x="152" y="536"/>
                  <a:pt x="152" y="536"/>
                  <a:pt x="152" y="536"/>
                </a:cubicBezTo>
                <a:cubicBezTo>
                  <a:pt x="155" y="533"/>
                  <a:pt x="155" y="533"/>
                  <a:pt x="155" y="533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57" y="531"/>
                  <a:pt x="157" y="531"/>
                  <a:pt x="157" y="531"/>
                </a:cubicBezTo>
                <a:cubicBezTo>
                  <a:pt x="168" y="532"/>
                  <a:pt x="168" y="532"/>
                  <a:pt x="168" y="532"/>
                </a:cubicBezTo>
                <a:cubicBezTo>
                  <a:pt x="173" y="531"/>
                  <a:pt x="173" y="531"/>
                  <a:pt x="173" y="531"/>
                </a:cubicBezTo>
                <a:cubicBezTo>
                  <a:pt x="177" y="530"/>
                  <a:pt x="177" y="530"/>
                  <a:pt x="177" y="530"/>
                </a:cubicBezTo>
                <a:cubicBezTo>
                  <a:pt x="177" y="532"/>
                  <a:pt x="177" y="532"/>
                  <a:pt x="177" y="532"/>
                </a:cubicBezTo>
                <a:cubicBezTo>
                  <a:pt x="171" y="534"/>
                  <a:pt x="171" y="534"/>
                  <a:pt x="171" y="534"/>
                </a:cubicBezTo>
                <a:cubicBezTo>
                  <a:pt x="171" y="534"/>
                  <a:pt x="168" y="534"/>
                  <a:pt x="169" y="535"/>
                </a:cubicBezTo>
                <a:cubicBezTo>
                  <a:pt x="170" y="537"/>
                  <a:pt x="175" y="539"/>
                  <a:pt x="175" y="539"/>
                </a:cubicBezTo>
                <a:cubicBezTo>
                  <a:pt x="175" y="539"/>
                  <a:pt x="172" y="540"/>
                  <a:pt x="176" y="540"/>
                </a:cubicBezTo>
                <a:cubicBezTo>
                  <a:pt x="180" y="540"/>
                  <a:pt x="182" y="539"/>
                  <a:pt x="182" y="539"/>
                </a:cubicBezTo>
                <a:cubicBezTo>
                  <a:pt x="185" y="536"/>
                  <a:pt x="185" y="536"/>
                  <a:pt x="185" y="536"/>
                </a:cubicBezTo>
                <a:cubicBezTo>
                  <a:pt x="183" y="534"/>
                  <a:pt x="183" y="534"/>
                  <a:pt x="183" y="534"/>
                </a:cubicBezTo>
                <a:cubicBezTo>
                  <a:pt x="178" y="533"/>
                  <a:pt x="178" y="533"/>
                  <a:pt x="178" y="533"/>
                </a:cubicBezTo>
                <a:cubicBezTo>
                  <a:pt x="179" y="529"/>
                  <a:pt x="179" y="529"/>
                  <a:pt x="179" y="529"/>
                </a:cubicBezTo>
                <a:cubicBezTo>
                  <a:pt x="180" y="529"/>
                  <a:pt x="180" y="529"/>
                  <a:pt x="180" y="529"/>
                </a:cubicBezTo>
                <a:cubicBezTo>
                  <a:pt x="183" y="532"/>
                  <a:pt x="183" y="532"/>
                  <a:pt x="183" y="532"/>
                </a:cubicBezTo>
                <a:cubicBezTo>
                  <a:pt x="186" y="530"/>
                  <a:pt x="186" y="530"/>
                  <a:pt x="186" y="530"/>
                </a:cubicBezTo>
                <a:cubicBezTo>
                  <a:pt x="190" y="531"/>
                  <a:pt x="190" y="531"/>
                  <a:pt x="190" y="531"/>
                </a:cubicBezTo>
                <a:cubicBezTo>
                  <a:pt x="192" y="535"/>
                  <a:pt x="192" y="535"/>
                  <a:pt x="192" y="535"/>
                </a:cubicBezTo>
                <a:cubicBezTo>
                  <a:pt x="192" y="535"/>
                  <a:pt x="194" y="537"/>
                  <a:pt x="196" y="535"/>
                </a:cubicBezTo>
                <a:cubicBezTo>
                  <a:pt x="198" y="534"/>
                  <a:pt x="200" y="533"/>
                  <a:pt x="200" y="533"/>
                </a:cubicBezTo>
                <a:cubicBezTo>
                  <a:pt x="212" y="534"/>
                  <a:pt x="212" y="534"/>
                  <a:pt x="212" y="534"/>
                </a:cubicBezTo>
                <a:cubicBezTo>
                  <a:pt x="212" y="534"/>
                  <a:pt x="218" y="533"/>
                  <a:pt x="219" y="535"/>
                </a:cubicBezTo>
                <a:cubicBezTo>
                  <a:pt x="220" y="536"/>
                  <a:pt x="223" y="538"/>
                  <a:pt x="223" y="538"/>
                </a:cubicBezTo>
                <a:cubicBezTo>
                  <a:pt x="228" y="539"/>
                  <a:pt x="228" y="539"/>
                  <a:pt x="228" y="539"/>
                </a:cubicBezTo>
                <a:cubicBezTo>
                  <a:pt x="233" y="539"/>
                  <a:pt x="233" y="539"/>
                  <a:pt x="233" y="539"/>
                </a:cubicBezTo>
                <a:cubicBezTo>
                  <a:pt x="233" y="539"/>
                  <a:pt x="235" y="537"/>
                  <a:pt x="236" y="536"/>
                </a:cubicBezTo>
                <a:cubicBezTo>
                  <a:pt x="238" y="536"/>
                  <a:pt x="241" y="534"/>
                  <a:pt x="242" y="534"/>
                </a:cubicBezTo>
                <a:cubicBezTo>
                  <a:pt x="244" y="534"/>
                  <a:pt x="249" y="533"/>
                  <a:pt x="249" y="533"/>
                </a:cubicBezTo>
                <a:cubicBezTo>
                  <a:pt x="250" y="533"/>
                  <a:pt x="251" y="534"/>
                  <a:pt x="253" y="533"/>
                </a:cubicBezTo>
                <a:cubicBezTo>
                  <a:pt x="254" y="533"/>
                  <a:pt x="257" y="528"/>
                  <a:pt x="257" y="528"/>
                </a:cubicBezTo>
                <a:cubicBezTo>
                  <a:pt x="257" y="528"/>
                  <a:pt x="258" y="526"/>
                  <a:pt x="260" y="526"/>
                </a:cubicBezTo>
                <a:cubicBezTo>
                  <a:pt x="262" y="526"/>
                  <a:pt x="265" y="526"/>
                  <a:pt x="266" y="525"/>
                </a:cubicBezTo>
                <a:cubicBezTo>
                  <a:pt x="267" y="523"/>
                  <a:pt x="268" y="522"/>
                  <a:pt x="269" y="521"/>
                </a:cubicBezTo>
                <a:cubicBezTo>
                  <a:pt x="270" y="520"/>
                  <a:pt x="272" y="517"/>
                  <a:pt x="271" y="516"/>
                </a:cubicBezTo>
                <a:cubicBezTo>
                  <a:pt x="271" y="515"/>
                  <a:pt x="272" y="511"/>
                  <a:pt x="272" y="511"/>
                </a:cubicBezTo>
                <a:cubicBezTo>
                  <a:pt x="272" y="511"/>
                  <a:pt x="269" y="511"/>
                  <a:pt x="268" y="511"/>
                </a:cubicBezTo>
                <a:cubicBezTo>
                  <a:pt x="267" y="510"/>
                  <a:pt x="263" y="511"/>
                  <a:pt x="262" y="510"/>
                </a:cubicBezTo>
                <a:cubicBezTo>
                  <a:pt x="261" y="510"/>
                  <a:pt x="257" y="510"/>
                  <a:pt x="257" y="510"/>
                </a:cubicBezTo>
                <a:cubicBezTo>
                  <a:pt x="256" y="508"/>
                  <a:pt x="256" y="508"/>
                  <a:pt x="256" y="508"/>
                </a:cubicBezTo>
                <a:cubicBezTo>
                  <a:pt x="256" y="508"/>
                  <a:pt x="255" y="507"/>
                  <a:pt x="254" y="506"/>
                </a:cubicBezTo>
                <a:cubicBezTo>
                  <a:pt x="253" y="506"/>
                  <a:pt x="254" y="506"/>
                  <a:pt x="252" y="505"/>
                </a:cubicBezTo>
                <a:cubicBezTo>
                  <a:pt x="251" y="505"/>
                  <a:pt x="249" y="503"/>
                  <a:pt x="249" y="503"/>
                </a:cubicBezTo>
                <a:cubicBezTo>
                  <a:pt x="246" y="502"/>
                  <a:pt x="246" y="502"/>
                  <a:pt x="246" y="502"/>
                </a:cubicBezTo>
                <a:cubicBezTo>
                  <a:pt x="242" y="502"/>
                  <a:pt x="242" y="502"/>
                  <a:pt x="242" y="502"/>
                </a:cubicBezTo>
                <a:cubicBezTo>
                  <a:pt x="246" y="500"/>
                  <a:pt x="246" y="500"/>
                  <a:pt x="246" y="500"/>
                </a:cubicBezTo>
                <a:cubicBezTo>
                  <a:pt x="246" y="500"/>
                  <a:pt x="250" y="500"/>
                  <a:pt x="251" y="500"/>
                </a:cubicBezTo>
                <a:cubicBezTo>
                  <a:pt x="252" y="501"/>
                  <a:pt x="256" y="501"/>
                  <a:pt x="256" y="500"/>
                </a:cubicBezTo>
                <a:cubicBezTo>
                  <a:pt x="257" y="500"/>
                  <a:pt x="260" y="495"/>
                  <a:pt x="260" y="495"/>
                </a:cubicBezTo>
                <a:cubicBezTo>
                  <a:pt x="259" y="492"/>
                  <a:pt x="259" y="492"/>
                  <a:pt x="259" y="492"/>
                </a:cubicBezTo>
                <a:cubicBezTo>
                  <a:pt x="257" y="490"/>
                  <a:pt x="257" y="490"/>
                  <a:pt x="257" y="490"/>
                </a:cubicBezTo>
                <a:cubicBezTo>
                  <a:pt x="253" y="491"/>
                  <a:pt x="253" y="491"/>
                  <a:pt x="253" y="491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261" y="486"/>
                  <a:pt x="261" y="486"/>
                  <a:pt x="261" y="486"/>
                </a:cubicBezTo>
                <a:cubicBezTo>
                  <a:pt x="264" y="488"/>
                  <a:pt x="264" y="488"/>
                  <a:pt x="264" y="488"/>
                </a:cubicBezTo>
                <a:cubicBezTo>
                  <a:pt x="264" y="488"/>
                  <a:pt x="269" y="489"/>
                  <a:pt x="269" y="488"/>
                </a:cubicBezTo>
                <a:cubicBezTo>
                  <a:pt x="270" y="487"/>
                  <a:pt x="271" y="485"/>
                  <a:pt x="271" y="485"/>
                </a:cubicBezTo>
                <a:cubicBezTo>
                  <a:pt x="271" y="482"/>
                  <a:pt x="271" y="482"/>
                  <a:pt x="271" y="482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69"/>
                  <a:pt x="285" y="469"/>
                  <a:pt x="285" y="469"/>
                </a:cubicBezTo>
                <a:cubicBezTo>
                  <a:pt x="286" y="463"/>
                  <a:pt x="286" y="463"/>
                  <a:pt x="286" y="463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90" y="442"/>
                  <a:pt x="290" y="442"/>
                  <a:pt x="290" y="442"/>
                </a:cubicBezTo>
                <a:cubicBezTo>
                  <a:pt x="285" y="434"/>
                  <a:pt x="285" y="434"/>
                  <a:pt x="285" y="434"/>
                </a:cubicBezTo>
                <a:cubicBezTo>
                  <a:pt x="285" y="434"/>
                  <a:pt x="279" y="429"/>
                  <a:pt x="277" y="428"/>
                </a:cubicBezTo>
                <a:cubicBezTo>
                  <a:pt x="275" y="428"/>
                  <a:pt x="264" y="425"/>
                  <a:pt x="264" y="425"/>
                </a:cubicBezTo>
                <a:cubicBezTo>
                  <a:pt x="256" y="423"/>
                  <a:pt x="256" y="423"/>
                  <a:pt x="256" y="423"/>
                </a:cubicBezTo>
                <a:cubicBezTo>
                  <a:pt x="252" y="425"/>
                  <a:pt x="252" y="425"/>
                  <a:pt x="252" y="425"/>
                </a:cubicBezTo>
                <a:cubicBezTo>
                  <a:pt x="251" y="428"/>
                  <a:pt x="251" y="428"/>
                  <a:pt x="251" y="428"/>
                </a:cubicBezTo>
                <a:cubicBezTo>
                  <a:pt x="248" y="430"/>
                  <a:pt x="248" y="430"/>
                  <a:pt x="248" y="430"/>
                </a:cubicBezTo>
                <a:cubicBezTo>
                  <a:pt x="248" y="430"/>
                  <a:pt x="245" y="432"/>
                  <a:pt x="245" y="432"/>
                </a:cubicBezTo>
                <a:cubicBezTo>
                  <a:pt x="244" y="432"/>
                  <a:pt x="242" y="429"/>
                  <a:pt x="242" y="429"/>
                </a:cubicBezTo>
                <a:cubicBezTo>
                  <a:pt x="242" y="429"/>
                  <a:pt x="239" y="426"/>
                  <a:pt x="239" y="426"/>
                </a:cubicBezTo>
                <a:cubicBezTo>
                  <a:pt x="238" y="426"/>
                  <a:pt x="235" y="425"/>
                  <a:pt x="235" y="425"/>
                </a:cubicBezTo>
                <a:cubicBezTo>
                  <a:pt x="239" y="422"/>
                  <a:pt x="239" y="422"/>
                  <a:pt x="239" y="422"/>
                </a:cubicBezTo>
                <a:cubicBezTo>
                  <a:pt x="244" y="420"/>
                  <a:pt x="244" y="420"/>
                  <a:pt x="244" y="420"/>
                </a:cubicBezTo>
                <a:cubicBezTo>
                  <a:pt x="244" y="420"/>
                  <a:pt x="246" y="418"/>
                  <a:pt x="246" y="417"/>
                </a:cubicBezTo>
                <a:cubicBezTo>
                  <a:pt x="247" y="417"/>
                  <a:pt x="249" y="415"/>
                  <a:pt x="249" y="415"/>
                </a:cubicBezTo>
                <a:cubicBezTo>
                  <a:pt x="250" y="407"/>
                  <a:pt x="250" y="407"/>
                  <a:pt x="250" y="407"/>
                </a:cubicBezTo>
                <a:cubicBezTo>
                  <a:pt x="248" y="399"/>
                  <a:pt x="248" y="399"/>
                  <a:pt x="248" y="399"/>
                </a:cubicBezTo>
                <a:cubicBezTo>
                  <a:pt x="245" y="395"/>
                  <a:pt x="245" y="395"/>
                  <a:pt x="245" y="395"/>
                </a:cubicBezTo>
                <a:cubicBezTo>
                  <a:pt x="243" y="391"/>
                  <a:pt x="243" y="391"/>
                  <a:pt x="243" y="391"/>
                </a:cubicBezTo>
                <a:cubicBezTo>
                  <a:pt x="241" y="391"/>
                  <a:pt x="241" y="391"/>
                  <a:pt x="241" y="391"/>
                </a:cubicBezTo>
                <a:cubicBezTo>
                  <a:pt x="237" y="388"/>
                  <a:pt x="237" y="388"/>
                  <a:pt x="237" y="388"/>
                </a:cubicBezTo>
                <a:cubicBezTo>
                  <a:pt x="234" y="384"/>
                  <a:pt x="234" y="384"/>
                  <a:pt x="234" y="384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4" y="379"/>
                  <a:pt x="234" y="379"/>
                  <a:pt x="234" y="379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5" y="382"/>
                  <a:pt x="236" y="382"/>
                </a:cubicBezTo>
                <a:cubicBezTo>
                  <a:pt x="236" y="383"/>
                  <a:pt x="237" y="384"/>
                  <a:pt x="237" y="384"/>
                </a:cubicBezTo>
                <a:cubicBezTo>
                  <a:pt x="238" y="385"/>
                  <a:pt x="242" y="387"/>
                  <a:pt x="242" y="387"/>
                </a:cubicBezTo>
                <a:cubicBezTo>
                  <a:pt x="244" y="387"/>
                  <a:pt x="244" y="387"/>
                  <a:pt x="244" y="387"/>
                </a:cubicBezTo>
                <a:cubicBezTo>
                  <a:pt x="246" y="390"/>
                  <a:pt x="246" y="390"/>
                  <a:pt x="246" y="390"/>
                </a:cubicBezTo>
                <a:cubicBezTo>
                  <a:pt x="246" y="390"/>
                  <a:pt x="247" y="387"/>
                  <a:pt x="247" y="387"/>
                </a:cubicBezTo>
                <a:cubicBezTo>
                  <a:pt x="247" y="386"/>
                  <a:pt x="244" y="382"/>
                  <a:pt x="244" y="382"/>
                </a:cubicBezTo>
                <a:cubicBezTo>
                  <a:pt x="243" y="382"/>
                  <a:pt x="242" y="378"/>
                  <a:pt x="242" y="378"/>
                </a:cubicBezTo>
                <a:cubicBezTo>
                  <a:pt x="241" y="377"/>
                  <a:pt x="239" y="371"/>
                  <a:pt x="239" y="371"/>
                </a:cubicBezTo>
                <a:cubicBezTo>
                  <a:pt x="239" y="371"/>
                  <a:pt x="238" y="369"/>
                  <a:pt x="238" y="368"/>
                </a:cubicBezTo>
                <a:cubicBezTo>
                  <a:pt x="238" y="368"/>
                  <a:pt x="238" y="363"/>
                  <a:pt x="238" y="363"/>
                </a:cubicBezTo>
                <a:cubicBezTo>
                  <a:pt x="240" y="362"/>
                  <a:pt x="240" y="362"/>
                  <a:pt x="240" y="362"/>
                </a:cubicBezTo>
                <a:cubicBezTo>
                  <a:pt x="242" y="360"/>
                  <a:pt x="242" y="360"/>
                  <a:pt x="242" y="360"/>
                </a:cubicBezTo>
                <a:cubicBezTo>
                  <a:pt x="242" y="360"/>
                  <a:pt x="241" y="360"/>
                  <a:pt x="241" y="359"/>
                </a:cubicBezTo>
                <a:cubicBezTo>
                  <a:pt x="240" y="357"/>
                  <a:pt x="238" y="355"/>
                  <a:pt x="238" y="355"/>
                </a:cubicBezTo>
                <a:cubicBezTo>
                  <a:pt x="238" y="355"/>
                  <a:pt x="236" y="354"/>
                  <a:pt x="235" y="353"/>
                </a:cubicBezTo>
                <a:cubicBezTo>
                  <a:pt x="235" y="351"/>
                  <a:pt x="234" y="349"/>
                  <a:pt x="234" y="349"/>
                </a:cubicBezTo>
                <a:cubicBezTo>
                  <a:pt x="234" y="348"/>
                  <a:pt x="233" y="342"/>
                  <a:pt x="233" y="342"/>
                </a:cubicBezTo>
                <a:cubicBezTo>
                  <a:pt x="228" y="337"/>
                  <a:pt x="228" y="337"/>
                  <a:pt x="228" y="337"/>
                </a:cubicBezTo>
                <a:cubicBezTo>
                  <a:pt x="228" y="337"/>
                  <a:pt x="226" y="335"/>
                  <a:pt x="225" y="334"/>
                </a:cubicBezTo>
                <a:cubicBezTo>
                  <a:pt x="225" y="334"/>
                  <a:pt x="222" y="333"/>
                  <a:pt x="222" y="333"/>
                </a:cubicBezTo>
                <a:cubicBezTo>
                  <a:pt x="221" y="333"/>
                  <a:pt x="216" y="330"/>
                  <a:pt x="216" y="330"/>
                </a:cubicBezTo>
                <a:cubicBezTo>
                  <a:pt x="216" y="330"/>
                  <a:pt x="212" y="325"/>
                  <a:pt x="212" y="324"/>
                </a:cubicBezTo>
                <a:cubicBezTo>
                  <a:pt x="212" y="323"/>
                  <a:pt x="210" y="317"/>
                  <a:pt x="210" y="317"/>
                </a:cubicBezTo>
                <a:cubicBezTo>
                  <a:pt x="210" y="313"/>
                  <a:pt x="210" y="313"/>
                  <a:pt x="210" y="313"/>
                </a:cubicBezTo>
                <a:cubicBezTo>
                  <a:pt x="208" y="305"/>
                  <a:pt x="208" y="305"/>
                  <a:pt x="208" y="305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89"/>
                  <a:pt x="207" y="289"/>
                  <a:pt x="207" y="289"/>
                </a:cubicBezTo>
                <a:cubicBezTo>
                  <a:pt x="207" y="282"/>
                  <a:pt x="207" y="282"/>
                  <a:pt x="207" y="282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0" y="253"/>
                  <a:pt x="190" y="253"/>
                  <a:pt x="190" y="253"/>
                </a:cubicBezTo>
                <a:cubicBezTo>
                  <a:pt x="187" y="252"/>
                  <a:pt x="187" y="252"/>
                  <a:pt x="187" y="252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78" y="245"/>
                  <a:pt x="178" y="245"/>
                  <a:pt x="178" y="245"/>
                </a:cubicBezTo>
                <a:cubicBezTo>
                  <a:pt x="174" y="247"/>
                  <a:pt x="174" y="247"/>
                  <a:pt x="174" y="247"/>
                </a:cubicBezTo>
                <a:cubicBezTo>
                  <a:pt x="170" y="248"/>
                  <a:pt x="170" y="248"/>
                  <a:pt x="170" y="248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56" y="243"/>
                  <a:pt x="156" y="243"/>
                  <a:pt x="156" y="243"/>
                </a:cubicBezTo>
                <a:cubicBezTo>
                  <a:pt x="152" y="242"/>
                  <a:pt x="152" y="242"/>
                  <a:pt x="152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50" y="242"/>
                  <a:pt x="150" y="241"/>
                  <a:pt x="150" y="241"/>
                </a:cubicBezTo>
                <a:cubicBezTo>
                  <a:pt x="150" y="241"/>
                  <a:pt x="152" y="241"/>
                  <a:pt x="152" y="241"/>
                </a:cubicBezTo>
                <a:cubicBezTo>
                  <a:pt x="152" y="241"/>
                  <a:pt x="154" y="242"/>
                  <a:pt x="155" y="242"/>
                </a:cubicBezTo>
                <a:cubicBezTo>
                  <a:pt x="155" y="242"/>
                  <a:pt x="158" y="243"/>
                  <a:pt x="158" y="243"/>
                </a:cubicBezTo>
                <a:cubicBezTo>
                  <a:pt x="158" y="243"/>
                  <a:pt x="159" y="244"/>
                  <a:pt x="160" y="244"/>
                </a:cubicBezTo>
                <a:cubicBezTo>
                  <a:pt x="161" y="244"/>
                  <a:pt x="164" y="244"/>
                  <a:pt x="164" y="244"/>
                </a:cubicBezTo>
                <a:cubicBezTo>
                  <a:pt x="167" y="242"/>
                  <a:pt x="167" y="242"/>
                  <a:pt x="167" y="242"/>
                </a:cubicBezTo>
                <a:cubicBezTo>
                  <a:pt x="168" y="239"/>
                  <a:pt x="168" y="239"/>
                  <a:pt x="168" y="239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3" y="237"/>
                  <a:pt x="173" y="237"/>
                  <a:pt x="173" y="237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75" y="237"/>
                  <a:pt x="176" y="239"/>
                  <a:pt x="178" y="238"/>
                </a:cubicBezTo>
                <a:cubicBezTo>
                  <a:pt x="180" y="238"/>
                  <a:pt x="181" y="237"/>
                  <a:pt x="181" y="237"/>
                </a:cubicBezTo>
                <a:cubicBezTo>
                  <a:pt x="181" y="237"/>
                  <a:pt x="185" y="235"/>
                  <a:pt x="184" y="235"/>
                </a:cubicBezTo>
                <a:cubicBezTo>
                  <a:pt x="184" y="234"/>
                  <a:pt x="184" y="233"/>
                  <a:pt x="183" y="233"/>
                </a:cubicBezTo>
                <a:cubicBezTo>
                  <a:pt x="183" y="232"/>
                  <a:pt x="181" y="230"/>
                  <a:pt x="181" y="230"/>
                </a:cubicBezTo>
                <a:cubicBezTo>
                  <a:pt x="181" y="230"/>
                  <a:pt x="180" y="230"/>
                  <a:pt x="180" y="229"/>
                </a:cubicBezTo>
                <a:cubicBezTo>
                  <a:pt x="180" y="228"/>
                  <a:pt x="180" y="226"/>
                  <a:pt x="180" y="226"/>
                </a:cubicBezTo>
                <a:cubicBezTo>
                  <a:pt x="178" y="224"/>
                  <a:pt x="178" y="224"/>
                  <a:pt x="178" y="224"/>
                </a:cubicBezTo>
                <a:cubicBezTo>
                  <a:pt x="178" y="224"/>
                  <a:pt x="177" y="224"/>
                  <a:pt x="176" y="224"/>
                </a:cubicBezTo>
                <a:cubicBezTo>
                  <a:pt x="175" y="224"/>
                  <a:pt x="174" y="225"/>
                  <a:pt x="174" y="225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5" y="227"/>
                  <a:pt x="165" y="227"/>
                  <a:pt x="165" y="22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3" y="223"/>
                  <a:pt x="173" y="223"/>
                  <a:pt x="173" y="223"/>
                </a:cubicBezTo>
                <a:cubicBezTo>
                  <a:pt x="173" y="223"/>
                  <a:pt x="173" y="222"/>
                  <a:pt x="174" y="222"/>
                </a:cubicBezTo>
                <a:cubicBezTo>
                  <a:pt x="175" y="222"/>
                  <a:pt x="178" y="223"/>
                  <a:pt x="178" y="223"/>
                </a:cubicBezTo>
                <a:cubicBezTo>
                  <a:pt x="179" y="223"/>
                  <a:pt x="183" y="223"/>
                  <a:pt x="183" y="223"/>
                </a:cubicBezTo>
                <a:cubicBezTo>
                  <a:pt x="183" y="223"/>
                  <a:pt x="186" y="221"/>
                  <a:pt x="186" y="220"/>
                </a:cubicBezTo>
                <a:cubicBezTo>
                  <a:pt x="187" y="220"/>
                  <a:pt x="191" y="218"/>
                  <a:pt x="191" y="218"/>
                </a:cubicBezTo>
                <a:cubicBezTo>
                  <a:pt x="191" y="215"/>
                  <a:pt x="191" y="215"/>
                  <a:pt x="191" y="215"/>
                </a:cubicBezTo>
                <a:cubicBezTo>
                  <a:pt x="191" y="215"/>
                  <a:pt x="192" y="212"/>
                  <a:pt x="193" y="212"/>
                </a:cubicBezTo>
                <a:cubicBezTo>
                  <a:pt x="193" y="212"/>
                  <a:pt x="197" y="209"/>
                  <a:pt x="197" y="209"/>
                </a:cubicBezTo>
                <a:cubicBezTo>
                  <a:pt x="201" y="205"/>
                  <a:pt x="201" y="205"/>
                  <a:pt x="201" y="205"/>
                </a:cubicBezTo>
                <a:cubicBezTo>
                  <a:pt x="203" y="200"/>
                  <a:pt x="203" y="200"/>
                  <a:pt x="203" y="200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205" y="196"/>
                  <a:pt x="209" y="193"/>
                  <a:pt x="208" y="192"/>
                </a:cubicBezTo>
                <a:cubicBezTo>
                  <a:pt x="208" y="190"/>
                  <a:pt x="208" y="187"/>
                  <a:pt x="208" y="187"/>
                </a:cubicBezTo>
                <a:cubicBezTo>
                  <a:pt x="208" y="187"/>
                  <a:pt x="211" y="185"/>
                  <a:pt x="212" y="184"/>
                </a:cubicBezTo>
                <a:cubicBezTo>
                  <a:pt x="212" y="183"/>
                  <a:pt x="219" y="178"/>
                  <a:pt x="219" y="178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19" y="171"/>
                  <a:pt x="219" y="171"/>
                  <a:pt x="219" y="171"/>
                </a:cubicBezTo>
                <a:cubicBezTo>
                  <a:pt x="218" y="168"/>
                  <a:pt x="218" y="168"/>
                  <a:pt x="218" y="168"/>
                </a:cubicBezTo>
                <a:cubicBezTo>
                  <a:pt x="216" y="165"/>
                  <a:pt x="216" y="165"/>
                  <a:pt x="216" y="165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09" y="164"/>
                  <a:pt x="209" y="163"/>
                </a:cubicBezTo>
                <a:cubicBezTo>
                  <a:pt x="208" y="163"/>
                  <a:pt x="206" y="161"/>
                  <a:pt x="206" y="161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6" y="159"/>
                  <a:pt x="196" y="159"/>
                  <a:pt x="196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72" y="155"/>
                  <a:pt x="172" y="155"/>
                  <a:pt x="172" y="155"/>
                </a:cubicBezTo>
                <a:cubicBezTo>
                  <a:pt x="171" y="157"/>
                  <a:pt x="171" y="157"/>
                  <a:pt x="171" y="157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67" y="157"/>
                  <a:pt x="166" y="157"/>
                  <a:pt x="165" y="157"/>
                </a:cubicBezTo>
                <a:cubicBezTo>
                  <a:pt x="165" y="157"/>
                  <a:pt x="163" y="158"/>
                  <a:pt x="163" y="158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3" y="161"/>
                  <a:pt x="153" y="161"/>
                  <a:pt x="153" y="161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2"/>
                  <a:pt x="148" y="162"/>
                  <a:pt x="148" y="162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56"/>
                  <a:pt x="157" y="155"/>
                  <a:pt x="157" y="154"/>
                </a:cubicBezTo>
                <a:cubicBezTo>
                  <a:pt x="158" y="154"/>
                  <a:pt x="160" y="152"/>
                  <a:pt x="160" y="152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54" y="153"/>
                  <a:pt x="154" y="153"/>
                  <a:pt x="154" y="153"/>
                </a:cubicBezTo>
                <a:cubicBezTo>
                  <a:pt x="154" y="153"/>
                  <a:pt x="153" y="153"/>
                  <a:pt x="152" y="153"/>
                </a:cubicBezTo>
                <a:cubicBezTo>
                  <a:pt x="152" y="153"/>
                  <a:pt x="149" y="154"/>
                  <a:pt x="149" y="154"/>
                </a:cubicBezTo>
                <a:cubicBezTo>
                  <a:pt x="143" y="156"/>
                  <a:pt x="143" y="156"/>
                  <a:pt x="143" y="156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53"/>
                  <a:pt x="151" y="152"/>
                  <a:pt x="152" y="151"/>
                </a:cubicBezTo>
                <a:cubicBezTo>
                  <a:pt x="153" y="151"/>
                  <a:pt x="155" y="150"/>
                  <a:pt x="155" y="150"/>
                </a:cubicBezTo>
                <a:cubicBezTo>
                  <a:pt x="156" y="150"/>
                  <a:pt x="158" y="149"/>
                  <a:pt x="158" y="149"/>
                </a:cubicBezTo>
                <a:cubicBezTo>
                  <a:pt x="159" y="150"/>
                  <a:pt x="161" y="151"/>
                  <a:pt x="162" y="150"/>
                </a:cubicBezTo>
                <a:cubicBezTo>
                  <a:pt x="162" y="150"/>
                  <a:pt x="163" y="148"/>
                  <a:pt x="164" y="148"/>
                </a:cubicBezTo>
                <a:cubicBezTo>
                  <a:pt x="164" y="147"/>
                  <a:pt x="166" y="145"/>
                  <a:pt x="166" y="145"/>
                </a:cubicBezTo>
                <a:cubicBezTo>
                  <a:pt x="160" y="145"/>
                  <a:pt x="160" y="145"/>
                  <a:pt x="160" y="145"/>
                </a:cubicBezTo>
                <a:cubicBezTo>
                  <a:pt x="160" y="145"/>
                  <a:pt x="159" y="146"/>
                  <a:pt x="158" y="146"/>
                </a:cubicBezTo>
                <a:cubicBezTo>
                  <a:pt x="157" y="145"/>
                  <a:pt x="155" y="145"/>
                  <a:pt x="154" y="144"/>
                </a:cubicBezTo>
                <a:cubicBezTo>
                  <a:pt x="154" y="144"/>
                  <a:pt x="153" y="143"/>
                  <a:pt x="153" y="143"/>
                </a:cubicBezTo>
                <a:cubicBezTo>
                  <a:pt x="152" y="143"/>
                  <a:pt x="150" y="141"/>
                  <a:pt x="150" y="141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2"/>
                  <a:pt x="154" y="143"/>
                  <a:pt x="155" y="143"/>
                </a:cubicBezTo>
                <a:cubicBezTo>
                  <a:pt x="156" y="143"/>
                  <a:pt x="157" y="142"/>
                  <a:pt x="159" y="142"/>
                </a:cubicBezTo>
                <a:cubicBezTo>
                  <a:pt x="160" y="143"/>
                  <a:pt x="162" y="140"/>
                  <a:pt x="162" y="140"/>
                </a:cubicBezTo>
                <a:cubicBezTo>
                  <a:pt x="162" y="140"/>
                  <a:pt x="160" y="140"/>
                  <a:pt x="163" y="139"/>
                </a:cubicBezTo>
                <a:cubicBezTo>
                  <a:pt x="165" y="137"/>
                  <a:pt x="164" y="138"/>
                  <a:pt x="166" y="136"/>
                </a:cubicBezTo>
                <a:cubicBezTo>
                  <a:pt x="168" y="135"/>
                  <a:pt x="173" y="132"/>
                  <a:pt x="173" y="13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3" y="125"/>
                  <a:pt x="183" y="125"/>
                  <a:pt x="183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0" y="121"/>
                  <a:pt x="190" y="121"/>
                  <a:pt x="190" y="121"/>
                </a:cubicBezTo>
                <a:cubicBezTo>
                  <a:pt x="192" y="119"/>
                  <a:pt x="192" y="119"/>
                  <a:pt x="192" y="119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0" y="106"/>
                  <a:pt x="190" y="106"/>
                  <a:pt x="190" y="106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06"/>
                  <a:pt x="183" y="109"/>
                  <a:pt x="182" y="108"/>
                </a:cubicBezTo>
                <a:cubicBezTo>
                  <a:pt x="182" y="108"/>
                  <a:pt x="178" y="105"/>
                  <a:pt x="177" y="105"/>
                </a:cubicBezTo>
                <a:cubicBezTo>
                  <a:pt x="177" y="105"/>
                  <a:pt x="173" y="108"/>
                  <a:pt x="173" y="108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08"/>
                  <a:pt x="170" y="108"/>
                  <a:pt x="168" y="108"/>
                </a:cubicBezTo>
                <a:cubicBezTo>
                  <a:pt x="166" y="107"/>
                  <a:pt x="162" y="106"/>
                  <a:pt x="162" y="106"/>
                </a:cubicBezTo>
                <a:cubicBezTo>
                  <a:pt x="159" y="108"/>
                  <a:pt x="159" y="108"/>
                  <a:pt x="159" y="108"/>
                </a:cubicBezTo>
                <a:cubicBezTo>
                  <a:pt x="157" y="107"/>
                  <a:pt x="157" y="107"/>
                  <a:pt x="157" y="107"/>
                </a:cubicBezTo>
                <a:cubicBezTo>
                  <a:pt x="153" y="110"/>
                  <a:pt x="153" y="110"/>
                  <a:pt x="153" y="110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5"/>
                  <a:pt x="154" y="104"/>
                  <a:pt x="153" y="104"/>
                </a:cubicBezTo>
                <a:cubicBezTo>
                  <a:pt x="153" y="104"/>
                  <a:pt x="151" y="103"/>
                  <a:pt x="151" y="103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5" y="108"/>
                  <a:pt x="145" y="108"/>
                  <a:pt x="145" y="108"/>
                </a:cubicBezTo>
                <a:cubicBezTo>
                  <a:pt x="146" y="107"/>
                  <a:pt x="146" y="107"/>
                  <a:pt x="146" y="107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49" y="103"/>
                  <a:pt x="148" y="103"/>
                  <a:pt x="148" y="103"/>
                </a:cubicBezTo>
                <a:cubicBezTo>
                  <a:pt x="147" y="103"/>
                  <a:pt x="146" y="102"/>
                  <a:pt x="146" y="102"/>
                </a:cubicBezTo>
                <a:cubicBezTo>
                  <a:pt x="144" y="101"/>
                  <a:pt x="144" y="101"/>
                  <a:pt x="144" y="101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5" y="109"/>
                  <a:pt x="135" y="109"/>
                  <a:pt x="135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09"/>
                  <a:pt x="132" y="113"/>
                  <a:pt x="133" y="113"/>
                </a:cubicBezTo>
                <a:cubicBezTo>
                  <a:pt x="133" y="113"/>
                  <a:pt x="134" y="115"/>
                  <a:pt x="134" y="115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135" y="118"/>
                  <a:pt x="135" y="118"/>
                  <a:pt x="135" y="118"/>
                </a:cubicBezTo>
                <a:cubicBezTo>
                  <a:pt x="135" y="118"/>
                  <a:pt x="134" y="118"/>
                  <a:pt x="133" y="118"/>
                </a:cubicBezTo>
                <a:cubicBezTo>
                  <a:pt x="133" y="118"/>
                  <a:pt x="132" y="116"/>
                  <a:pt x="132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6" y="124"/>
                  <a:pt x="126" y="124"/>
                  <a:pt x="126" y="124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5"/>
                  <a:pt x="123" y="127"/>
                  <a:pt x="123" y="127"/>
                </a:cubicBezTo>
                <a:cubicBezTo>
                  <a:pt x="123" y="128"/>
                  <a:pt x="124" y="131"/>
                  <a:pt x="124" y="131"/>
                </a:cubicBezTo>
                <a:cubicBezTo>
                  <a:pt x="124" y="131"/>
                  <a:pt x="125" y="133"/>
                  <a:pt x="126" y="133"/>
                </a:cubicBezTo>
                <a:cubicBezTo>
                  <a:pt x="126" y="134"/>
                  <a:pt x="128" y="135"/>
                  <a:pt x="128" y="135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6" y="135"/>
                  <a:pt x="125" y="134"/>
                  <a:pt x="124" y="133"/>
                </a:cubicBezTo>
                <a:cubicBezTo>
                  <a:pt x="124" y="133"/>
                  <a:pt x="123" y="131"/>
                  <a:pt x="123" y="131"/>
                </a:cubicBezTo>
                <a:cubicBezTo>
                  <a:pt x="123" y="131"/>
                  <a:pt x="121" y="132"/>
                  <a:pt x="121" y="132"/>
                </a:cubicBezTo>
                <a:cubicBezTo>
                  <a:pt x="121" y="132"/>
                  <a:pt x="120" y="132"/>
                  <a:pt x="121" y="133"/>
                </a:cubicBezTo>
                <a:cubicBezTo>
                  <a:pt x="121" y="134"/>
                  <a:pt x="119" y="135"/>
                  <a:pt x="119" y="135"/>
                </a:cubicBezTo>
                <a:cubicBezTo>
                  <a:pt x="119" y="135"/>
                  <a:pt x="116" y="136"/>
                  <a:pt x="116" y="135"/>
                </a:cubicBezTo>
                <a:cubicBezTo>
                  <a:pt x="116" y="134"/>
                  <a:pt x="116" y="133"/>
                  <a:pt x="115" y="132"/>
                </a:cubicBezTo>
                <a:cubicBezTo>
                  <a:pt x="115" y="132"/>
                  <a:pt x="114" y="132"/>
                  <a:pt x="114" y="132"/>
                </a:cubicBezTo>
                <a:cubicBezTo>
                  <a:pt x="114" y="133"/>
                  <a:pt x="113" y="134"/>
                  <a:pt x="113" y="134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3" y="139"/>
                  <a:pt x="113" y="139"/>
                </a:cubicBezTo>
                <a:cubicBezTo>
                  <a:pt x="113" y="138"/>
                  <a:pt x="112" y="136"/>
                  <a:pt x="112" y="135"/>
                </a:cubicBezTo>
                <a:cubicBezTo>
                  <a:pt x="112" y="135"/>
                  <a:pt x="112" y="133"/>
                  <a:pt x="111" y="133"/>
                </a:cubicBezTo>
                <a:cubicBezTo>
                  <a:pt x="111" y="133"/>
                  <a:pt x="109" y="135"/>
                  <a:pt x="109" y="135"/>
                </a:cubicBezTo>
                <a:cubicBezTo>
                  <a:pt x="109" y="135"/>
                  <a:pt x="108" y="135"/>
                  <a:pt x="108" y="136"/>
                </a:cubicBezTo>
                <a:cubicBezTo>
                  <a:pt x="108" y="136"/>
                  <a:pt x="107" y="139"/>
                  <a:pt x="108" y="140"/>
                </a:cubicBezTo>
                <a:cubicBezTo>
                  <a:pt x="109" y="141"/>
                  <a:pt x="109" y="141"/>
                  <a:pt x="110" y="141"/>
                </a:cubicBezTo>
                <a:cubicBezTo>
                  <a:pt x="111" y="141"/>
                  <a:pt x="111" y="142"/>
                  <a:pt x="111" y="142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7" y="142"/>
                  <a:pt x="106" y="143"/>
                  <a:pt x="107" y="144"/>
                </a:cubicBezTo>
                <a:cubicBezTo>
                  <a:pt x="107" y="144"/>
                  <a:pt x="107" y="146"/>
                  <a:pt x="107" y="146"/>
                </a:cubicBezTo>
                <a:cubicBezTo>
                  <a:pt x="107" y="146"/>
                  <a:pt x="109" y="148"/>
                  <a:pt x="109" y="148"/>
                </a:cubicBezTo>
                <a:cubicBezTo>
                  <a:pt x="109" y="148"/>
                  <a:pt x="108" y="150"/>
                  <a:pt x="108" y="150"/>
                </a:cubicBezTo>
                <a:cubicBezTo>
                  <a:pt x="108" y="150"/>
                  <a:pt x="106" y="149"/>
                  <a:pt x="106" y="149"/>
                </a:cubicBezTo>
                <a:cubicBezTo>
                  <a:pt x="105" y="148"/>
                  <a:pt x="105" y="149"/>
                  <a:pt x="104" y="149"/>
                </a:cubicBezTo>
                <a:cubicBezTo>
                  <a:pt x="104" y="150"/>
                  <a:pt x="103" y="151"/>
                  <a:pt x="103" y="152"/>
                </a:cubicBezTo>
                <a:cubicBezTo>
                  <a:pt x="103" y="152"/>
                  <a:pt x="104" y="153"/>
                  <a:pt x="104" y="154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8"/>
                  <a:pt x="102" y="158"/>
                  <a:pt x="103" y="159"/>
                </a:cubicBezTo>
                <a:cubicBezTo>
                  <a:pt x="104" y="160"/>
                  <a:pt x="106" y="160"/>
                  <a:pt x="107" y="160"/>
                </a:cubicBezTo>
                <a:cubicBezTo>
                  <a:pt x="108" y="160"/>
                  <a:pt x="108" y="160"/>
                  <a:pt x="108" y="160"/>
                </a:cubicBezTo>
                <a:cubicBezTo>
                  <a:pt x="109" y="160"/>
                  <a:pt x="110" y="160"/>
                  <a:pt x="111" y="161"/>
                </a:cubicBezTo>
                <a:cubicBezTo>
                  <a:pt x="111" y="161"/>
                  <a:pt x="112" y="161"/>
                  <a:pt x="112" y="161"/>
                </a:cubicBezTo>
                <a:cubicBezTo>
                  <a:pt x="112" y="161"/>
                  <a:pt x="111" y="163"/>
                  <a:pt x="110" y="162"/>
                </a:cubicBezTo>
                <a:cubicBezTo>
                  <a:pt x="109" y="161"/>
                  <a:pt x="107" y="161"/>
                  <a:pt x="106" y="161"/>
                </a:cubicBezTo>
                <a:cubicBezTo>
                  <a:pt x="105" y="161"/>
                  <a:pt x="106" y="163"/>
                  <a:pt x="106" y="163"/>
                </a:cubicBezTo>
                <a:cubicBezTo>
                  <a:pt x="107" y="165"/>
                  <a:pt x="107" y="165"/>
                  <a:pt x="107" y="165"/>
                </a:cubicBezTo>
                <a:cubicBezTo>
                  <a:pt x="107" y="165"/>
                  <a:pt x="108" y="166"/>
                  <a:pt x="107" y="166"/>
                </a:cubicBezTo>
                <a:cubicBezTo>
                  <a:pt x="106" y="166"/>
                  <a:pt x="104" y="165"/>
                  <a:pt x="104" y="165"/>
                </a:cubicBezTo>
                <a:cubicBezTo>
                  <a:pt x="104" y="165"/>
                  <a:pt x="104" y="165"/>
                  <a:pt x="103" y="165"/>
                </a:cubicBezTo>
                <a:cubicBezTo>
                  <a:pt x="103" y="165"/>
                  <a:pt x="102" y="166"/>
                  <a:pt x="101" y="166"/>
                </a:cubicBezTo>
                <a:cubicBezTo>
                  <a:pt x="100" y="166"/>
                  <a:pt x="100" y="166"/>
                  <a:pt x="99" y="165"/>
                </a:cubicBezTo>
                <a:cubicBezTo>
                  <a:pt x="98" y="165"/>
                  <a:pt x="96" y="163"/>
                  <a:pt x="96" y="163"/>
                </a:cubicBezTo>
                <a:cubicBezTo>
                  <a:pt x="96" y="163"/>
                  <a:pt x="95" y="163"/>
                  <a:pt x="95" y="162"/>
                </a:cubicBezTo>
                <a:cubicBezTo>
                  <a:pt x="95" y="161"/>
                  <a:pt x="96" y="159"/>
                  <a:pt x="96" y="159"/>
                </a:cubicBezTo>
                <a:cubicBezTo>
                  <a:pt x="97" y="158"/>
                  <a:pt x="96" y="158"/>
                  <a:pt x="97" y="158"/>
                </a:cubicBezTo>
                <a:cubicBezTo>
                  <a:pt x="98" y="158"/>
                  <a:pt x="101" y="158"/>
                  <a:pt x="99" y="156"/>
                </a:cubicBezTo>
                <a:cubicBezTo>
                  <a:pt x="98" y="154"/>
                  <a:pt x="98" y="154"/>
                  <a:pt x="97" y="154"/>
                </a:cubicBezTo>
                <a:cubicBezTo>
                  <a:pt x="96" y="155"/>
                  <a:pt x="94" y="156"/>
                  <a:pt x="94" y="156"/>
                </a:cubicBezTo>
                <a:cubicBezTo>
                  <a:pt x="94" y="156"/>
                  <a:pt x="93" y="155"/>
                  <a:pt x="94" y="152"/>
                </a:cubicBezTo>
                <a:cubicBezTo>
                  <a:pt x="95" y="149"/>
                  <a:pt x="94" y="149"/>
                  <a:pt x="95" y="148"/>
                </a:cubicBezTo>
                <a:cubicBezTo>
                  <a:pt x="96" y="147"/>
                  <a:pt x="97" y="146"/>
                  <a:pt x="97" y="146"/>
                </a:cubicBezTo>
                <a:cubicBezTo>
                  <a:pt x="97" y="146"/>
                  <a:pt x="97" y="145"/>
                  <a:pt x="95" y="143"/>
                </a:cubicBezTo>
                <a:cubicBezTo>
                  <a:pt x="94" y="141"/>
                  <a:pt x="93" y="139"/>
                  <a:pt x="93" y="139"/>
                </a:cubicBezTo>
                <a:cubicBezTo>
                  <a:pt x="92" y="138"/>
                  <a:pt x="90" y="140"/>
                  <a:pt x="90" y="140"/>
                </a:cubicBezTo>
                <a:cubicBezTo>
                  <a:pt x="90" y="141"/>
                  <a:pt x="89" y="143"/>
                  <a:pt x="90" y="144"/>
                </a:cubicBezTo>
                <a:cubicBezTo>
                  <a:pt x="90" y="145"/>
                  <a:pt x="90" y="146"/>
                  <a:pt x="89" y="147"/>
                </a:cubicBezTo>
                <a:cubicBezTo>
                  <a:pt x="88" y="147"/>
                  <a:pt x="88" y="148"/>
                  <a:pt x="87" y="147"/>
                </a:cubicBezTo>
                <a:cubicBezTo>
                  <a:pt x="86" y="146"/>
                  <a:pt x="87" y="147"/>
                  <a:pt x="86" y="145"/>
                </a:cubicBezTo>
                <a:cubicBezTo>
                  <a:pt x="85" y="144"/>
                  <a:pt x="86" y="144"/>
                  <a:pt x="85" y="144"/>
                </a:cubicBezTo>
                <a:cubicBezTo>
                  <a:pt x="84" y="143"/>
                  <a:pt x="83" y="142"/>
                  <a:pt x="83" y="142"/>
                </a:cubicBezTo>
                <a:cubicBezTo>
                  <a:pt x="83" y="142"/>
                  <a:pt x="80" y="141"/>
                  <a:pt x="80" y="142"/>
                </a:cubicBezTo>
                <a:cubicBezTo>
                  <a:pt x="80" y="143"/>
                  <a:pt x="80" y="143"/>
                  <a:pt x="81" y="144"/>
                </a:cubicBezTo>
                <a:cubicBezTo>
                  <a:pt x="81" y="145"/>
                  <a:pt x="82" y="145"/>
                  <a:pt x="82" y="146"/>
                </a:cubicBezTo>
                <a:cubicBezTo>
                  <a:pt x="82" y="147"/>
                  <a:pt x="81" y="147"/>
                  <a:pt x="81" y="147"/>
                </a:cubicBezTo>
                <a:cubicBezTo>
                  <a:pt x="81" y="147"/>
                  <a:pt x="80" y="146"/>
                  <a:pt x="79" y="146"/>
                </a:cubicBezTo>
                <a:cubicBezTo>
                  <a:pt x="79" y="146"/>
                  <a:pt x="77" y="148"/>
                  <a:pt x="77" y="148"/>
                </a:cubicBezTo>
                <a:cubicBezTo>
                  <a:pt x="77" y="148"/>
                  <a:pt x="77" y="149"/>
                  <a:pt x="77" y="150"/>
                </a:cubicBezTo>
                <a:cubicBezTo>
                  <a:pt x="77" y="150"/>
                  <a:pt x="77" y="151"/>
                  <a:pt x="77" y="152"/>
                </a:cubicBezTo>
                <a:cubicBezTo>
                  <a:pt x="78" y="153"/>
                  <a:pt x="78" y="155"/>
                  <a:pt x="79" y="155"/>
                </a:cubicBezTo>
                <a:cubicBezTo>
                  <a:pt x="81" y="155"/>
                  <a:pt x="85" y="153"/>
                  <a:pt x="85" y="153"/>
                </a:cubicBezTo>
                <a:cubicBezTo>
                  <a:pt x="85" y="154"/>
                  <a:pt x="87" y="155"/>
                  <a:pt x="88" y="156"/>
                </a:cubicBezTo>
                <a:cubicBezTo>
                  <a:pt x="88" y="156"/>
                  <a:pt x="88" y="158"/>
                  <a:pt x="88" y="158"/>
                </a:cubicBezTo>
                <a:cubicBezTo>
                  <a:pt x="88" y="158"/>
                  <a:pt x="87" y="159"/>
                  <a:pt x="86" y="159"/>
                </a:cubicBezTo>
                <a:cubicBezTo>
                  <a:pt x="85" y="159"/>
                  <a:pt x="84" y="157"/>
                  <a:pt x="84" y="159"/>
                </a:cubicBezTo>
                <a:cubicBezTo>
                  <a:pt x="84" y="160"/>
                  <a:pt x="83" y="162"/>
                  <a:pt x="84" y="163"/>
                </a:cubicBezTo>
                <a:cubicBezTo>
                  <a:pt x="85" y="164"/>
                  <a:pt x="85" y="166"/>
                  <a:pt x="87" y="166"/>
                </a:cubicBezTo>
                <a:cubicBezTo>
                  <a:pt x="89" y="167"/>
                  <a:pt x="89" y="168"/>
                  <a:pt x="90" y="167"/>
                </a:cubicBezTo>
                <a:cubicBezTo>
                  <a:pt x="91" y="166"/>
                  <a:pt x="91" y="165"/>
                  <a:pt x="92" y="166"/>
                </a:cubicBezTo>
                <a:cubicBezTo>
                  <a:pt x="93" y="166"/>
                  <a:pt x="94" y="166"/>
                  <a:pt x="95" y="167"/>
                </a:cubicBezTo>
                <a:cubicBezTo>
                  <a:pt x="95" y="168"/>
                  <a:pt x="94" y="168"/>
                  <a:pt x="94" y="168"/>
                </a:cubicBezTo>
                <a:cubicBezTo>
                  <a:pt x="94" y="168"/>
                  <a:pt x="93" y="168"/>
                  <a:pt x="93" y="169"/>
                </a:cubicBezTo>
                <a:cubicBezTo>
                  <a:pt x="93" y="169"/>
                  <a:pt x="92" y="170"/>
                  <a:pt x="93" y="170"/>
                </a:cubicBezTo>
                <a:cubicBezTo>
                  <a:pt x="95" y="170"/>
                  <a:pt x="96" y="170"/>
                  <a:pt x="96" y="170"/>
                </a:cubicBezTo>
                <a:cubicBezTo>
                  <a:pt x="96" y="170"/>
                  <a:pt x="97" y="168"/>
                  <a:pt x="98" y="169"/>
                </a:cubicBezTo>
                <a:cubicBezTo>
                  <a:pt x="98" y="170"/>
                  <a:pt x="97" y="170"/>
                  <a:pt x="96" y="171"/>
                </a:cubicBezTo>
                <a:cubicBezTo>
                  <a:pt x="95" y="172"/>
                  <a:pt x="95" y="172"/>
                  <a:pt x="95" y="173"/>
                </a:cubicBezTo>
                <a:cubicBezTo>
                  <a:pt x="95" y="174"/>
                  <a:pt x="94" y="174"/>
                  <a:pt x="94" y="175"/>
                </a:cubicBezTo>
                <a:cubicBezTo>
                  <a:pt x="94" y="176"/>
                  <a:pt x="92" y="180"/>
                  <a:pt x="95" y="177"/>
                </a:cubicBezTo>
                <a:cubicBezTo>
                  <a:pt x="99" y="174"/>
                  <a:pt x="99" y="175"/>
                  <a:pt x="99" y="174"/>
                </a:cubicBezTo>
                <a:cubicBezTo>
                  <a:pt x="99" y="173"/>
                  <a:pt x="99" y="173"/>
                  <a:pt x="101" y="172"/>
                </a:cubicBezTo>
                <a:cubicBezTo>
                  <a:pt x="102" y="171"/>
                  <a:pt x="103" y="171"/>
                  <a:pt x="104" y="171"/>
                </a:cubicBezTo>
                <a:cubicBezTo>
                  <a:pt x="104" y="170"/>
                  <a:pt x="106" y="170"/>
                  <a:pt x="105" y="171"/>
                </a:cubicBezTo>
                <a:cubicBezTo>
                  <a:pt x="104" y="172"/>
                  <a:pt x="103" y="171"/>
                  <a:pt x="104" y="172"/>
                </a:cubicBezTo>
                <a:cubicBezTo>
                  <a:pt x="105" y="173"/>
                  <a:pt x="105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5" y="174"/>
                  <a:pt x="104" y="174"/>
                </a:cubicBezTo>
                <a:cubicBezTo>
                  <a:pt x="104" y="174"/>
                  <a:pt x="103" y="174"/>
                  <a:pt x="103" y="174"/>
                </a:cubicBezTo>
                <a:cubicBezTo>
                  <a:pt x="102" y="174"/>
                  <a:pt x="102" y="175"/>
                  <a:pt x="102" y="17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6"/>
                  <a:pt x="102" y="177"/>
                  <a:pt x="102" y="178"/>
                </a:cubicBezTo>
                <a:cubicBezTo>
                  <a:pt x="102" y="178"/>
                  <a:pt x="102" y="178"/>
                  <a:pt x="101" y="178"/>
                </a:cubicBezTo>
                <a:cubicBezTo>
                  <a:pt x="100" y="178"/>
                  <a:pt x="101" y="177"/>
                  <a:pt x="99" y="178"/>
                </a:cubicBezTo>
                <a:cubicBezTo>
                  <a:pt x="97" y="178"/>
                  <a:pt x="98" y="176"/>
                  <a:pt x="97" y="179"/>
                </a:cubicBezTo>
                <a:cubicBezTo>
                  <a:pt x="96" y="182"/>
                  <a:pt x="95" y="182"/>
                  <a:pt x="95" y="182"/>
                </a:cubicBezTo>
                <a:cubicBezTo>
                  <a:pt x="95" y="182"/>
                  <a:pt x="95" y="182"/>
                  <a:pt x="95" y="183"/>
                </a:cubicBezTo>
                <a:cubicBezTo>
                  <a:pt x="95" y="183"/>
                  <a:pt x="96" y="184"/>
                  <a:pt x="97" y="185"/>
                </a:cubicBezTo>
                <a:cubicBezTo>
                  <a:pt x="99" y="186"/>
                  <a:pt x="100" y="187"/>
                  <a:pt x="100" y="187"/>
                </a:cubicBezTo>
                <a:cubicBezTo>
                  <a:pt x="100" y="187"/>
                  <a:pt x="99" y="187"/>
                  <a:pt x="98" y="187"/>
                </a:cubicBezTo>
                <a:cubicBezTo>
                  <a:pt x="96" y="188"/>
                  <a:pt x="95" y="188"/>
                  <a:pt x="94" y="189"/>
                </a:cubicBezTo>
                <a:cubicBezTo>
                  <a:pt x="94" y="189"/>
                  <a:pt x="93" y="190"/>
                  <a:pt x="92" y="190"/>
                </a:cubicBezTo>
                <a:cubicBezTo>
                  <a:pt x="91" y="190"/>
                  <a:pt x="88" y="189"/>
                  <a:pt x="87" y="190"/>
                </a:cubicBezTo>
                <a:cubicBezTo>
                  <a:pt x="86" y="190"/>
                  <a:pt x="85" y="190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4" y="192"/>
                  <a:pt x="83" y="193"/>
                  <a:pt x="84" y="193"/>
                </a:cubicBezTo>
                <a:cubicBezTo>
                  <a:pt x="85" y="193"/>
                  <a:pt x="89" y="193"/>
                  <a:pt x="89" y="193"/>
                </a:cubicBezTo>
                <a:cubicBezTo>
                  <a:pt x="90" y="193"/>
                  <a:pt x="90" y="194"/>
                  <a:pt x="90" y="194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94"/>
                  <a:pt x="86" y="194"/>
                  <a:pt x="85" y="194"/>
                </a:cubicBezTo>
                <a:cubicBezTo>
                  <a:pt x="85" y="194"/>
                  <a:pt x="82" y="195"/>
                  <a:pt x="82" y="195"/>
                </a:cubicBezTo>
                <a:cubicBezTo>
                  <a:pt x="82" y="195"/>
                  <a:pt x="80" y="197"/>
                  <a:pt x="80" y="198"/>
                </a:cubicBezTo>
                <a:cubicBezTo>
                  <a:pt x="80" y="198"/>
                  <a:pt x="80" y="199"/>
                  <a:pt x="81" y="201"/>
                </a:cubicBezTo>
                <a:cubicBezTo>
                  <a:pt x="83" y="202"/>
                  <a:pt x="83" y="203"/>
                  <a:pt x="83" y="204"/>
                </a:cubicBezTo>
                <a:cubicBezTo>
                  <a:pt x="83" y="204"/>
                  <a:pt x="83" y="204"/>
                  <a:pt x="83" y="205"/>
                </a:cubicBezTo>
                <a:cubicBezTo>
                  <a:pt x="82" y="205"/>
                  <a:pt x="80" y="207"/>
                  <a:pt x="80" y="207"/>
                </a:cubicBezTo>
                <a:cubicBezTo>
                  <a:pt x="80" y="207"/>
                  <a:pt x="80" y="207"/>
                  <a:pt x="80" y="209"/>
                </a:cubicBezTo>
                <a:cubicBezTo>
                  <a:pt x="79" y="210"/>
                  <a:pt x="77" y="213"/>
                  <a:pt x="79" y="213"/>
                </a:cubicBezTo>
                <a:cubicBezTo>
                  <a:pt x="81" y="214"/>
                  <a:pt x="80" y="215"/>
                  <a:pt x="82" y="214"/>
                </a:cubicBezTo>
                <a:cubicBezTo>
                  <a:pt x="85" y="213"/>
                  <a:pt x="82" y="212"/>
                  <a:pt x="86" y="213"/>
                </a:cubicBezTo>
                <a:cubicBezTo>
                  <a:pt x="90" y="214"/>
                  <a:pt x="91" y="213"/>
                  <a:pt x="92" y="213"/>
                </a:cubicBezTo>
                <a:cubicBezTo>
                  <a:pt x="93" y="212"/>
                  <a:pt x="93" y="212"/>
                  <a:pt x="94" y="211"/>
                </a:cubicBezTo>
                <a:cubicBezTo>
                  <a:pt x="94" y="211"/>
                  <a:pt x="92" y="210"/>
                  <a:pt x="95" y="210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98" y="209"/>
                  <a:pt x="96" y="206"/>
                  <a:pt x="98" y="208"/>
                </a:cubicBezTo>
                <a:cubicBezTo>
                  <a:pt x="101" y="210"/>
                  <a:pt x="101" y="211"/>
                  <a:pt x="101" y="211"/>
                </a:cubicBezTo>
                <a:cubicBezTo>
                  <a:pt x="99" y="213"/>
                  <a:pt x="99" y="213"/>
                  <a:pt x="99" y="213"/>
                </a:cubicBezTo>
                <a:cubicBezTo>
                  <a:pt x="99" y="214"/>
                  <a:pt x="99" y="214"/>
                  <a:pt x="99" y="214"/>
                </a:cubicBezTo>
                <a:cubicBezTo>
                  <a:pt x="99" y="214"/>
                  <a:pt x="97" y="214"/>
                  <a:pt x="96" y="216"/>
                </a:cubicBezTo>
                <a:cubicBezTo>
                  <a:pt x="95" y="218"/>
                  <a:pt x="92" y="221"/>
                  <a:pt x="92" y="222"/>
                </a:cubicBezTo>
                <a:cubicBezTo>
                  <a:pt x="92" y="222"/>
                  <a:pt x="93" y="221"/>
                  <a:pt x="91" y="223"/>
                </a:cubicBezTo>
                <a:cubicBezTo>
                  <a:pt x="88" y="225"/>
                  <a:pt x="87" y="225"/>
                  <a:pt x="85" y="226"/>
                </a:cubicBezTo>
                <a:cubicBezTo>
                  <a:pt x="84" y="228"/>
                  <a:pt x="84" y="227"/>
                  <a:pt x="83" y="228"/>
                </a:cubicBezTo>
                <a:cubicBezTo>
                  <a:pt x="83" y="229"/>
                  <a:pt x="82" y="230"/>
                  <a:pt x="82" y="230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78" y="233"/>
                  <a:pt x="78" y="233"/>
                  <a:pt x="78" y="233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3" y="234"/>
                  <a:pt x="73" y="234"/>
                  <a:pt x="73" y="234"/>
                </a:cubicBezTo>
                <a:cubicBezTo>
                  <a:pt x="73" y="234"/>
                  <a:pt x="70" y="233"/>
                  <a:pt x="69" y="233"/>
                </a:cubicBezTo>
                <a:cubicBezTo>
                  <a:pt x="68" y="234"/>
                  <a:pt x="67" y="235"/>
                  <a:pt x="67" y="235"/>
                </a:cubicBezTo>
                <a:cubicBezTo>
                  <a:pt x="67" y="235"/>
                  <a:pt x="66" y="235"/>
                  <a:pt x="66" y="237"/>
                </a:cubicBezTo>
                <a:cubicBezTo>
                  <a:pt x="66" y="238"/>
                  <a:pt x="65" y="241"/>
                  <a:pt x="65" y="241"/>
                </a:cubicBezTo>
                <a:cubicBezTo>
                  <a:pt x="63" y="243"/>
                  <a:pt x="63" y="243"/>
                  <a:pt x="63" y="243"/>
                </a:cubicBezTo>
                <a:cubicBezTo>
                  <a:pt x="63" y="243"/>
                  <a:pt x="62" y="245"/>
                  <a:pt x="64" y="244"/>
                </a:cubicBezTo>
                <a:cubicBezTo>
                  <a:pt x="66" y="243"/>
                  <a:pt x="67" y="242"/>
                  <a:pt x="68" y="241"/>
                </a:cubicBezTo>
                <a:cubicBezTo>
                  <a:pt x="68" y="241"/>
                  <a:pt x="70" y="240"/>
                  <a:pt x="70" y="240"/>
                </a:cubicBezTo>
                <a:cubicBezTo>
                  <a:pt x="70" y="242"/>
                  <a:pt x="70" y="242"/>
                  <a:pt x="70" y="242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8" y="247"/>
                  <a:pt x="68" y="247"/>
                  <a:pt x="68" y="247"/>
                </a:cubicBezTo>
                <a:cubicBezTo>
                  <a:pt x="67" y="248"/>
                  <a:pt x="67" y="248"/>
                  <a:pt x="67" y="248"/>
                </a:cubicBezTo>
                <a:cubicBezTo>
                  <a:pt x="67" y="248"/>
                  <a:pt x="65" y="252"/>
                  <a:pt x="67" y="252"/>
                </a:cubicBezTo>
                <a:cubicBezTo>
                  <a:pt x="69" y="251"/>
                  <a:pt x="68" y="251"/>
                  <a:pt x="70" y="250"/>
                </a:cubicBezTo>
                <a:cubicBezTo>
                  <a:pt x="72" y="250"/>
                  <a:pt x="71" y="249"/>
                  <a:pt x="75" y="248"/>
                </a:cubicBezTo>
                <a:cubicBezTo>
                  <a:pt x="78" y="248"/>
                  <a:pt x="78" y="246"/>
                  <a:pt x="78" y="245"/>
                </a:cubicBezTo>
                <a:cubicBezTo>
                  <a:pt x="78" y="245"/>
                  <a:pt x="78" y="244"/>
                  <a:pt x="78" y="243"/>
                </a:cubicBezTo>
                <a:cubicBezTo>
                  <a:pt x="78" y="242"/>
                  <a:pt x="76" y="241"/>
                  <a:pt x="79" y="240"/>
                </a:cubicBezTo>
                <a:cubicBezTo>
                  <a:pt x="81" y="240"/>
                  <a:pt x="80" y="241"/>
                  <a:pt x="81" y="240"/>
                </a:cubicBezTo>
                <a:cubicBezTo>
                  <a:pt x="82" y="239"/>
                  <a:pt x="82" y="241"/>
                  <a:pt x="82" y="238"/>
                </a:cubicBezTo>
                <a:cubicBezTo>
                  <a:pt x="82" y="236"/>
                  <a:pt x="82" y="236"/>
                  <a:pt x="84" y="235"/>
                </a:cubicBezTo>
                <a:cubicBezTo>
                  <a:pt x="86" y="233"/>
                  <a:pt x="85" y="234"/>
                  <a:pt x="86" y="233"/>
                </a:cubicBezTo>
                <a:cubicBezTo>
                  <a:pt x="87" y="232"/>
                  <a:pt x="86" y="232"/>
                  <a:pt x="87" y="231"/>
                </a:cubicBezTo>
                <a:cubicBezTo>
                  <a:pt x="89" y="230"/>
                  <a:pt x="89" y="230"/>
                  <a:pt x="89" y="230"/>
                </a:cubicBezTo>
                <a:cubicBezTo>
                  <a:pt x="89" y="229"/>
                  <a:pt x="92" y="227"/>
                  <a:pt x="92" y="227"/>
                </a:cubicBezTo>
                <a:cubicBezTo>
                  <a:pt x="92" y="225"/>
                  <a:pt x="92" y="225"/>
                  <a:pt x="92" y="225"/>
                </a:cubicBezTo>
                <a:cubicBezTo>
                  <a:pt x="96" y="223"/>
                  <a:pt x="96" y="223"/>
                  <a:pt x="96" y="223"/>
                </a:cubicBezTo>
                <a:cubicBezTo>
                  <a:pt x="96" y="223"/>
                  <a:pt x="97" y="222"/>
                  <a:pt x="97" y="223"/>
                </a:cubicBezTo>
                <a:cubicBezTo>
                  <a:pt x="96" y="224"/>
                  <a:pt x="95" y="226"/>
                  <a:pt x="95" y="226"/>
                </a:cubicBezTo>
                <a:cubicBezTo>
                  <a:pt x="95" y="228"/>
                  <a:pt x="95" y="228"/>
                  <a:pt x="95" y="228"/>
                </a:cubicBezTo>
                <a:cubicBezTo>
                  <a:pt x="92" y="230"/>
                  <a:pt x="92" y="230"/>
                  <a:pt x="92" y="230"/>
                </a:cubicBezTo>
                <a:cubicBezTo>
                  <a:pt x="92" y="230"/>
                  <a:pt x="94" y="231"/>
                  <a:pt x="93" y="232"/>
                </a:cubicBezTo>
                <a:cubicBezTo>
                  <a:pt x="92" y="233"/>
                  <a:pt x="90" y="234"/>
                  <a:pt x="90" y="234"/>
                </a:cubicBezTo>
                <a:cubicBezTo>
                  <a:pt x="90" y="236"/>
                  <a:pt x="90" y="236"/>
                  <a:pt x="90" y="236"/>
                </a:cubicBezTo>
                <a:cubicBezTo>
                  <a:pt x="91" y="237"/>
                  <a:pt x="91" y="237"/>
                  <a:pt x="91" y="23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5"/>
                  <a:pt x="92" y="245"/>
                  <a:pt x="92" y="245"/>
                </a:cubicBezTo>
                <a:cubicBezTo>
                  <a:pt x="92" y="245"/>
                  <a:pt x="91" y="246"/>
                  <a:pt x="90" y="247"/>
                </a:cubicBezTo>
                <a:cubicBezTo>
                  <a:pt x="89" y="247"/>
                  <a:pt x="87" y="250"/>
                  <a:pt x="87" y="250"/>
                </a:cubicBezTo>
                <a:cubicBezTo>
                  <a:pt x="85" y="253"/>
                  <a:pt x="85" y="253"/>
                  <a:pt x="85" y="253"/>
                </a:cubicBezTo>
                <a:cubicBezTo>
                  <a:pt x="83" y="256"/>
                  <a:pt x="83" y="256"/>
                  <a:pt x="83" y="256"/>
                </a:cubicBezTo>
                <a:cubicBezTo>
                  <a:pt x="83" y="259"/>
                  <a:pt x="83" y="259"/>
                  <a:pt x="83" y="259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0" y="264"/>
                  <a:pt x="80" y="264"/>
                  <a:pt x="80" y="264"/>
                </a:cubicBezTo>
                <a:cubicBezTo>
                  <a:pt x="80" y="264"/>
                  <a:pt x="79" y="267"/>
                  <a:pt x="81" y="267"/>
                </a:cubicBezTo>
                <a:cubicBezTo>
                  <a:pt x="83" y="268"/>
                  <a:pt x="83" y="268"/>
                  <a:pt x="84" y="268"/>
                </a:cubicBezTo>
                <a:cubicBezTo>
                  <a:pt x="86" y="268"/>
                  <a:pt x="85" y="268"/>
                  <a:pt x="86" y="268"/>
                </a:cubicBezTo>
                <a:cubicBezTo>
                  <a:pt x="87" y="268"/>
                  <a:pt x="89" y="268"/>
                  <a:pt x="89" y="266"/>
                </a:cubicBezTo>
                <a:cubicBezTo>
                  <a:pt x="89" y="264"/>
                  <a:pt x="89" y="262"/>
                  <a:pt x="89" y="261"/>
                </a:cubicBezTo>
                <a:cubicBezTo>
                  <a:pt x="89" y="261"/>
                  <a:pt x="91" y="258"/>
                  <a:pt x="91" y="258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91" y="253"/>
                  <a:pt x="93" y="251"/>
                </a:cubicBezTo>
                <a:cubicBezTo>
                  <a:pt x="95" y="250"/>
                  <a:pt x="94" y="250"/>
                  <a:pt x="95" y="250"/>
                </a:cubicBezTo>
                <a:cubicBezTo>
                  <a:pt x="96" y="249"/>
                  <a:pt x="96" y="248"/>
                  <a:pt x="96" y="247"/>
                </a:cubicBezTo>
                <a:cubicBezTo>
                  <a:pt x="97" y="246"/>
                  <a:pt x="97" y="246"/>
                  <a:pt x="97" y="246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98" y="236"/>
                  <a:pt x="98" y="236"/>
                  <a:pt x="98" y="236"/>
                </a:cubicBezTo>
                <a:cubicBezTo>
                  <a:pt x="98" y="236"/>
                  <a:pt x="98" y="234"/>
                  <a:pt x="99" y="234"/>
                </a:cubicBezTo>
                <a:cubicBezTo>
                  <a:pt x="100" y="234"/>
                  <a:pt x="101" y="234"/>
                  <a:pt x="101" y="234"/>
                </a:cubicBezTo>
                <a:cubicBezTo>
                  <a:pt x="101" y="234"/>
                  <a:pt x="101" y="235"/>
                  <a:pt x="101" y="237"/>
                </a:cubicBezTo>
                <a:cubicBezTo>
                  <a:pt x="100" y="239"/>
                  <a:pt x="101" y="242"/>
                  <a:pt x="101" y="242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08" y="248"/>
                  <a:pt x="111" y="253"/>
                  <a:pt x="111" y="254"/>
                </a:cubicBezTo>
                <a:cubicBezTo>
                  <a:pt x="111" y="254"/>
                  <a:pt x="116" y="258"/>
                  <a:pt x="116" y="258"/>
                </a:cubicBezTo>
                <a:cubicBezTo>
                  <a:pt x="116" y="258"/>
                  <a:pt x="117" y="259"/>
                  <a:pt x="116" y="260"/>
                </a:cubicBezTo>
                <a:cubicBezTo>
                  <a:pt x="116" y="261"/>
                  <a:pt x="117" y="262"/>
                  <a:pt x="117" y="263"/>
                </a:cubicBezTo>
                <a:cubicBezTo>
                  <a:pt x="116" y="264"/>
                  <a:pt x="115" y="267"/>
                  <a:pt x="115" y="267"/>
                </a:cubicBezTo>
                <a:cubicBezTo>
                  <a:pt x="113" y="268"/>
                  <a:pt x="113" y="268"/>
                  <a:pt x="113" y="268"/>
                </a:cubicBezTo>
                <a:cubicBezTo>
                  <a:pt x="110" y="271"/>
                  <a:pt x="110" y="271"/>
                  <a:pt x="110" y="271"/>
                </a:cubicBezTo>
                <a:cubicBezTo>
                  <a:pt x="109" y="275"/>
                  <a:pt x="109" y="275"/>
                  <a:pt x="109" y="275"/>
                </a:cubicBezTo>
                <a:cubicBezTo>
                  <a:pt x="107" y="278"/>
                  <a:pt x="107" y="278"/>
                  <a:pt x="107" y="278"/>
                </a:cubicBezTo>
                <a:cubicBezTo>
                  <a:pt x="103" y="280"/>
                  <a:pt x="103" y="280"/>
                  <a:pt x="103" y="280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6" y="289"/>
                  <a:pt x="96" y="289"/>
                  <a:pt x="96" y="289"/>
                </a:cubicBezTo>
                <a:cubicBezTo>
                  <a:pt x="93" y="293"/>
                  <a:pt x="93" y="293"/>
                  <a:pt x="93" y="293"/>
                </a:cubicBezTo>
                <a:cubicBezTo>
                  <a:pt x="93" y="296"/>
                  <a:pt x="93" y="296"/>
                  <a:pt x="93" y="296"/>
                </a:cubicBezTo>
                <a:cubicBezTo>
                  <a:pt x="93" y="296"/>
                  <a:pt x="95" y="300"/>
                  <a:pt x="96" y="300"/>
                </a:cubicBezTo>
                <a:cubicBezTo>
                  <a:pt x="96" y="300"/>
                  <a:pt x="97" y="301"/>
                  <a:pt x="97" y="301"/>
                </a:cubicBezTo>
                <a:cubicBezTo>
                  <a:pt x="98" y="306"/>
                  <a:pt x="98" y="306"/>
                  <a:pt x="98" y="306"/>
                </a:cubicBezTo>
                <a:cubicBezTo>
                  <a:pt x="98" y="306"/>
                  <a:pt x="98" y="309"/>
                  <a:pt x="99" y="309"/>
                </a:cubicBezTo>
                <a:cubicBezTo>
                  <a:pt x="100" y="308"/>
                  <a:pt x="101" y="305"/>
                  <a:pt x="101" y="305"/>
                </a:cubicBezTo>
                <a:cubicBezTo>
                  <a:pt x="101" y="305"/>
                  <a:pt x="99" y="303"/>
                  <a:pt x="99" y="301"/>
                </a:cubicBezTo>
                <a:cubicBezTo>
                  <a:pt x="99" y="299"/>
                  <a:pt x="101" y="296"/>
                  <a:pt x="101" y="296"/>
                </a:cubicBezTo>
                <a:cubicBezTo>
                  <a:pt x="103" y="295"/>
                  <a:pt x="103" y="295"/>
                  <a:pt x="103" y="295"/>
                </a:cubicBezTo>
                <a:cubicBezTo>
                  <a:pt x="103" y="295"/>
                  <a:pt x="102" y="295"/>
                  <a:pt x="103" y="296"/>
                </a:cubicBezTo>
                <a:cubicBezTo>
                  <a:pt x="104" y="298"/>
                  <a:pt x="104" y="297"/>
                  <a:pt x="105" y="298"/>
                </a:cubicBezTo>
                <a:cubicBezTo>
                  <a:pt x="105" y="299"/>
                  <a:pt x="108" y="302"/>
                  <a:pt x="108" y="302"/>
                </a:cubicBezTo>
                <a:cubicBezTo>
                  <a:pt x="108" y="302"/>
                  <a:pt x="111" y="305"/>
                  <a:pt x="112" y="306"/>
                </a:cubicBezTo>
                <a:cubicBezTo>
                  <a:pt x="113" y="307"/>
                  <a:pt x="114" y="309"/>
                  <a:pt x="115" y="309"/>
                </a:cubicBezTo>
                <a:cubicBezTo>
                  <a:pt x="116" y="308"/>
                  <a:pt x="117" y="309"/>
                  <a:pt x="117" y="307"/>
                </a:cubicBezTo>
                <a:cubicBezTo>
                  <a:pt x="117" y="305"/>
                  <a:pt x="118" y="305"/>
                  <a:pt x="118" y="303"/>
                </a:cubicBezTo>
                <a:cubicBezTo>
                  <a:pt x="117" y="302"/>
                  <a:pt x="117" y="299"/>
                  <a:pt x="117" y="299"/>
                </a:cubicBezTo>
                <a:cubicBezTo>
                  <a:pt x="117" y="299"/>
                  <a:pt x="117" y="298"/>
                  <a:pt x="118" y="298"/>
                </a:cubicBezTo>
                <a:cubicBezTo>
                  <a:pt x="120" y="298"/>
                  <a:pt x="120" y="300"/>
                  <a:pt x="120" y="300"/>
                </a:cubicBezTo>
                <a:cubicBezTo>
                  <a:pt x="120" y="300"/>
                  <a:pt x="121" y="303"/>
                  <a:pt x="122" y="304"/>
                </a:cubicBezTo>
                <a:cubicBezTo>
                  <a:pt x="123" y="304"/>
                  <a:pt x="124" y="304"/>
                  <a:pt x="125" y="305"/>
                </a:cubicBezTo>
                <a:cubicBezTo>
                  <a:pt x="126" y="307"/>
                  <a:pt x="131" y="308"/>
                  <a:pt x="131" y="308"/>
                </a:cubicBezTo>
                <a:cubicBezTo>
                  <a:pt x="131" y="308"/>
                  <a:pt x="132" y="307"/>
                  <a:pt x="133" y="306"/>
                </a:cubicBezTo>
                <a:cubicBezTo>
                  <a:pt x="133" y="305"/>
                  <a:pt x="135" y="305"/>
                  <a:pt x="135" y="305"/>
                </a:cubicBezTo>
                <a:cubicBezTo>
                  <a:pt x="135" y="305"/>
                  <a:pt x="134" y="303"/>
                  <a:pt x="137" y="304"/>
                </a:cubicBezTo>
                <a:cubicBezTo>
                  <a:pt x="139" y="304"/>
                  <a:pt x="140" y="305"/>
                  <a:pt x="140" y="304"/>
                </a:cubicBezTo>
                <a:cubicBezTo>
                  <a:pt x="141" y="303"/>
                  <a:pt x="143" y="299"/>
                  <a:pt x="143" y="299"/>
                </a:cubicBezTo>
                <a:cubicBezTo>
                  <a:pt x="143" y="299"/>
                  <a:pt x="142" y="296"/>
                  <a:pt x="145" y="297"/>
                </a:cubicBezTo>
                <a:cubicBezTo>
                  <a:pt x="147" y="299"/>
                  <a:pt x="158" y="301"/>
                  <a:pt x="158" y="301"/>
                </a:cubicBezTo>
                <a:cubicBezTo>
                  <a:pt x="157" y="303"/>
                  <a:pt x="157" y="303"/>
                  <a:pt x="157" y="303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50" y="303"/>
                  <a:pt x="150" y="303"/>
                  <a:pt x="150" y="303"/>
                </a:cubicBezTo>
                <a:cubicBezTo>
                  <a:pt x="150" y="303"/>
                  <a:pt x="149" y="303"/>
                  <a:pt x="148" y="305"/>
                </a:cubicBezTo>
                <a:cubicBezTo>
                  <a:pt x="148" y="306"/>
                  <a:pt x="148" y="307"/>
                  <a:pt x="147" y="308"/>
                </a:cubicBezTo>
                <a:cubicBezTo>
                  <a:pt x="147" y="309"/>
                  <a:pt x="146" y="310"/>
                  <a:pt x="145" y="310"/>
                </a:cubicBezTo>
                <a:cubicBezTo>
                  <a:pt x="145" y="311"/>
                  <a:pt x="141" y="314"/>
                  <a:pt x="141" y="314"/>
                </a:cubicBezTo>
                <a:cubicBezTo>
                  <a:pt x="139" y="317"/>
                  <a:pt x="139" y="317"/>
                  <a:pt x="139" y="317"/>
                </a:cubicBezTo>
                <a:cubicBezTo>
                  <a:pt x="137" y="322"/>
                  <a:pt x="137" y="322"/>
                  <a:pt x="137" y="322"/>
                </a:cubicBezTo>
                <a:cubicBezTo>
                  <a:pt x="137" y="322"/>
                  <a:pt x="137" y="326"/>
                  <a:pt x="138" y="326"/>
                </a:cubicBezTo>
                <a:cubicBezTo>
                  <a:pt x="139" y="327"/>
                  <a:pt x="141" y="330"/>
                  <a:pt x="141" y="330"/>
                </a:cubicBezTo>
                <a:cubicBezTo>
                  <a:pt x="141" y="330"/>
                  <a:pt x="141" y="332"/>
                  <a:pt x="141" y="333"/>
                </a:cubicBezTo>
                <a:cubicBezTo>
                  <a:pt x="141" y="334"/>
                  <a:pt x="141" y="335"/>
                  <a:pt x="142" y="337"/>
                </a:cubicBezTo>
                <a:cubicBezTo>
                  <a:pt x="143" y="338"/>
                  <a:pt x="144" y="342"/>
                  <a:pt x="144" y="342"/>
                </a:cubicBezTo>
                <a:cubicBezTo>
                  <a:pt x="145" y="342"/>
                  <a:pt x="145" y="342"/>
                  <a:pt x="145" y="34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145" y="345"/>
                  <a:pt x="145" y="348"/>
                  <a:pt x="146" y="348"/>
                </a:cubicBezTo>
                <a:cubicBezTo>
                  <a:pt x="148" y="348"/>
                  <a:pt x="151" y="346"/>
                  <a:pt x="151" y="346"/>
                </a:cubicBezTo>
                <a:cubicBezTo>
                  <a:pt x="159" y="344"/>
                  <a:pt x="159" y="344"/>
                  <a:pt x="159" y="344"/>
                </a:cubicBezTo>
                <a:cubicBezTo>
                  <a:pt x="159" y="344"/>
                  <a:pt x="158" y="348"/>
                  <a:pt x="158" y="349"/>
                </a:cubicBezTo>
                <a:cubicBezTo>
                  <a:pt x="158" y="350"/>
                  <a:pt x="156" y="350"/>
                  <a:pt x="155" y="351"/>
                </a:cubicBezTo>
                <a:cubicBezTo>
                  <a:pt x="155" y="352"/>
                  <a:pt x="155" y="353"/>
                  <a:pt x="155" y="353"/>
                </a:cubicBezTo>
                <a:cubicBezTo>
                  <a:pt x="155" y="353"/>
                  <a:pt x="154" y="356"/>
                  <a:pt x="153" y="356"/>
                </a:cubicBezTo>
                <a:cubicBezTo>
                  <a:pt x="151" y="356"/>
                  <a:pt x="149" y="357"/>
                  <a:pt x="149" y="357"/>
                </a:cubicBezTo>
                <a:cubicBezTo>
                  <a:pt x="149" y="357"/>
                  <a:pt x="148" y="355"/>
                  <a:pt x="148" y="358"/>
                </a:cubicBezTo>
                <a:cubicBezTo>
                  <a:pt x="147" y="360"/>
                  <a:pt x="146" y="362"/>
                  <a:pt x="146" y="363"/>
                </a:cubicBezTo>
                <a:cubicBezTo>
                  <a:pt x="146" y="364"/>
                  <a:pt x="144" y="365"/>
                  <a:pt x="147" y="366"/>
                </a:cubicBezTo>
                <a:cubicBezTo>
                  <a:pt x="149" y="366"/>
                  <a:pt x="149" y="369"/>
                  <a:pt x="149" y="369"/>
                </a:cubicBezTo>
                <a:cubicBezTo>
                  <a:pt x="149" y="369"/>
                  <a:pt x="147" y="371"/>
                  <a:pt x="146" y="372"/>
                </a:cubicBezTo>
                <a:cubicBezTo>
                  <a:pt x="145" y="373"/>
                  <a:pt x="144" y="372"/>
                  <a:pt x="144" y="373"/>
                </a:cubicBezTo>
                <a:cubicBezTo>
                  <a:pt x="144" y="374"/>
                  <a:pt x="146" y="379"/>
                  <a:pt x="146" y="379"/>
                </a:cubicBezTo>
                <a:cubicBezTo>
                  <a:pt x="146" y="379"/>
                  <a:pt x="146" y="382"/>
                  <a:pt x="144" y="382"/>
                </a:cubicBezTo>
                <a:cubicBezTo>
                  <a:pt x="142" y="382"/>
                  <a:pt x="142" y="382"/>
                  <a:pt x="141" y="382"/>
                </a:cubicBezTo>
                <a:cubicBezTo>
                  <a:pt x="140" y="382"/>
                  <a:pt x="139" y="382"/>
                  <a:pt x="139" y="382"/>
                </a:cubicBezTo>
                <a:cubicBezTo>
                  <a:pt x="139" y="382"/>
                  <a:pt x="140" y="383"/>
                  <a:pt x="140" y="385"/>
                </a:cubicBezTo>
                <a:cubicBezTo>
                  <a:pt x="140" y="387"/>
                  <a:pt x="140" y="389"/>
                  <a:pt x="140" y="389"/>
                </a:cubicBezTo>
                <a:cubicBezTo>
                  <a:pt x="137" y="388"/>
                  <a:pt x="137" y="388"/>
                  <a:pt x="137" y="388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4" y="385"/>
                  <a:pt x="131" y="385"/>
                  <a:pt x="130" y="385"/>
                </a:cubicBezTo>
                <a:cubicBezTo>
                  <a:pt x="129" y="386"/>
                  <a:pt x="126" y="386"/>
                  <a:pt x="126" y="386"/>
                </a:cubicBezTo>
                <a:cubicBezTo>
                  <a:pt x="126" y="386"/>
                  <a:pt x="121" y="384"/>
                  <a:pt x="120" y="383"/>
                </a:cubicBezTo>
                <a:cubicBezTo>
                  <a:pt x="120" y="382"/>
                  <a:pt x="120" y="382"/>
                  <a:pt x="119" y="383"/>
                </a:cubicBezTo>
                <a:cubicBezTo>
                  <a:pt x="119" y="383"/>
                  <a:pt x="120" y="383"/>
                  <a:pt x="119" y="383"/>
                </a:cubicBezTo>
                <a:cubicBezTo>
                  <a:pt x="118" y="384"/>
                  <a:pt x="120" y="384"/>
                  <a:pt x="116" y="384"/>
                </a:cubicBezTo>
                <a:cubicBezTo>
                  <a:pt x="112" y="385"/>
                  <a:pt x="108" y="386"/>
                  <a:pt x="108" y="386"/>
                </a:cubicBezTo>
                <a:cubicBezTo>
                  <a:pt x="108" y="386"/>
                  <a:pt x="111" y="383"/>
                  <a:pt x="110" y="382"/>
                </a:cubicBezTo>
                <a:cubicBezTo>
                  <a:pt x="109" y="381"/>
                  <a:pt x="110" y="382"/>
                  <a:pt x="108" y="381"/>
                </a:cubicBezTo>
                <a:cubicBezTo>
                  <a:pt x="107" y="380"/>
                  <a:pt x="105" y="378"/>
                  <a:pt x="105" y="377"/>
                </a:cubicBezTo>
                <a:cubicBezTo>
                  <a:pt x="105" y="376"/>
                  <a:pt x="105" y="374"/>
                  <a:pt x="103" y="374"/>
                </a:cubicBezTo>
                <a:cubicBezTo>
                  <a:pt x="102" y="374"/>
                  <a:pt x="101" y="372"/>
                  <a:pt x="99" y="374"/>
                </a:cubicBezTo>
                <a:cubicBezTo>
                  <a:pt x="98" y="375"/>
                  <a:pt x="97" y="375"/>
                  <a:pt x="97" y="376"/>
                </a:cubicBezTo>
                <a:cubicBezTo>
                  <a:pt x="96" y="377"/>
                  <a:pt x="92" y="378"/>
                  <a:pt x="92" y="378"/>
                </a:cubicBezTo>
                <a:cubicBezTo>
                  <a:pt x="92" y="378"/>
                  <a:pt x="95" y="382"/>
                  <a:pt x="95" y="383"/>
                </a:cubicBezTo>
                <a:cubicBezTo>
                  <a:pt x="95" y="384"/>
                  <a:pt x="97" y="388"/>
                  <a:pt x="97" y="388"/>
                </a:cubicBezTo>
                <a:cubicBezTo>
                  <a:pt x="104" y="388"/>
                  <a:pt x="104" y="388"/>
                  <a:pt x="104" y="388"/>
                </a:cubicBezTo>
                <a:cubicBezTo>
                  <a:pt x="104" y="388"/>
                  <a:pt x="99" y="390"/>
                  <a:pt x="99" y="392"/>
                </a:cubicBezTo>
                <a:cubicBezTo>
                  <a:pt x="98" y="393"/>
                  <a:pt x="98" y="394"/>
                  <a:pt x="97" y="395"/>
                </a:cubicBezTo>
                <a:cubicBezTo>
                  <a:pt x="96" y="396"/>
                  <a:pt x="96" y="397"/>
                  <a:pt x="94" y="398"/>
                </a:cubicBezTo>
                <a:cubicBezTo>
                  <a:pt x="91" y="398"/>
                  <a:pt x="88" y="399"/>
                  <a:pt x="86" y="400"/>
                </a:cubicBezTo>
                <a:cubicBezTo>
                  <a:pt x="85" y="401"/>
                  <a:pt x="84" y="401"/>
                  <a:pt x="84" y="402"/>
                </a:cubicBezTo>
                <a:cubicBezTo>
                  <a:pt x="84" y="404"/>
                  <a:pt x="78" y="403"/>
                  <a:pt x="84" y="405"/>
                </a:cubicBezTo>
                <a:cubicBezTo>
                  <a:pt x="90" y="406"/>
                  <a:pt x="91" y="407"/>
                  <a:pt x="91" y="407"/>
                </a:cubicBezTo>
                <a:cubicBezTo>
                  <a:pt x="91" y="407"/>
                  <a:pt x="94" y="404"/>
                  <a:pt x="95" y="403"/>
                </a:cubicBezTo>
                <a:cubicBezTo>
                  <a:pt x="97" y="401"/>
                  <a:pt x="97" y="401"/>
                  <a:pt x="101" y="401"/>
                </a:cubicBezTo>
                <a:cubicBezTo>
                  <a:pt x="105" y="402"/>
                  <a:pt x="105" y="401"/>
                  <a:pt x="105" y="402"/>
                </a:cubicBezTo>
                <a:cubicBezTo>
                  <a:pt x="105" y="404"/>
                  <a:pt x="105" y="405"/>
                  <a:pt x="105" y="407"/>
                </a:cubicBezTo>
                <a:cubicBezTo>
                  <a:pt x="104" y="409"/>
                  <a:pt x="102" y="410"/>
                  <a:pt x="104" y="413"/>
                </a:cubicBezTo>
                <a:cubicBezTo>
                  <a:pt x="106" y="415"/>
                  <a:pt x="103" y="417"/>
                  <a:pt x="103" y="418"/>
                </a:cubicBezTo>
                <a:cubicBezTo>
                  <a:pt x="103" y="418"/>
                  <a:pt x="101" y="421"/>
                  <a:pt x="102" y="421"/>
                </a:cubicBezTo>
                <a:cubicBezTo>
                  <a:pt x="103" y="422"/>
                  <a:pt x="103" y="422"/>
                  <a:pt x="103" y="422"/>
                </a:cubicBezTo>
                <a:cubicBezTo>
                  <a:pt x="103" y="422"/>
                  <a:pt x="101" y="427"/>
                  <a:pt x="101" y="428"/>
                </a:cubicBezTo>
                <a:cubicBezTo>
                  <a:pt x="101" y="428"/>
                  <a:pt x="98" y="434"/>
                  <a:pt x="97" y="434"/>
                </a:cubicBezTo>
                <a:cubicBezTo>
                  <a:pt x="96" y="435"/>
                  <a:pt x="98" y="435"/>
                  <a:pt x="92" y="437"/>
                </a:cubicBezTo>
                <a:cubicBezTo>
                  <a:pt x="86" y="438"/>
                  <a:pt x="83" y="439"/>
                  <a:pt x="83" y="439"/>
                </a:cubicBezTo>
                <a:cubicBezTo>
                  <a:pt x="78" y="441"/>
                  <a:pt x="78" y="441"/>
                  <a:pt x="78" y="441"/>
                </a:cubicBezTo>
                <a:cubicBezTo>
                  <a:pt x="74" y="444"/>
                  <a:pt x="74" y="444"/>
                  <a:pt x="74" y="444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66" y="443"/>
                  <a:pt x="66" y="443"/>
                  <a:pt x="66" y="443"/>
                </a:cubicBezTo>
                <a:cubicBezTo>
                  <a:pt x="66" y="443"/>
                  <a:pt x="61" y="446"/>
                  <a:pt x="61" y="447"/>
                </a:cubicBezTo>
                <a:cubicBezTo>
                  <a:pt x="61" y="447"/>
                  <a:pt x="58" y="448"/>
                  <a:pt x="57" y="449"/>
                </a:cubicBezTo>
                <a:cubicBezTo>
                  <a:pt x="57" y="450"/>
                  <a:pt x="62" y="452"/>
                  <a:pt x="62" y="452"/>
                </a:cubicBezTo>
                <a:cubicBezTo>
                  <a:pt x="63" y="455"/>
                  <a:pt x="63" y="455"/>
                  <a:pt x="63" y="455"/>
                </a:cubicBezTo>
                <a:cubicBezTo>
                  <a:pt x="61" y="455"/>
                  <a:pt x="61" y="455"/>
                  <a:pt x="61" y="455"/>
                </a:cubicBezTo>
                <a:cubicBezTo>
                  <a:pt x="57" y="456"/>
                  <a:pt x="57" y="456"/>
                  <a:pt x="57" y="456"/>
                </a:cubicBezTo>
                <a:cubicBezTo>
                  <a:pt x="57" y="458"/>
                  <a:pt x="57" y="458"/>
                  <a:pt x="57" y="458"/>
                </a:cubicBezTo>
                <a:cubicBezTo>
                  <a:pt x="59" y="459"/>
                  <a:pt x="59" y="459"/>
                  <a:pt x="59" y="459"/>
                </a:cubicBezTo>
                <a:cubicBezTo>
                  <a:pt x="59" y="459"/>
                  <a:pt x="60" y="460"/>
                  <a:pt x="61" y="460"/>
                </a:cubicBezTo>
                <a:cubicBezTo>
                  <a:pt x="63" y="460"/>
                  <a:pt x="67" y="458"/>
                  <a:pt x="67" y="458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1" y="464"/>
                  <a:pt x="61" y="464"/>
                  <a:pt x="61" y="464"/>
                </a:cubicBezTo>
                <a:cubicBezTo>
                  <a:pt x="61" y="464"/>
                  <a:pt x="60" y="466"/>
                  <a:pt x="62" y="466"/>
                </a:cubicBezTo>
                <a:cubicBezTo>
                  <a:pt x="64" y="466"/>
                  <a:pt x="66" y="466"/>
                  <a:pt x="66" y="466"/>
                </a:cubicBezTo>
                <a:cubicBezTo>
                  <a:pt x="66" y="466"/>
                  <a:pt x="67" y="464"/>
                  <a:pt x="69" y="464"/>
                </a:cubicBezTo>
                <a:cubicBezTo>
                  <a:pt x="72" y="465"/>
                  <a:pt x="72" y="465"/>
                  <a:pt x="72" y="465"/>
                </a:cubicBezTo>
                <a:cubicBezTo>
                  <a:pt x="72" y="465"/>
                  <a:pt x="73" y="462"/>
                  <a:pt x="74" y="462"/>
                </a:cubicBezTo>
                <a:cubicBezTo>
                  <a:pt x="74" y="462"/>
                  <a:pt x="73" y="462"/>
                  <a:pt x="76" y="462"/>
                </a:cubicBezTo>
                <a:cubicBezTo>
                  <a:pt x="78" y="463"/>
                  <a:pt x="85" y="462"/>
                  <a:pt x="85" y="462"/>
                </a:cubicBezTo>
                <a:cubicBezTo>
                  <a:pt x="85" y="462"/>
                  <a:pt x="86" y="462"/>
                  <a:pt x="86" y="463"/>
                </a:cubicBezTo>
                <a:cubicBezTo>
                  <a:pt x="86" y="465"/>
                  <a:pt x="88" y="465"/>
                  <a:pt x="89" y="467"/>
                </a:cubicBezTo>
                <a:cubicBezTo>
                  <a:pt x="91" y="468"/>
                  <a:pt x="95" y="469"/>
                  <a:pt x="95" y="469"/>
                </a:cubicBezTo>
                <a:cubicBezTo>
                  <a:pt x="92" y="470"/>
                  <a:pt x="92" y="470"/>
                  <a:pt x="92" y="470"/>
                </a:cubicBezTo>
                <a:cubicBezTo>
                  <a:pt x="88" y="469"/>
                  <a:pt x="88" y="469"/>
                  <a:pt x="88" y="469"/>
                </a:cubicBezTo>
                <a:cubicBezTo>
                  <a:pt x="88" y="469"/>
                  <a:pt x="86" y="468"/>
                  <a:pt x="86" y="469"/>
                </a:cubicBezTo>
                <a:cubicBezTo>
                  <a:pt x="86" y="471"/>
                  <a:pt x="85" y="474"/>
                  <a:pt x="85" y="474"/>
                </a:cubicBezTo>
                <a:cubicBezTo>
                  <a:pt x="86" y="474"/>
                  <a:pt x="91" y="475"/>
                  <a:pt x="91" y="475"/>
                </a:cubicBezTo>
                <a:cubicBezTo>
                  <a:pt x="96" y="475"/>
                  <a:pt x="96" y="475"/>
                  <a:pt x="96" y="475"/>
                </a:cubicBezTo>
                <a:cubicBezTo>
                  <a:pt x="98" y="474"/>
                  <a:pt x="98" y="474"/>
                  <a:pt x="98" y="474"/>
                </a:cubicBezTo>
                <a:cubicBezTo>
                  <a:pt x="101" y="472"/>
                  <a:pt x="101" y="472"/>
                  <a:pt x="101" y="472"/>
                </a:cubicBezTo>
                <a:cubicBezTo>
                  <a:pt x="101" y="472"/>
                  <a:pt x="102" y="474"/>
                  <a:pt x="101" y="474"/>
                </a:cubicBezTo>
                <a:cubicBezTo>
                  <a:pt x="101" y="475"/>
                  <a:pt x="102" y="477"/>
                  <a:pt x="102" y="477"/>
                </a:cubicBezTo>
                <a:cubicBezTo>
                  <a:pt x="102" y="477"/>
                  <a:pt x="102" y="480"/>
                  <a:pt x="103" y="480"/>
                </a:cubicBezTo>
                <a:cubicBezTo>
                  <a:pt x="104" y="480"/>
                  <a:pt x="106" y="483"/>
                  <a:pt x="106" y="483"/>
                </a:cubicBezTo>
                <a:cubicBezTo>
                  <a:pt x="108" y="486"/>
                  <a:pt x="108" y="486"/>
                  <a:pt x="108" y="486"/>
                </a:cubicBezTo>
                <a:cubicBezTo>
                  <a:pt x="112" y="487"/>
                  <a:pt x="112" y="487"/>
                  <a:pt x="112" y="487"/>
                </a:cubicBezTo>
                <a:cubicBezTo>
                  <a:pt x="112" y="487"/>
                  <a:pt x="115" y="487"/>
                  <a:pt x="116" y="487"/>
                </a:cubicBezTo>
                <a:cubicBezTo>
                  <a:pt x="117" y="488"/>
                  <a:pt x="119" y="489"/>
                  <a:pt x="119" y="488"/>
                </a:cubicBezTo>
                <a:cubicBezTo>
                  <a:pt x="120" y="487"/>
                  <a:pt x="122" y="485"/>
                  <a:pt x="122" y="485"/>
                </a:cubicBezTo>
                <a:cubicBezTo>
                  <a:pt x="126" y="482"/>
                  <a:pt x="126" y="482"/>
                  <a:pt x="126" y="482"/>
                </a:cubicBezTo>
                <a:cubicBezTo>
                  <a:pt x="126" y="482"/>
                  <a:pt x="128" y="482"/>
                  <a:pt x="130" y="482"/>
                </a:cubicBezTo>
                <a:cubicBezTo>
                  <a:pt x="131" y="482"/>
                  <a:pt x="138" y="481"/>
                  <a:pt x="138" y="481"/>
                </a:cubicBezTo>
                <a:cubicBezTo>
                  <a:pt x="138" y="481"/>
                  <a:pt x="139" y="479"/>
                  <a:pt x="141" y="478"/>
                </a:cubicBezTo>
                <a:cubicBezTo>
                  <a:pt x="142" y="477"/>
                  <a:pt x="146" y="475"/>
                  <a:pt x="146" y="475"/>
                </a:cubicBezTo>
                <a:cubicBezTo>
                  <a:pt x="153" y="473"/>
                  <a:pt x="153" y="473"/>
                  <a:pt x="153" y="473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5" y="477"/>
                  <a:pt x="145" y="477"/>
                  <a:pt x="145" y="477"/>
                </a:cubicBezTo>
                <a:cubicBezTo>
                  <a:pt x="141" y="480"/>
                  <a:pt x="141" y="480"/>
                  <a:pt x="141" y="480"/>
                </a:cubicBezTo>
                <a:cubicBezTo>
                  <a:pt x="139" y="482"/>
                  <a:pt x="139" y="482"/>
                  <a:pt x="139" y="482"/>
                </a:cubicBezTo>
                <a:cubicBezTo>
                  <a:pt x="139" y="482"/>
                  <a:pt x="137" y="483"/>
                  <a:pt x="136" y="484"/>
                </a:cubicBezTo>
                <a:cubicBezTo>
                  <a:pt x="136" y="484"/>
                  <a:pt x="133" y="489"/>
                  <a:pt x="133" y="489"/>
                </a:cubicBezTo>
                <a:cubicBezTo>
                  <a:pt x="130" y="490"/>
                  <a:pt x="130" y="490"/>
                  <a:pt x="130" y="490"/>
                </a:cubicBezTo>
                <a:cubicBezTo>
                  <a:pt x="130" y="490"/>
                  <a:pt x="127" y="492"/>
                  <a:pt x="126" y="494"/>
                </a:cubicBezTo>
                <a:cubicBezTo>
                  <a:pt x="125" y="495"/>
                  <a:pt x="124" y="496"/>
                  <a:pt x="124" y="496"/>
                </a:cubicBezTo>
                <a:cubicBezTo>
                  <a:pt x="124" y="496"/>
                  <a:pt x="125" y="498"/>
                  <a:pt x="120" y="498"/>
                </a:cubicBezTo>
                <a:cubicBezTo>
                  <a:pt x="115" y="497"/>
                  <a:pt x="111" y="496"/>
                  <a:pt x="111" y="496"/>
                </a:cubicBezTo>
                <a:cubicBezTo>
                  <a:pt x="111" y="496"/>
                  <a:pt x="106" y="495"/>
                  <a:pt x="105" y="495"/>
                </a:cubicBezTo>
                <a:cubicBezTo>
                  <a:pt x="104" y="494"/>
                  <a:pt x="104" y="494"/>
                  <a:pt x="101" y="494"/>
                </a:cubicBezTo>
                <a:cubicBezTo>
                  <a:pt x="99" y="494"/>
                  <a:pt x="89" y="491"/>
                  <a:pt x="89" y="491"/>
                </a:cubicBezTo>
                <a:cubicBezTo>
                  <a:pt x="89" y="491"/>
                  <a:pt x="87" y="491"/>
                  <a:pt x="86" y="492"/>
                </a:cubicBezTo>
                <a:cubicBezTo>
                  <a:pt x="85" y="493"/>
                  <a:pt x="83" y="493"/>
                  <a:pt x="83" y="494"/>
                </a:cubicBezTo>
                <a:cubicBezTo>
                  <a:pt x="83" y="496"/>
                  <a:pt x="83" y="497"/>
                  <a:pt x="83" y="497"/>
                </a:cubicBezTo>
                <a:cubicBezTo>
                  <a:pt x="82" y="500"/>
                  <a:pt x="82" y="500"/>
                  <a:pt x="82" y="500"/>
                </a:cubicBezTo>
                <a:cubicBezTo>
                  <a:pt x="78" y="501"/>
                  <a:pt x="78" y="501"/>
                  <a:pt x="78" y="501"/>
                </a:cubicBezTo>
                <a:cubicBezTo>
                  <a:pt x="73" y="501"/>
                  <a:pt x="73" y="501"/>
                  <a:pt x="73" y="501"/>
                </a:cubicBezTo>
                <a:close/>
                <a:moveTo>
                  <a:pt x="43" y="266"/>
                </a:moveTo>
                <a:cubicBezTo>
                  <a:pt x="43" y="266"/>
                  <a:pt x="43" y="266"/>
                  <a:pt x="43" y="266"/>
                </a:cubicBezTo>
                <a:cubicBezTo>
                  <a:pt x="44" y="266"/>
                  <a:pt x="50" y="266"/>
                  <a:pt x="50" y="266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59" y="266"/>
                  <a:pt x="60" y="266"/>
                </a:cubicBezTo>
                <a:cubicBezTo>
                  <a:pt x="61" y="266"/>
                  <a:pt x="62" y="267"/>
                  <a:pt x="62" y="267"/>
                </a:cubicBezTo>
                <a:cubicBezTo>
                  <a:pt x="62" y="267"/>
                  <a:pt x="64" y="265"/>
                  <a:pt x="65" y="266"/>
                </a:cubicBezTo>
                <a:cubicBezTo>
                  <a:pt x="66" y="266"/>
                  <a:pt x="68" y="269"/>
                  <a:pt x="68" y="269"/>
                </a:cubicBezTo>
                <a:cubicBezTo>
                  <a:pt x="70" y="274"/>
                  <a:pt x="70" y="274"/>
                  <a:pt x="70" y="274"/>
                </a:cubicBezTo>
                <a:cubicBezTo>
                  <a:pt x="71" y="280"/>
                  <a:pt x="71" y="280"/>
                  <a:pt x="71" y="280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74" y="293"/>
                  <a:pt x="74" y="293"/>
                  <a:pt x="74" y="293"/>
                </a:cubicBezTo>
                <a:cubicBezTo>
                  <a:pt x="74" y="293"/>
                  <a:pt x="74" y="297"/>
                  <a:pt x="74" y="297"/>
                </a:cubicBezTo>
                <a:cubicBezTo>
                  <a:pt x="73" y="297"/>
                  <a:pt x="70" y="298"/>
                  <a:pt x="70" y="298"/>
                </a:cubicBezTo>
                <a:cubicBezTo>
                  <a:pt x="69" y="299"/>
                  <a:pt x="68" y="302"/>
                  <a:pt x="68" y="302"/>
                </a:cubicBezTo>
                <a:cubicBezTo>
                  <a:pt x="68" y="302"/>
                  <a:pt x="72" y="298"/>
                  <a:pt x="73" y="299"/>
                </a:cubicBezTo>
                <a:cubicBezTo>
                  <a:pt x="74" y="299"/>
                  <a:pt x="77" y="299"/>
                  <a:pt x="77" y="299"/>
                </a:cubicBezTo>
                <a:cubicBezTo>
                  <a:pt x="79" y="301"/>
                  <a:pt x="79" y="301"/>
                  <a:pt x="79" y="301"/>
                </a:cubicBezTo>
                <a:cubicBezTo>
                  <a:pt x="81" y="305"/>
                  <a:pt x="81" y="305"/>
                  <a:pt x="81" y="305"/>
                </a:cubicBezTo>
                <a:cubicBezTo>
                  <a:pt x="81" y="310"/>
                  <a:pt x="81" y="310"/>
                  <a:pt x="81" y="310"/>
                </a:cubicBezTo>
                <a:cubicBezTo>
                  <a:pt x="81" y="310"/>
                  <a:pt x="81" y="314"/>
                  <a:pt x="80" y="314"/>
                </a:cubicBezTo>
                <a:cubicBezTo>
                  <a:pt x="80" y="315"/>
                  <a:pt x="79" y="316"/>
                  <a:pt x="78" y="316"/>
                </a:cubicBezTo>
                <a:cubicBezTo>
                  <a:pt x="77" y="316"/>
                  <a:pt x="76" y="316"/>
                  <a:pt x="77" y="314"/>
                </a:cubicBezTo>
                <a:cubicBezTo>
                  <a:pt x="77" y="312"/>
                  <a:pt x="78" y="310"/>
                  <a:pt x="78" y="310"/>
                </a:cubicBezTo>
                <a:cubicBezTo>
                  <a:pt x="78" y="309"/>
                  <a:pt x="79" y="305"/>
                  <a:pt x="78" y="305"/>
                </a:cubicBezTo>
                <a:cubicBezTo>
                  <a:pt x="76" y="305"/>
                  <a:pt x="75" y="303"/>
                  <a:pt x="75" y="305"/>
                </a:cubicBezTo>
                <a:cubicBezTo>
                  <a:pt x="74" y="306"/>
                  <a:pt x="75" y="310"/>
                  <a:pt x="75" y="310"/>
                </a:cubicBezTo>
                <a:cubicBezTo>
                  <a:pt x="75" y="310"/>
                  <a:pt x="76" y="311"/>
                  <a:pt x="76" y="312"/>
                </a:cubicBezTo>
                <a:cubicBezTo>
                  <a:pt x="75" y="313"/>
                  <a:pt x="75" y="312"/>
                  <a:pt x="74" y="314"/>
                </a:cubicBezTo>
                <a:cubicBezTo>
                  <a:pt x="72" y="315"/>
                  <a:pt x="75" y="316"/>
                  <a:pt x="75" y="316"/>
                </a:cubicBezTo>
                <a:cubicBezTo>
                  <a:pt x="76" y="318"/>
                  <a:pt x="76" y="318"/>
                  <a:pt x="76" y="318"/>
                </a:cubicBezTo>
                <a:cubicBezTo>
                  <a:pt x="76" y="318"/>
                  <a:pt x="76" y="321"/>
                  <a:pt x="75" y="321"/>
                </a:cubicBezTo>
                <a:cubicBezTo>
                  <a:pt x="74" y="322"/>
                  <a:pt x="74" y="323"/>
                  <a:pt x="70" y="321"/>
                </a:cubicBezTo>
                <a:cubicBezTo>
                  <a:pt x="66" y="320"/>
                  <a:pt x="65" y="319"/>
                  <a:pt x="65" y="319"/>
                </a:cubicBezTo>
                <a:cubicBezTo>
                  <a:pt x="64" y="324"/>
                  <a:pt x="64" y="324"/>
                  <a:pt x="64" y="324"/>
                </a:cubicBezTo>
                <a:cubicBezTo>
                  <a:pt x="62" y="328"/>
                  <a:pt x="62" y="328"/>
                  <a:pt x="62" y="328"/>
                </a:cubicBezTo>
                <a:cubicBezTo>
                  <a:pt x="55" y="330"/>
                  <a:pt x="55" y="330"/>
                  <a:pt x="55" y="330"/>
                </a:cubicBezTo>
                <a:cubicBezTo>
                  <a:pt x="51" y="325"/>
                  <a:pt x="51" y="325"/>
                  <a:pt x="51" y="325"/>
                </a:cubicBezTo>
                <a:cubicBezTo>
                  <a:pt x="51" y="325"/>
                  <a:pt x="48" y="326"/>
                  <a:pt x="47" y="326"/>
                </a:cubicBezTo>
                <a:cubicBezTo>
                  <a:pt x="46" y="325"/>
                  <a:pt x="41" y="324"/>
                  <a:pt x="41" y="324"/>
                </a:cubicBezTo>
                <a:cubicBezTo>
                  <a:pt x="40" y="319"/>
                  <a:pt x="40" y="319"/>
                  <a:pt x="40" y="319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3" y="304"/>
                  <a:pt x="33" y="304"/>
                  <a:pt x="33" y="304"/>
                </a:cubicBezTo>
                <a:cubicBezTo>
                  <a:pt x="27" y="305"/>
                  <a:pt x="27" y="305"/>
                  <a:pt x="27" y="305"/>
                </a:cubicBezTo>
                <a:cubicBezTo>
                  <a:pt x="25" y="310"/>
                  <a:pt x="25" y="310"/>
                  <a:pt x="25" y="310"/>
                </a:cubicBezTo>
                <a:cubicBezTo>
                  <a:pt x="25" y="310"/>
                  <a:pt x="27" y="312"/>
                  <a:pt x="25" y="313"/>
                </a:cubicBezTo>
                <a:cubicBezTo>
                  <a:pt x="23" y="313"/>
                  <a:pt x="19" y="314"/>
                  <a:pt x="19" y="314"/>
                </a:cubicBezTo>
                <a:cubicBezTo>
                  <a:pt x="19" y="314"/>
                  <a:pt x="14" y="315"/>
                  <a:pt x="13" y="315"/>
                </a:cubicBezTo>
                <a:cubicBezTo>
                  <a:pt x="13" y="315"/>
                  <a:pt x="9" y="309"/>
                  <a:pt x="9" y="309"/>
                </a:cubicBezTo>
                <a:cubicBezTo>
                  <a:pt x="9" y="309"/>
                  <a:pt x="7" y="309"/>
                  <a:pt x="6" y="309"/>
                </a:cubicBezTo>
                <a:cubicBezTo>
                  <a:pt x="5" y="309"/>
                  <a:pt x="5" y="310"/>
                  <a:pt x="5" y="308"/>
                </a:cubicBezTo>
                <a:cubicBezTo>
                  <a:pt x="5" y="306"/>
                  <a:pt x="4" y="303"/>
                  <a:pt x="4" y="303"/>
                </a:cubicBezTo>
                <a:cubicBezTo>
                  <a:pt x="4" y="303"/>
                  <a:pt x="7" y="306"/>
                  <a:pt x="4" y="302"/>
                </a:cubicBezTo>
                <a:cubicBezTo>
                  <a:pt x="1" y="298"/>
                  <a:pt x="0" y="294"/>
                  <a:pt x="0" y="294"/>
                </a:cubicBezTo>
                <a:cubicBezTo>
                  <a:pt x="5" y="291"/>
                  <a:pt x="5" y="291"/>
                  <a:pt x="5" y="291"/>
                </a:cubicBezTo>
                <a:cubicBezTo>
                  <a:pt x="5" y="291"/>
                  <a:pt x="10" y="291"/>
                  <a:pt x="11" y="292"/>
                </a:cubicBezTo>
                <a:cubicBezTo>
                  <a:pt x="12" y="292"/>
                  <a:pt x="13" y="290"/>
                  <a:pt x="13" y="290"/>
                </a:cubicBezTo>
                <a:cubicBezTo>
                  <a:pt x="13" y="290"/>
                  <a:pt x="15" y="288"/>
                  <a:pt x="13" y="287"/>
                </a:cubicBezTo>
                <a:cubicBezTo>
                  <a:pt x="12" y="287"/>
                  <a:pt x="10" y="285"/>
                  <a:pt x="10" y="285"/>
                </a:cubicBezTo>
                <a:cubicBezTo>
                  <a:pt x="10" y="285"/>
                  <a:pt x="8" y="283"/>
                  <a:pt x="11" y="282"/>
                </a:cubicBezTo>
                <a:cubicBezTo>
                  <a:pt x="14" y="282"/>
                  <a:pt x="14" y="282"/>
                  <a:pt x="16" y="282"/>
                </a:cubicBezTo>
                <a:cubicBezTo>
                  <a:pt x="18" y="283"/>
                  <a:pt x="19" y="286"/>
                  <a:pt x="20" y="282"/>
                </a:cubicBezTo>
                <a:cubicBezTo>
                  <a:pt x="21" y="279"/>
                  <a:pt x="19" y="279"/>
                  <a:pt x="22" y="278"/>
                </a:cubicBezTo>
                <a:cubicBezTo>
                  <a:pt x="25" y="278"/>
                  <a:pt x="27" y="277"/>
                  <a:pt x="27" y="276"/>
                </a:cubicBezTo>
                <a:cubicBezTo>
                  <a:pt x="27" y="275"/>
                  <a:pt x="27" y="271"/>
                  <a:pt x="28" y="271"/>
                </a:cubicBezTo>
                <a:cubicBezTo>
                  <a:pt x="29" y="271"/>
                  <a:pt x="34" y="272"/>
                  <a:pt x="34" y="272"/>
                </a:cubicBezTo>
                <a:cubicBezTo>
                  <a:pt x="34" y="272"/>
                  <a:pt x="36" y="270"/>
                  <a:pt x="38" y="271"/>
                </a:cubicBezTo>
                <a:cubicBezTo>
                  <a:pt x="40" y="271"/>
                  <a:pt x="41" y="270"/>
                  <a:pt x="41" y="270"/>
                </a:cubicBezTo>
                <a:cubicBezTo>
                  <a:pt x="41" y="270"/>
                  <a:pt x="43" y="266"/>
                  <a:pt x="43" y="266"/>
                </a:cubicBezTo>
                <a:close/>
                <a:moveTo>
                  <a:pt x="74" y="227"/>
                </a:moveTo>
                <a:cubicBezTo>
                  <a:pt x="74" y="227"/>
                  <a:pt x="74" y="227"/>
                  <a:pt x="74" y="227"/>
                </a:cubicBezTo>
                <a:cubicBezTo>
                  <a:pt x="74" y="227"/>
                  <a:pt x="73" y="224"/>
                  <a:pt x="74" y="224"/>
                </a:cubicBezTo>
                <a:cubicBezTo>
                  <a:pt x="75" y="224"/>
                  <a:pt x="78" y="223"/>
                  <a:pt x="78" y="223"/>
                </a:cubicBezTo>
                <a:cubicBezTo>
                  <a:pt x="78" y="223"/>
                  <a:pt x="79" y="221"/>
                  <a:pt x="79" y="222"/>
                </a:cubicBezTo>
                <a:cubicBezTo>
                  <a:pt x="80" y="222"/>
                  <a:pt x="80" y="224"/>
                  <a:pt x="79" y="224"/>
                </a:cubicBezTo>
                <a:cubicBezTo>
                  <a:pt x="79" y="224"/>
                  <a:pt x="77" y="226"/>
                  <a:pt x="77" y="226"/>
                </a:cubicBezTo>
                <a:cubicBezTo>
                  <a:pt x="77" y="226"/>
                  <a:pt x="75" y="227"/>
                  <a:pt x="75" y="227"/>
                </a:cubicBezTo>
                <a:cubicBezTo>
                  <a:pt x="74" y="227"/>
                  <a:pt x="74" y="227"/>
                  <a:pt x="74" y="227"/>
                </a:cubicBezTo>
                <a:close/>
                <a:moveTo>
                  <a:pt x="87" y="248"/>
                </a:moveTo>
                <a:cubicBezTo>
                  <a:pt x="87" y="248"/>
                  <a:pt x="87" y="248"/>
                  <a:pt x="87" y="248"/>
                </a:cubicBezTo>
                <a:cubicBezTo>
                  <a:pt x="87" y="248"/>
                  <a:pt x="87" y="249"/>
                  <a:pt x="86" y="249"/>
                </a:cubicBezTo>
                <a:cubicBezTo>
                  <a:pt x="85" y="249"/>
                  <a:pt x="83" y="249"/>
                  <a:pt x="83" y="248"/>
                </a:cubicBezTo>
                <a:cubicBezTo>
                  <a:pt x="83" y="248"/>
                  <a:pt x="84" y="246"/>
                  <a:pt x="85" y="246"/>
                </a:cubicBezTo>
                <a:cubicBezTo>
                  <a:pt x="85" y="246"/>
                  <a:pt x="86" y="245"/>
                  <a:pt x="86" y="245"/>
                </a:cubicBezTo>
                <a:cubicBezTo>
                  <a:pt x="86" y="245"/>
                  <a:pt x="86" y="244"/>
                  <a:pt x="86" y="244"/>
                </a:cubicBezTo>
                <a:cubicBezTo>
                  <a:pt x="87" y="244"/>
                  <a:pt x="88" y="246"/>
                  <a:pt x="88" y="246"/>
                </a:cubicBezTo>
                <a:cubicBezTo>
                  <a:pt x="87" y="248"/>
                  <a:pt x="87" y="248"/>
                  <a:pt x="87" y="248"/>
                </a:cubicBezTo>
                <a:close/>
                <a:moveTo>
                  <a:pt x="95" y="255"/>
                </a:moveTo>
                <a:cubicBezTo>
                  <a:pt x="95" y="255"/>
                  <a:pt x="95" y="255"/>
                  <a:pt x="95" y="255"/>
                </a:cubicBezTo>
                <a:cubicBezTo>
                  <a:pt x="95" y="254"/>
                  <a:pt x="97" y="252"/>
                  <a:pt x="97" y="251"/>
                </a:cubicBezTo>
                <a:cubicBezTo>
                  <a:pt x="98" y="251"/>
                  <a:pt x="98" y="250"/>
                  <a:pt x="98" y="250"/>
                </a:cubicBezTo>
                <a:cubicBezTo>
                  <a:pt x="99" y="249"/>
                  <a:pt x="100" y="249"/>
                  <a:pt x="101" y="249"/>
                </a:cubicBezTo>
                <a:cubicBezTo>
                  <a:pt x="103" y="250"/>
                  <a:pt x="105" y="252"/>
                  <a:pt x="104" y="252"/>
                </a:cubicBezTo>
                <a:cubicBezTo>
                  <a:pt x="104" y="253"/>
                  <a:pt x="103" y="252"/>
                  <a:pt x="103" y="255"/>
                </a:cubicBezTo>
                <a:cubicBezTo>
                  <a:pt x="103" y="258"/>
                  <a:pt x="103" y="258"/>
                  <a:pt x="103" y="259"/>
                </a:cubicBezTo>
                <a:cubicBezTo>
                  <a:pt x="104" y="260"/>
                  <a:pt x="103" y="263"/>
                  <a:pt x="103" y="263"/>
                </a:cubicBezTo>
                <a:cubicBezTo>
                  <a:pt x="103" y="263"/>
                  <a:pt x="102" y="265"/>
                  <a:pt x="101" y="265"/>
                </a:cubicBezTo>
                <a:cubicBezTo>
                  <a:pt x="101" y="265"/>
                  <a:pt x="101" y="265"/>
                  <a:pt x="99" y="264"/>
                </a:cubicBezTo>
                <a:cubicBezTo>
                  <a:pt x="98" y="264"/>
                  <a:pt x="95" y="262"/>
                  <a:pt x="95" y="262"/>
                </a:cubicBezTo>
                <a:cubicBezTo>
                  <a:pt x="95" y="262"/>
                  <a:pt x="95" y="257"/>
                  <a:pt x="95" y="257"/>
                </a:cubicBezTo>
                <a:cubicBezTo>
                  <a:pt x="95" y="256"/>
                  <a:pt x="94" y="255"/>
                  <a:pt x="94" y="255"/>
                </a:cubicBezTo>
                <a:cubicBezTo>
                  <a:pt x="95" y="255"/>
                  <a:pt x="95" y="255"/>
                  <a:pt x="95" y="25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4" y="210"/>
                  <a:pt x="74" y="209"/>
                  <a:pt x="76" y="209"/>
                </a:cubicBezTo>
                <a:cubicBezTo>
                  <a:pt x="77" y="210"/>
                  <a:pt x="77" y="211"/>
                  <a:pt x="77" y="212"/>
                </a:cubicBezTo>
                <a:cubicBezTo>
                  <a:pt x="77" y="213"/>
                  <a:pt x="80" y="213"/>
                  <a:pt x="79" y="214"/>
                </a:cubicBezTo>
                <a:cubicBezTo>
                  <a:pt x="77" y="215"/>
                  <a:pt x="76" y="215"/>
                  <a:pt x="76" y="215"/>
                </a:cubicBezTo>
                <a:cubicBezTo>
                  <a:pt x="76" y="214"/>
                  <a:pt x="75" y="215"/>
                  <a:pt x="75" y="214"/>
                </a:cubicBezTo>
                <a:cubicBezTo>
                  <a:pt x="75" y="213"/>
                  <a:pt x="73" y="212"/>
                  <a:pt x="73" y="212"/>
                </a:cubicBezTo>
                <a:cubicBezTo>
                  <a:pt x="73" y="212"/>
                  <a:pt x="74" y="210"/>
                  <a:pt x="74" y="210"/>
                </a:cubicBezTo>
                <a:close/>
                <a:moveTo>
                  <a:pt x="61" y="196"/>
                </a:moveTo>
                <a:cubicBezTo>
                  <a:pt x="61" y="196"/>
                  <a:pt x="61" y="196"/>
                  <a:pt x="61" y="196"/>
                </a:cubicBezTo>
                <a:cubicBezTo>
                  <a:pt x="63" y="197"/>
                  <a:pt x="64" y="196"/>
                  <a:pt x="64" y="197"/>
                </a:cubicBezTo>
                <a:cubicBezTo>
                  <a:pt x="65" y="197"/>
                  <a:pt x="66" y="198"/>
                  <a:pt x="65" y="199"/>
                </a:cubicBezTo>
                <a:cubicBezTo>
                  <a:pt x="63" y="200"/>
                  <a:pt x="63" y="200"/>
                  <a:pt x="61" y="200"/>
                </a:cubicBezTo>
                <a:cubicBezTo>
                  <a:pt x="60" y="200"/>
                  <a:pt x="62" y="200"/>
                  <a:pt x="60" y="200"/>
                </a:cubicBezTo>
                <a:cubicBezTo>
                  <a:pt x="58" y="200"/>
                  <a:pt x="55" y="202"/>
                  <a:pt x="57" y="199"/>
                </a:cubicBezTo>
                <a:cubicBezTo>
                  <a:pt x="59" y="197"/>
                  <a:pt x="61" y="196"/>
                  <a:pt x="61" y="196"/>
                </a:cubicBezTo>
                <a:close/>
                <a:moveTo>
                  <a:pt x="72" y="191"/>
                </a:moveTo>
                <a:cubicBezTo>
                  <a:pt x="72" y="191"/>
                  <a:pt x="72" y="191"/>
                  <a:pt x="72" y="191"/>
                </a:cubicBezTo>
                <a:cubicBezTo>
                  <a:pt x="73" y="191"/>
                  <a:pt x="74" y="189"/>
                  <a:pt x="75" y="190"/>
                </a:cubicBezTo>
                <a:cubicBezTo>
                  <a:pt x="76" y="191"/>
                  <a:pt x="78" y="192"/>
                  <a:pt x="76" y="193"/>
                </a:cubicBezTo>
                <a:cubicBezTo>
                  <a:pt x="74" y="194"/>
                  <a:pt x="74" y="194"/>
                  <a:pt x="73" y="195"/>
                </a:cubicBezTo>
                <a:cubicBezTo>
                  <a:pt x="71" y="196"/>
                  <a:pt x="69" y="197"/>
                  <a:pt x="68" y="197"/>
                </a:cubicBezTo>
                <a:cubicBezTo>
                  <a:pt x="67" y="197"/>
                  <a:pt x="66" y="195"/>
                  <a:pt x="67" y="195"/>
                </a:cubicBezTo>
                <a:cubicBezTo>
                  <a:pt x="68" y="195"/>
                  <a:pt x="69" y="194"/>
                  <a:pt x="70" y="194"/>
                </a:cubicBezTo>
                <a:cubicBezTo>
                  <a:pt x="70" y="193"/>
                  <a:pt x="72" y="191"/>
                  <a:pt x="72" y="191"/>
                </a:cubicBezTo>
                <a:close/>
                <a:moveTo>
                  <a:pt x="78" y="171"/>
                </a:move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8" y="168"/>
                  <a:pt x="79" y="169"/>
                </a:cubicBezTo>
                <a:cubicBezTo>
                  <a:pt x="81" y="169"/>
                  <a:pt x="81" y="169"/>
                  <a:pt x="81" y="170"/>
                </a:cubicBezTo>
                <a:cubicBezTo>
                  <a:pt x="81" y="171"/>
                  <a:pt x="83" y="170"/>
                  <a:pt x="81" y="171"/>
                </a:cubicBezTo>
                <a:cubicBezTo>
                  <a:pt x="80" y="171"/>
                  <a:pt x="78" y="171"/>
                  <a:pt x="78" y="171"/>
                </a:cubicBezTo>
                <a:close/>
                <a:moveTo>
                  <a:pt x="87" y="181"/>
                </a:moveTo>
                <a:cubicBezTo>
                  <a:pt x="87" y="181"/>
                  <a:pt x="87" y="181"/>
                  <a:pt x="87" y="181"/>
                </a:cubicBezTo>
                <a:cubicBezTo>
                  <a:pt x="87" y="181"/>
                  <a:pt x="88" y="179"/>
                  <a:pt x="89" y="179"/>
                </a:cubicBezTo>
                <a:cubicBezTo>
                  <a:pt x="89" y="179"/>
                  <a:pt x="90" y="179"/>
                  <a:pt x="90" y="180"/>
                </a:cubicBezTo>
                <a:cubicBezTo>
                  <a:pt x="90" y="181"/>
                  <a:pt x="90" y="183"/>
                  <a:pt x="89" y="183"/>
                </a:cubicBezTo>
                <a:cubicBezTo>
                  <a:pt x="88" y="183"/>
                  <a:pt x="88" y="184"/>
                  <a:pt x="87" y="183"/>
                </a:cubicBezTo>
                <a:cubicBezTo>
                  <a:pt x="86" y="183"/>
                  <a:pt x="87" y="181"/>
                  <a:pt x="87" y="181"/>
                </a:cubicBezTo>
                <a:close/>
                <a:moveTo>
                  <a:pt x="82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77"/>
                  <a:pt x="81" y="173"/>
                  <a:pt x="83" y="173"/>
                </a:cubicBezTo>
                <a:cubicBezTo>
                  <a:pt x="85" y="172"/>
                  <a:pt x="86" y="172"/>
                  <a:pt x="86" y="172"/>
                </a:cubicBezTo>
                <a:cubicBezTo>
                  <a:pt x="86" y="172"/>
                  <a:pt x="89" y="176"/>
                  <a:pt x="89" y="176"/>
                </a:cubicBezTo>
                <a:cubicBezTo>
                  <a:pt x="88" y="177"/>
                  <a:pt x="88" y="178"/>
                  <a:pt x="86" y="178"/>
                </a:cubicBezTo>
                <a:cubicBezTo>
                  <a:pt x="85" y="178"/>
                  <a:pt x="84" y="179"/>
                  <a:pt x="84" y="178"/>
                </a:cubicBezTo>
                <a:cubicBezTo>
                  <a:pt x="83" y="177"/>
                  <a:pt x="82" y="177"/>
                  <a:pt x="82" y="177"/>
                </a:cubicBezTo>
                <a:close/>
                <a:moveTo>
                  <a:pt x="45" y="174"/>
                </a:moveTo>
                <a:cubicBezTo>
                  <a:pt x="45" y="174"/>
                  <a:pt x="45" y="174"/>
                  <a:pt x="45" y="174"/>
                </a:cubicBezTo>
                <a:cubicBezTo>
                  <a:pt x="46" y="174"/>
                  <a:pt x="46" y="173"/>
                  <a:pt x="46" y="175"/>
                </a:cubicBezTo>
                <a:cubicBezTo>
                  <a:pt x="46" y="176"/>
                  <a:pt x="46" y="177"/>
                  <a:pt x="46" y="177"/>
                </a:cubicBezTo>
                <a:cubicBezTo>
                  <a:pt x="46" y="177"/>
                  <a:pt x="45" y="179"/>
                  <a:pt x="44" y="178"/>
                </a:cubicBezTo>
                <a:cubicBezTo>
                  <a:pt x="43" y="177"/>
                  <a:pt x="43" y="176"/>
                  <a:pt x="43" y="176"/>
                </a:cubicBezTo>
                <a:cubicBezTo>
                  <a:pt x="45" y="174"/>
                  <a:pt x="45" y="174"/>
                  <a:pt x="45" y="174"/>
                </a:cubicBezTo>
                <a:close/>
                <a:moveTo>
                  <a:pt x="53" y="164"/>
                </a:moveTo>
                <a:cubicBezTo>
                  <a:pt x="53" y="164"/>
                  <a:pt x="53" y="164"/>
                  <a:pt x="53" y="164"/>
                </a:cubicBezTo>
                <a:cubicBezTo>
                  <a:pt x="54" y="165"/>
                  <a:pt x="56" y="167"/>
                  <a:pt x="56" y="167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3" y="170"/>
                  <a:pt x="50" y="171"/>
                  <a:pt x="50" y="172"/>
                </a:cubicBezTo>
                <a:cubicBezTo>
                  <a:pt x="49" y="172"/>
                  <a:pt x="51" y="175"/>
                  <a:pt x="49" y="174"/>
                </a:cubicBezTo>
                <a:cubicBezTo>
                  <a:pt x="47" y="173"/>
                  <a:pt x="46" y="171"/>
                  <a:pt x="47" y="171"/>
                </a:cubicBezTo>
                <a:cubicBezTo>
                  <a:pt x="48" y="170"/>
                  <a:pt x="48" y="170"/>
                  <a:pt x="49" y="169"/>
                </a:cubicBezTo>
                <a:cubicBezTo>
                  <a:pt x="50" y="168"/>
                  <a:pt x="52" y="165"/>
                  <a:pt x="52" y="165"/>
                </a:cubicBezTo>
                <a:cubicBezTo>
                  <a:pt x="53" y="164"/>
                  <a:pt x="53" y="164"/>
                  <a:pt x="53" y="164"/>
                </a:cubicBezTo>
                <a:close/>
                <a:moveTo>
                  <a:pt x="58" y="150"/>
                </a:moveTo>
                <a:cubicBezTo>
                  <a:pt x="58" y="150"/>
                  <a:pt x="58" y="150"/>
                  <a:pt x="58" y="150"/>
                </a:cubicBezTo>
                <a:cubicBezTo>
                  <a:pt x="58" y="150"/>
                  <a:pt x="60" y="150"/>
                  <a:pt x="61" y="151"/>
                </a:cubicBezTo>
                <a:cubicBezTo>
                  <a:pt x="61" y="151"/>
                  <a:pt x="62" y="154"/>
                  <a:pt x="62" y="154"/>
                </a:cubicBezTo>
                <a:cubicBezTo>
                  <a:pt x="62" y="154"/>
                  <a:pt x="63" y="155"/>
                  <a:pt x="62" y="156"/>
                </a:cubicBezTo>
                <a:cubicBezTo>
                  <a:pt x="61" y="157"/>
                  <a:pt x="59" y="158"/>
                  <a:pt x="59" y="158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5" y="164"/>
                  <a:pt x="55" y="164"/>
                  <a:pt x="55" y="164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8" y="150"/>
                  <a:pt x="58" y="150"/>
                  <a:pt x="58" y="150"/>
                </a:cubicBezTo>
                <a:close/>
                <a:moveTo>
                  <a:pt x="60" y="142"/>
                </a:moveTo>
                <a:cubicBezTo>
                  <a:pt x="60" y="142"/>
                  <a:pt x="60" y="142"/>
                  <a:pt x="60" y="142"/>
                </a:cubicBezTo>
                <a:cubicBezTo>
                  <a:pt x="60" y="142"/>
                  <a:pt x="62" y="141"/>
                  <a:pt x="63" y="142"/>
                </a:cubicBezTo>
                <a:cubicBezTo>
                  <a:pt x="64" y="143"/>
                  <a:pt x="64" y="141"/>
                  <a:pt x="65" y="143"/>
                </a:cubicBezTo>
                <a:cubicBezTo>
                  <a:pt x="66" y="145"/>
                  <a:pt x="67" y="145"/>
                  <a:pt x="66" y="146"/>
                </a:cubicBezTo>
                <a:cubicBezTo>
                  <a:pt x="66" y="147"/>
                  <a:pt x="66" y="148"/>
                  <a:pt x="65" y="149"/>
                </a:cubicBezTo>
                <a:cubicBezTo>
                  <a:pt x="64" y="150"/>
                  <a:pt x="65" y="151"/>
                  <a:pt x="63" y="150"/>
                </a:cubicBezTo>
                <a:cubicBezTo>
                  <a:pt x="61" y="149"/>
                  <a:pt x="61" y="149"/>
                  <a:pt x="60" y="148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60" y="142"/>
                  <a:pt x="60" y="142"/>
                  <a:pt x="60" y="142"/>
                </a:cubicBezTo>
                <a:close/>
                <a:moveTo>
                  <a:pt x="69" y="132"/>
                </a:moveTo>
                <a:cubicBezTo>
                  <a:pt x="69" y="132"/>
                  <a:pt x="69" y="132"/>
                  <a:pt x="69" y="132"/>
                </a:cubicBezTo>
                <a:cubicBezTo>
                  <a:pt x="69" y="132"/>
                  <a:pt x="70" y="131"/>
                  <a:pt x="69" y="133"/>
                </a:cubicBezTo>
                <a:cubicBezTo>
                  <a:pt x="67" y="136"/>
                  <a:pt x="67" y="137"/>
                  <a:pt x="68" y="137"/>
                </a:cubicBezTo>
                <a:cubicBezTo>
                  <a:pt x="68" y="137"/>
                  <a:pt x="69" y="137"/>
                  <a:pt x="69" y="137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2"/>
                  <a:pt x="66" y="141"/>
                </a:cubicBezTo>
                <a:cubicBezTo>
                  <a:pt x="63" y="141"/>
                  <a:pt x="61" y="140"/>
                  <a:pt x="61" y="140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58" y="137"/>
                  <a:pt x="57" y="136"/>
                  <a:pt x="59" y="134"/>
                </a:cubicBezTo>
                <a:cubicBezTo>
                  <a:pt x="60" y="132"/>
                  <a:pt x="63" y="133"/>
                  <a:pt x="63" y="133"/>
                </a:cubicBezTo>
                <a:cubicBezTo>
                  <a:pt x="63" y="133"/>
                  <a:pt x="64" y="135"/>
                  <a:pt x="65" y="133"/>
                </a:cubicBezTo>
                <a:cubicBezTo>
                  <a:pt x="66" y="131"/>
                  <a:pt x="66" y="129"/>
                  <a:pt x="67" y="130"/>
                </a:cubicBezTo>
                <a:cubicBezTo>
                  <a:pt x="68" y="131"/>
                  <a:pt x="69" y="132"/>
                  <a:pt x="69" y="132"/>
                </a:cubicBezTo>
                <a:close/>
                <a:moveTo>
                  <a:pt x="77" y="121"/>
                </a:moveTo>
                <a:cubicBezTo>
                  <a:pt x="77" y="121"/>
                  <a:pt x="77" y="121"/>
                  <a:pt x="77" y="121"/>
                </a:cubicBezTo>
                <a:cubicBezTo>
                  <a:pt x="76" y="120"/>
                  <a:pt x="76" y="118"/>
                  <a:pt x="76" y="118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7" y="116"/>
                  <a:pt x="75" y="114"/>
                  <a:pt x="75" y="113"/>
                </a:cubicBezTo>
                <a:cubicBezTo>
                  <a:pt x="75" y="112"/>
                  <a:pt x="75" y="110"/>
                  <a:pt x="77" y="109"/>
                </a:cubicBezTo>
                <a:cubicBezTo>
                  <a:pt x="78" y="108"/>
                  <a:pt x="79" y="106"/>
                  <a:pt x="80" y="106"/>
                </a:cubicBezTo>
                <a:cubicBezTo>
                  <a:pt x="80" y="107"/>
                  <a:pt x="80" y="107"/>
                  <a:pt x="81" y="109"/>
                </a:cubicBezTo>
                <a:cubicBezTo>
                  <a:pt x="82" y="110"/>
                  <a:pt x="82" y="112"/>
                  <a:pt x="83" y="111"/>
                </a:cubicBezTo>
                <a:cubicBezTo>
                  <a:pt x="84" y="110"/>
                  <a:pt x="84" y="109"/>
                  <a:pt x="85" y="108"/>
                </a:cubicBezTo>
                <a:cubicBezTo>
                  <a:pt x="86" y="107"/>
                  <a:pt x="87" y="104"/>
                  <a:pt x="87" y="104"/>
                </a:cubicBezTo>
                <a:cubicBezTo>
                  <a:pt x="87" y="104"/>
                  <a:pt x="89" y="105"/>
                  <a:pt x="90" y="104"/>
                </a:cubicBezTo>
                <a:cubicBezTo>
                  <a:pt x="92" y="103"/>
                  <a:pt x="90" y="103"/>
                  <a:pt x="93" y="102"/>
                </a:cubicBezTo>
                <a:cubicBezTo>
                  <a:pt x="96" y="102"/>
                  <a:pt x="97" y="102"/>
                  <a:pt x="98" y="100"/>
                </a:cubicBezTo>
                <a:cubicBezTo>
                  <a:pt x="99" y="99"/>
                  <a:pt x="99" y="100"/>
                  <a:pt x="100" y="99"/>
                </a:cubicBezTo>
                <a:cubicBezTo>
                  <a:pt x="101" y="98"/>
                  <a:pt x="102" y="97"/>
                  <a:pt x="103" y="97"/>
                </a:cubicBezTo>
                <a:cubicBezTo>
                  <a:pt x="104" y="98"/>
                  <a:pt x="105" y="99"/>
                  <a:pt x="105" y="100"/>
                </a:cubicBezTo>
                <a:cubicBezTo>
                  <a:pt x="105" y="101"/>
                  <a:pt x="106" y="103"/>
                  <a:pt x="105" y="104"/>
                </a:cubicBezTo>
                <a:cubicBezTo>
                  <a:pt x="104" y="105"/>
                  <a:pt x="104" y="106"/>
                  <a:pt x="103" y="106"/>
                </a:cubicBezTo>
                <a:cubicBezTo>
                  <a:pt x="102" y="107"/>
                  <a:pt x="99" y="109"/>
                  <a:pt x="99" y="109"/>
                </a:cubicBezTo>
                <a:cubicBezTo>
                  <a:pt x="99" y="109"/>
                  <a:pt x="99" y="111"/>
                  <a:pt x="100" y="111"/>
                </a:cubicBezTo>
                <a:cubicBezTo>
                  <a:pt x="101" y="111"/>
                  <a:pt x="103" y="108"/>
                  <a:pt x="103" y="110"/>
                </a:cubicBezTo>
                <a:cubicBezTo>
                  <a:pt x="102" y="112"/>
                  <a:pt x="105" y="113"/>
                  <a:pt x="102" y="114"/>
                </a:cubicBezTo>
                <a:cubicBezTo>
                  <a:pt x="100" y="114"/>
                  <a:pt x="98" y="113"/>
                  <a:pt x="98" y="113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16"/>
                  <a:pt x="94" y="115"/>
                  <a:pt x="94" y="116"/>
                </a:cubicBezTo>
                <a:cubicBezTo>
                  <a:pt x="94" y="117"/>
                  <a:pt x="95" y="119"/>
                  <a:pt x="95" y="119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0" y="120"/>
                  <a:pt x="90" y="121"/>
                </a:cubicBezTo>
                <a:cubicBezTo>
                  <a:pt x="91" y="122"/>
                  <a:pt x="92" y="124"/>
                  <a:pt x="92" y="124"/>
                </a:cubicBezTo>
                <a:cubicBezTo>
                  <a:pt x="92" y="124"/>
                  <a:pt x="92" y="126"/>
                  <a:pt x="90" y="126"/>
                </a:cubicBezTo>
                <a:cubicBezTo>
                  <a:pt x="88" y="126"/>
                  <a:pt x="86" y="126"/>
                  <a:pt x="85" y="126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83" y="128"/>
                  <a:pt x="84" y="129"/>
                  <a:pt x="83" y="130"/>
                </a:cubicBezTo>
                <a:cubicBezTo>
                  <a:pt x="82" y="131"/>
                  <a:pt x="79" y="131"/>
                  <a:pt x="79" y="131"/>
                </a:cubicBezTo>
                <a:cubicBezTo>
                  <a:pt x="79" y="131"/>
                  <a:pt x="78" y="131"/>
                  <a:pt x="78" y="131"/>
                </a:cubicBezTo>
                <a:cubicBezTo>
                  <a:pt x="78" y="132"/>
                  <a:pt x="77" y="134"/>
                  <a:pt x="76" y="134"/>
                </a:cubicBezTo>
                <a:cubicBezTo>
                  <a:pt x="75" y="133"/>
                  <a:pt x="73" y="132"/>
                  <a:pt x="72" y="131"/>
                </a:cubicBezTo>
                <a:cubicBezTo>
                  <a:pt x="72" y="130"/>
                  <a:pt x="71" y="126"/>
                  <a:pt x="73" y="127"/>
                </a:cubicBezTo>
                <a:cubicBezTo>
                  <a:pt x="75" y="127"/>
                  <a:pt x="77" y="128"/>
                  <a:pt x="77" y="126"/>
                </a:cubicBezTo>
                <a:cubicBezTo>
                  <a:pt x="77" y="124"/>
                  <a:pt x="76" y="123"/>
                  <a:pt x="76" y="123"/>
                </a:cubicBezTo>
                <a:cubicBezTo>
                  <a:pt x="77" y="121"/>
                  <a:pt x="77" y="121"/>
                  <a:pt x="77" y="121"/>
                </a:cubicBezTo>
                <a:close/>
                <a:moveTo>
                  <a:pt x="267" y="15"/>
                </a:moveTo>
                <a:cubicBezTo>
                  <a:pt x="267" y="15"/>
                  <a:pt x="267" y="15"/>
                  <a:pt x="267" y="15"/>
                </a:cubicBezTo>
                <a:cubicBezTo>
                  <a:pt x="268" y="15"/>
                  <a:pt x="271" y="16"/>
                  <a:pt x="271" y="15"/>
                </a:cubicBezTo>
                <a:cubicBezTo>
                  <a:pt x="271" y="15"/>
                  <a:pt x="272" y="13"/>
                  <a:pt x="272" y="13"/>
                </a:cubicBezTo>
                <a:cubicBezTo>
                  <a:pt x="271" y="12"/>
                  <a:pt x="270" y="11"/>
                  <a:pt x="269" y="12"/>
                </a:cubicBezTo>
                <a:cubicBezTo>
                  <a:pt x="268" y="12"/>
                  <a:pt x="267" y="13"/>
                  <a:pt x="267" y="13"/>
                </a:cubicBezTo>
                <a:cubicBezTo>
                  <a:pt x="267" y="14"/>
                  <a:pt x="267" y="15"/>
                  <a:pt x="267" y="15"/>
                </a:cubicBezTo>
                <a:close/>
                <a:moveTo>
                  <a:pt x="235" y="32"/>
                </a:moveTo>
                <a:cubicBezTo>
                  <a:pt x="235" y="32"/>
                  <a:pt x="235" y="32"/>
                  <a:pt x="235" y="32"/>
                </a:cubicBezTo>
                <a:cubicBezTo>
                  <a:pt x="236" y="32"/>
                  <a:pt x="237" y="30"/>
                  <a:pt x="237" y="31"/>
                </a:cubicBezTo>
                <a:cubicBezTo>
                  <a:pt x="237" y="33"/>
                  <a:pt x="238" y="33"/>
                  <a:pt x="237" y="34"/>
                </a:cubicBezTo>
                <a:cubicBezTo>
                  <a:pt x="236" y="34"/>
                  <a:pt x="234" y="36"/>
                  <a:pt x="233" y="35"/>
                </a:cubicBezTo>
                <a:cubicBezTo>
                  <a:pt x="233" y="35"/>
                  <a:pt x="234" y="31"/>
                  <a:pt x="234" y="31"/>
                </a:cubicBezTo>
                <a:cubicBezTo>
                  <a:pt x="235" y="32"/>
                  <a:pt x="235" y="32"/>
                  <a:pt x="235" y="32"/>
                </a:cubicBezTo>
                <a:close/>
                <a:moveTo>
                  <a:pt x="254" y="34"/>
                </a:moveTo>
                <a:cubicBezTo>
                  <a:pt x="254" y="34"/>
                  <a:pt x="254" y="34"/>
                  <a:pt x="254" y="34"/>
                </a:cubicBezTo>
                <a:cubicBezTo>
                  <a:pt x="254" y="34"/>
                  <a:pt x="254" y="35"/>
                  <a:pt x="252" y="34"/>
                </a:cubicBezTo>
                <a:cubicBezTo>
                  <a:pt x="249" y="34"/>
                  <a:pt x="248" y="35"/>
                  <a:pt x="248" y="33"/>
                </a:cubicBezTo>
                <a:cubicBezTo>
                  <a:pt x="248" y="32"/>
                  <a:pt x="249" y="31"/>
                  <a:pt x="247" y="30"/>
                </a:cubicBezTo>
                <a:cubicBezTo>
                  <a:pt x="245" y="30"/>
                  <a:pt x="245" y="30"/>
                  <a:pt x="245" y="30"/>
                </a:cubicBezTo>
                <a:cubicBezTo>
                  <a:pt x="245" y="30"/>
                  <a:pt x="244" y="28"/>
                  <a:pt x="245" y="27"/>
                </a:cubicBezTo>
                <a:cubicBezTo>
                  <a:pt x="247" y="25"/>
                  <a:pt x="247" y="26"/>
                  <a:pt x="248" y="26"/>
                </a:cubicBezTo>
                <a:cubicBezTo>
                  <a:pt x="250" y="26"/>
                  <a:pt x="249" y="26"/>
                  <a:pt x="251" y="27"/>
                </a:cubicBezTo>
                <a:cubicBezTo>
                  <a:pt x="253" y="27"/>
                  <a:pt x="254" y="28"/>
                  <a:pt x="254" y="26"/>
                </a:cubicBezTo>
                <a:cubicBezTo>
                  <a:pt x="254" y="25"/>
                  <a:pt x="255" y="25"/>
                  <a:pt x="253" y="23"/>
                </a:cubicBezTo>
                <a:cubicBezTo>
                  <a:pt x="252" y="21"/>
                  <a:pt x="252" y="22"/>
                  <a:pt x="251" y="21"/>
                </a:cubicBezTo>
                <a:cubicBezTo>
                  <a:pt x="250" y="19"/>
                  <a:pt x="248" y="17"/>
                  <a:pt x="249" y="16"/>
                </a:cubicBezTo>
                <a:cubicBezTo>
                  <a:pt x="249" y="15"/>
                  <a:pt x="248" y="15"/>
                  <a:pt x="250" y="13"/>
                </a:cubicBezTo>
                <a:cubicBezTo>
                  <a:pt x="253" y="12"/>
                  <a:pt x="255" y="10"/>
                  <a:pt x="256" y="10"/>
                </a:cubicBezTo>
                <a:cubicBezTo>
                  <a:pt x="257" y="10"/>
                  <a:pt x="258" y="10"/>
                  <a:pt x="258" y="11"/>
                </a:cubicBezTo>
                <a:cubicBezTo>
                  <a:pt x="258" y="13"/>
                  <a:pt x="258" y="14"/>
                  <a:pt x="257" y="15"/>
                </a:cubicBezTo>
                <a:cubicBezTo>
                  <a:pt x="256" y="15"/>
                  <a:pt x="256" y="16"/>
                  <a:pt x="256" y="16"/>
                </a:cubicBezTo>
                <a:cubicBezTo>
                  <a:pt x="256" y="16"/>
                  <a:pt x="255" y="19"/>
                  <a:pt x="257" y="19"/>
                </a:cubicBezTo>
                <a:cubicBezTo>
                  <a:pt x="259" y="18"/>
                  <a:pt x="260" y="16"/>
                  <a:pt x="260" y="15"/>
                </a:cubicBezTo>
                <a:cubicBezTo>
                  <a:pt x="261" y="14"/>
                  <a:pt x="262" y="15"/>
                  <a:pt x="261" y="13"/>
                </a:cubicBezTo>
                <a:cubicBezTo>
                  <a:pt x="261" y="11"/>
                  <a:pt x="260" y="10"/>
                  <a:pt x="261" y="10"/>
                </a:cubicBezTo>
                <a:cubicBezTo>
                  <a:pt x="262" y="10"/>
                  <a:pt x="263" y="12"/>
                  <a:pt x="264" y="10"/>
                </a:cubicBezTo>
                <a:cubicBezTo>
                  <a:pt x="266" y="7"/>
                  <a:pt x="266" y="6"/>
                  <a:pt x="266" y="6"/>
                </a:cubicBezTo>
                <a:cubicBezTo>
                  <a:pt x="266" y="6"/>
                  <a:pt x="265" y="6"/>
                  <a:pt x="267" y="5"/>
                </a:cubicBezTo>
                <a:cubicBezTo>
                  <a:pt x="269" y="4"/>
                  <a:pt x="268" y="3"/>
                  <a:pt x="269" y="2"/>
                </a:cubicBezTo>
                <a:cubicBezTo>
                  <a:pt x="270" y="1"/>
                  <a:pt x="268" y="0"/>
                  <a:pt x="271" y="0"/>
                </a:cubicBezTo>
                <a:cubicBezTo>
                  <a:pt x="273" y="1"/>
                  <a:pt x="273" y="1"/>
                  <a:pt x="274" y="2"/>
                </a:cubicBezTo>
                <a:cubicBezTo>
                  <a:pt x="275" y="2"/>
                  <a:pt x="273" y="6"/>
                  <a:pt x="272" y="6"/>
                </a:cubicBezTo>
                <a:cubicBezTo>
                  <a:pt x="271" y="6"/>
                  <a:pt x="271" y="5"/>
                  <a:pt x="269" y="6"/>
                </a:cubicBezTo>
                <a:cubicBezTo>
                  <a:pt x="268" y="7"/>
                  <a:pt x="270" y="9"/>
                  <a:pt x="269" y="10"/>
                </a:cubicBezTo>
                <a:cubicBezTo>
                  <a:pt x="268" y="11"/>
                  <a:pt x="267" y="10"/>
                  <a:pt x="266" y="11"/>
                </a:cubicBezTo>
                <a:cubicBezTo>
                  <a:pt x="265" y="12"/>
                  <a:pt x="265" y="12"/>
                  <a:pt x="265" y="13"/>
                </a:cubicBezTo>
                <a:cubicBezTo>
                  <a:pt x="265" y="14"/>
                  <a:pt x="264" y="15"/>
                  <a:pt x="263" y="16"/>
                </a:cubicBezTo>
                <a:cubicBezTo>
                  <a:pt x="263" y="16"/>
                  <a:pt x="260" y="14"/>
                  <a:pt x="263" y="16"/>
                </a:cubicBezTo>
                <a:cubicBezTo>
                  <a:pt x="266" y="18"/>
                  <a:pt x="267" y="18"/>
                  <a:pt x="266" y="19"/>
                </a:cubicBezTo>
                <a:cubicBezTo>
                  <a:pt x="265" y="19"/>
                  <a:pt x="263" y="19"/>
                  <a:pt x="262" y="20"/>
                </a:cubicBezTo>
                <a:cubicBezTo>
                  <a:pt x="261" y="20"/>
                  <a:pt x="260" y="21"/>
                  <a:pt x="262" y="22"/>
                </a:cubicBezTo>
                <a:cubicBezTo>
                  <a:pt x="264" y="23"/>
                  <a:pt x="263" y="23"/>
                  <a:pt x="264" y="23"/>
                </a:cubicBezTo>
                <a:cubicBezTo>
                  <a:pt x="265" y="22"/>
                  <a:pt x="270" y="22"/>
                  <a:pt x="270" y="23"/>
                </a:cubicBezTo>
                <a:cubicBezTo>
                  <a:pt x="269" y="25"/>
                  <a:pt x="270" y="25"/>
                  <a:pt x="268" y="26"/>
                </a:cubicBezTo>
                <a:cubicBezTo>
                  <a:pt x="265" y="27"/>
                  <a:pt x="263" y="26"/>
                  <a:pt x="262" y="25"/>
                </a:cubicBezTo>
                <a:cubicBezTo>
                  <a:pt x="261" y="25"/>
                  <a:pt x="261" y="23"/>
                  <a:pt x="261" y="26"/>
                </a:cubicBezTo>
                <a:cubicBezTo>
                  <a:pt x="262" y="29"/>
                  <a:pt x="264" y="29"/>
                  <a:pt x="263" y="29"/>
                </a:cubicBezTo>
                <a:cubicBezTo>
                  <a:pt x="261" y="29"/>
                  <a:pt x="259" y="29"/>
                  <a:pt x="259" y="29"/>
                </a:cubicBezTo>
                <a:cubicBezTo>
                  <a:pt x="259" y="29"/>
                  <a:pt x="258" y="27"/>
                  <a:pt x="259" y="30"/>
                </a:cubicBezTo>
                <a:cubicBezTo>
                  <a:pt x="260" y="33"/>
                  <a:pt x="260" y="33"/>
                  <a:pt x="260" y="33"/>
                </a:cubicBezTo>
                <a:cubicBezTo>
                  <a:pt x="260" y="33"/>
                  <a:pt x="258" y="34"/>
                  <a:pt x="258" y="34"/>
                </a:cubicBezTo>
                <a:cubicBezTo>
                  <a:pt x="258" y="35"/>
                  <a:pt x="259" y="37"/>
                  <a:pt x="260" y="38"/>
                </a:cubicBezTo>
                <a:cubicBezTo>
                  <a:pt x="260" y="38"/>
                  <a:pt x="259" y="42"/>
                  <a:pt x="258" y="42"/>
                </a:cubicBezTo>
                <a:cubicBezTo>
                  <a:pt x="258" y="42"/>
                  <a:pt x="258" y="43"/>
                  <a:pt x="257" y="44"/>
                </a:cubicBezTo>
                <a:cubicBezTo>
                  <a:pt x="256" y="45"/>
                  <a:pt x="255" y="46"/>
                  <a:pt x="255" y="46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3" y="52"/>
                  <a:pt x="252" y="54"/>
                  <a:pt x="251" y="52"/>
                </a:cubicBezTo>
                <a:cubicBezTo>
                  <a:pt x="251" y="50"/>
                  <a:pt x="250" y="50"/>
                  <a:pt x="251" y="49"/>
                </a:cubicBezTo>
                <a:cubicBezTo>
                  <a:pt x="252" y="49"/>
                  <a:pt x="252" y="47"/>
                  <a:pt x="253" y="46"/>
                </a:cubicBezTo>
                <a:cubicBezTo>
                  <a:pt x="253" y="45"/>
                  <a:pt x="254" y="41"/>
                  <a:pt x="254" y="41"/>
                </a:cubicBezTo>
                <a:cubicBezTo>
                  <a:pt x="254" y="41"/>
                  <a:pt x="256" y="41"/>
                  <a:pt x="257" y="40"/>
                </a:cubicBezTo>
                <a:cubicBezTo>
                  <a:pt x="257" y="40"/>
                  <a:pt x="255" y="36"/>
                  <a:pt x="255" y="36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4" y="34"/>
                  <a:pt x="254" y="34"/>
                  <a:pt x="254" y="34"/>
                </a:cubicBezTo>
                <a:close/>
                <a:moveTo>
                  <a:pt x="239" y="67"/>
                </a:move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42" y="63"/>
                  <a:pt x="243" y="64"/>
                </a:cubicBezTo>
                <a:cubicBezTo>
                  <a:pt x="243" y="64"/>
                  <a:pt x="243" y="65"/>
                  <a:pt x="243" y="66"/>
                </a:cubicBezTo>
                <a:cubicBezTo>
                  <a:pt x="243" y="66"/>
                  <a:pt x="244" y="68"/>
                  <a:pt x="243" y="68"/>
                </a:cubicBezTo>
                <a:cubicBezTo>
                  <a:pt x="242" y="68"/>
                  <a:pt x="241" y="68"/>
                  <a:pt x="240" y="68"/>
                </a:cubicBezTo>
                <a:cubicBezTo>
                  <a:pt x="240" y="68"/>
                  <a:pt x="239" y="67"/>
                  <a:pt x="239" y="67"/>
                </a:cubicBezTo>
                <a:close/>
                <a:moveTo>
                  <a:pt x="196" y="98"/>
                </a:moveTo>
                <a:cubicBezTo>
                  <a:pt x="196" y="98"/>
                  <a:pt x="196" y="98"/>
                  <a:pt x="196" y="98"/>
                </a:cubicBezTo>
                <a:cubicBezTo>
                  <a:pt x="198" y="96"/>
                  <a:pt x="198" y="96"/>
                  <a:pt x="198" y="96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201" y="97"/>
                  <a:pt x="202" y="95"/>
                  <a:pt x="202" y="97"/>
                </a:cubicBezTo>
                <a:cubicBezTo>
                  <a:pt x="201" y="99"/>
                  <a:pt x="199" y="102"/>
                  <a:pt x="199" y="102"/>
                </a:cubicBezTo>
                <a:cubicBezTo>
                  <a:pt x="199" y="102"/>
                  <a:pt x="200" y="102"/>
                  <a:pt x="198" y="103"/>
                </a:cubicBezTo>
                <a:cubicBezTo>
                  <a:pt x="196" y="104"/>
                  <a:pt x="196" y="105"/>
                  <a:pt x="195" y="103"/>
                </a:cubicBezTo>
                <a:cubicBezTo>
                  <a:pt x="194" y="102"/>
                  <a:pt x="193" y="102"/>
                  <a:pt x="193" y="101"/>
                </a:cubicBezTo>
                <a:cubicBezTo>
                  <a:pt x="194" y="100"/>
                  <a:pt x="194" y="98"/>
                  <a:pt x="194" y="98"/>
                </a:cubicBezTo>
                <a:cubicBezTo>
                  <a:pt x="196" y="98"/>
                  <a:pt x="196" y="98"/>
                  <a:pt x="196" y="98"/>
                </a:cubicBezTo>
                <a:close/>
                <a:moveTo>
                  <a:pt x="217" y="72"/>
                </a:moveTo>
                <a:cubicBezTo>
                  <a:pt x="217" y="72"/>
                  <a:pt x="217" y="72"/>
                  <a:pt x="217" y="72"/>
                </a:cubicBezTo>
                <a:cubicBezTo>
                  <a:pt x="217" y="72"/>
                  <a:pt x="218" y="70"/>
                  <a:pt x="219" y="70"/>
                </a:cubicBezTo>
                <a:cubicBezTo>
                  <a:pt x="220" y="71"/>
                  <a:pt x="221" y="71"/>
                  <a:pt x="221" y="72"/>
                </a:cubicBezTo>
                <a:cubicBezTo>
                  <a:pt x="220" y="73"/>
                  <a:pt x="219" y="74"/>
                  <a:pt x="218" y="74"/>
                </a:cubicBezTo>
                <a:cubicBezTo>
                  <a:pt x="217" y="74"/>
                  <a:pt x="217" y="72"/>
                  <a:pt x="217" y="72"/>
                </a:cubicBezTo>
                <a:close/>
                <a:moveTo>
                  <a:pt x="213" y="77"/>
                </a:moveTo>
                <a:cubicBezTo>
                  <a:pt x="213" y="77"/>
                  <a:pt x="213" y="77"/>
                  <a:pt x="213" y="77"/>
                </a:cubicBezTo>
                <a:cubicBezTo>
                  <a:pt x="213" y="77"/>
                  <a:pt x="215" y="75"/>
                  <a:pt x="216" y="76"/>
                </a:cubicBezTo>
                <a:cubicBezTo>
                  <a:pt x="216" y="76"/>
                  <a:pt x="217" y="76"/>
                  <a:pt x="216" y="77"/>
                </a:cubicBezTo>
                <a:cubicBezTo>
                  <a:pt x="216" y="78"/>
                  <a:pt x="218" y="77"/>
                  <a:pt x="215" y="78"/>
                </a:cubicBezTo>
                <a:cubicBezTo>
                  <a:pt x="213" y="80"/>
                  <a:pt x="214" y="81"/>
                  <a:pt x="212" y="80"/>
                </a:cubicBezTo>
                <a:cubicBezTo>
                  <a:pt x="211" y="79"/>
                  <a:pt x="211" y="78"/>
                  <a:pt x="211" y="77"/>
                </a:cubicBezTo>
                <a:cubicBezTo>
                  <a:pt x="211" y="77"/>
                  <a:pt x="212" y="75"/>
                  <a:pt x="212" y="75"/>
                </a:cubicBezTo>
                <a:cubicBezTo>
                  <a:pt x="213" y="76"/>
                  <a:pt x="213" y="77"/>
                  <a:pt x="213" y="77"/>
                </a:cubicBezTo>
                <a:close/>
                <a:moveTo>
                  <a:pt x="205" y="80"/>
                </a:moveTo>
                <a:cubicBezTo>
                  <a:pt x="205" y="80"/>
                  <a:pt x="205" y="80"/>
                  <a:pt x="205" y="80"/>
                </a:cubicBezTo>
                <a:cubicBezTo>
                  <a:pt x="205" y="80"/>
                  <a:pt x="207" y="81"/>
                  <a:pt x="207" y="81"/>
                </a:cubicBezTo>
                <a:cubicBezTo>
                  <a:pt x="208" y="82"/>
                  <a:pt x="208" y="81"/>
                  <a:pt x="209" y="80"/>
                </a:cubicBezTo>
                <a:cubicBezTo>
                  <a:pt x="211" y="80"/>
                  <a:pt x="209" y="80"/>
                  <a:pt x="210" y="79"/>
                </a:cubicBezTo>
                <a:cubicBezTo>
                  <a:pt x="211" y="77"/>
                  <a:pt x="210" y="78"/>
                  <a:pt x="210" y="77"/>
                </a:cubicBezTo>
                <a:cubicBezTo>
                  <a:pt x="209" y="77"/>
                  <a:pt x="209" y="77"/>
                  <a:pt x="208" y="77"/>
                </a:cubicBezTo>
                <a:cubicBezTo>
                  <a:pt x="206" y="77"/>
                  <a:pt x="205" y="80"/>
                  <a:pt x="205" y="80"/>
                </a:cubicBezTo>
                <a:close/>
                <a:moveTo>
                  <a:pt x="209" y="86"/>
                </a:moveTo>
                <a:cubicBezTo>
                  <a:pt x="209" y="86"/>
                  <a:pt x="209" y="86"/>
                  <a:pt x="209" y="86"/>
                </a:cubicBezTo>
                <a:cubicBezTo>
                  <a:pt x="209" y="86"/>
                  <a:pt x="210" y="83"/>
                  <a:pt x="211" y="83"/>
                </a:cubicBezTo>
                <a:cubicBezTo>
                  <a:pt x="212" y="84"/>
                  <a:pt x="212" y="83"/>
                  <a:pt x="212" y="84"/>
                </a:cubicBezTo>
                <a:cubicBezTo>
                  <a:pt x="212" y="85"/>
                  <a:pt x="212" y="87"/>
                  <a:pt x="211" y="87"/>
                </a:cubicBezTo>
                <a:cubicBezTo>
                  <a:pt x="210" y="87"/>
                  <a:pt x="209" y="86"/>
                  <a:pt x="209" y="86"/>
                </a:cubicBezTo>
                <a:close/>
                <a:moveTo>
                  <a:pt x="201" y="86"/>
                </a:moveTo>
                <a:cubicBezTo>
                  <a:pt x="201" y="86"/>
                  <a:pt x="201" y="86"/>
                  <a:pt x="201" y="86"/>
                </a:cubicBezTo>
                <a:cubicBezTo>
                  <a:pt x="202" y="84"/>
                  <a:pt x="202" y="84"/>
                  <a:pt x="202" y="84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5" y="86"/>
                  <a:pt x="204" y="86"/>
                </a:cubicBezTo>
                <a:cubicBezTo>
                  <a:pt x="204" y="87"/>
                  <a:pt x="203" y="87"/>
                  <a:pt x="203" y="88"/>
                </a:cubicBezTo>
                <a:cubicBezTo>
                  <a:pt x="202" y="88"/>
                  <a:pt x="201" y="87"/>
                  <a:pt x="201" y="87"/>
                </a:cubicBezTo>
                <a:cubicBezTo>
                  <a:pt x="201" y="86"/>
                  <a:pt x="201" y="86"/>
                  <a:pt x="201" y="86"/>
                </a:cubicBezTo>
                <a:close/>
                <a:moveTo>
                  <a:pt x="201" y="73"/>
                </a:moveTo>
                <a:cubicBezTo>
                  <a:pt x="201" y="73"/>
                  <a:pt x="201" y="73"/>
                  <a:pt x="201" y="73"/>
                </a:cubicBezTo>
                <a:cubicBezTo>
                  <a:pt x="201" y="73"/>
                  <a:pt x="203" y="70"/>
                  <a:pt x="203" y="70"/>
                </a:cubicBezTo>
                <a:cubicBezTo>
                  <a:pt x="204" y="70"/>
                  <a:pt x="205" y="69"/>
                  <a:pt x="205" y="71"/>
                </a:cubicBezTo>
                <a:cubicBezTo>
                  <a:pt x="205" y="73"/>
                  <a:pt x="207" y="75"/>
                  <a:pt x="204" y="75"/>
                </a:cubicBezTo>
                <a:cubicBezTo>
                  <a:pt x="202" y="75"/>
                  <a:pt x="201" y="76"/>
                  <a:pt x="201" y="75"/>
                </a:cubicBezTo>
                <a:cubicBezTo>
                  <a:pt x="200" y="74"/>
                  <a:pt x="201" y="73"/>
                  <a:pt x="201" y="73"/>
                </a:cubicBezTo>
                <a:close/>
                <a:moveTo>
                  <a:pt x="197" y="79"/>
                </a:moveTo>
                <a:cubicBezTo>
                  <a:pt x="197" y="79"/>
                  <a:pt x="197" y="79"/>
                  <a:pt x="197" y="79"/>
                </a:cubicBezTo>
                <a:cubicBezTo>
                  <a:pt x="197" y="79"/>
                  <a:pt x="199" y="77"/>
                  <a:pt x="200" y="77"/>
                </a:cubicBezTo>
                <a:cubicBezTo>
                  <a:pt x="201" y="78"/>
                  <a:pt x="202" y="78"/>
                  <a:pt x="202" y="79"/>
                </a:cubicBezTo>
                <a:cubicBezTo>
                  <a:pt x="202" y="80"/>
                  <a:pt x="202" y="80"/>
                  <a:pt x="201" y="81"/>
                </a:cubicBezTo>
                <a:cubicBezTo>
                  <a:pt x="201" y="82"/>
                  <a:pt x="200" y="82"/>
                  <a:pt x="199" y="82"/>
                </a:cubicBezTo>
                <a:cubicBezTo>
                  <a:pt x="199" y="82"/>
                  <a:pt x="197" y="79"/>
                  <a:pt x="197" y="79"/>
                </a:cubicBezTo>
                <a:close/>
                <a:moveTo>
                  <a:pt x="200" y="91"/>
                </a:moveTo>
                <a:cubicBezTo>
                  <a:pt x="200" y="91"/>
                  <a:pt x="200" y="91"/>
                  <a:pt x="200" y="91"/>
                </a:cubicBezTo>
                <a:cubicBezTo>
                  <a:pt x="200" y="91"/>
                  <a:pt x="199" y="94"/>
                  <a:pt x="199" y="95"/>
                </a:cubicBezTo>
                <a:cubicBezTo>
                  <a:pt x="199" y="96"/>
                  <a:pt x="202" y="96"/>
                  <a:pt x="203" y="95"/>
                </a:cubicBezTo>
                <a:cubicBezTo>
                  <a:pt x="203" y="95"/>
                  <a:pt x="204" y="93"/>
                  <a:pt x="204" y="93"/>
                </a:cubicBezTo>
                <a:cubicBezTo>
                  <a:pt x="204" y="93"/>
                  <a:pt x="203" y="91"/>
                  <a:pt x="202" y="90"/>
                </a:cubicBezTo>
                <a:cubicBezTo>
                  <a:pt x="201" y="89"/>
                  <a:pt x="200" y="91"/>
                  <a:pt x="200" y="91"/>
                </a:cubicBezTo>
                <a:close/>
                <a:moveTo>
                  <a:pt x="191" y="88"/>
                </a:moveTo>
                <a:cubicBezTo>
                  <a:pt x="191" y="88"/>
                  <a:pt x="191" y="88"/>
                  <a:pt x="191" y="88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3" y="93"/>
                  <a:pt x="194" y="93"/>
                </a:cubicBezTo>
                <a:cubicBezTo>
                  <a:pt x="195" y="94"/>
                  <a:pt x="195" y="93"/>
                  <a:pt x="197" y="94"/>
                </a:cubicBezTo>
                <a:cubicBezTo>
                  <a:pt x="198" y="94"/>
                  <a:pt x="198" y="93"/>
                  <a:pt x="198" y="93"/>
                </a:cubicBezTo>
                <a:cubicBezTo>
                  <a:pt x="199" y="93"/>
                  <a:pt x="199" y="93"/>
                  <a:pt x="199" y="92"/>
                </a:cubicBezTo>
                <a:cubicBezTo>
                  <a:pt x="199" y="92"/>
                  <a:pt x="197" y="91"/>
                  <a:pt x="196" y="90"/>
                </a:cubicBezTo>
                <a:cubicBezTo>
                  <a:pt x="196" y="89"/>
                  <a:pt x="196" y="89"/>
                  <a:pt x="196" y="88"/>
                </a:cubicBezTo>
                <a:cubicBezTo>
                  <a:pt x="196" y="88"/>
                  <a:pt x="197" y="87"/>
                  <a:pt x="198" y="87"/>
                </a:cubicBezTo>
                <a:cubicBezTo>
                  <a:pt x="198" y="86"/>
                  <a:pt x="198" y="84"/>
                  <a:pt x="198" y="84"/>
                </a:cubicBezTo>
                <a:cubicBezTo>
                  <a:pt x="198" y="84"/>
                  <a:pt x="196" y="84"/>
                  <a:pt x="196" y="83"/>
                </a:cubicBezTo>
                <a:cubicBezTo>
                  <a:pt x="196" y="83"/>
                  <a:pt x="195" y="82"/>
                  <a:pt x="194" y="81"/>
                </a:cubicBezTo>
                <a:cubicBezTo>
                  <a:pt x="194" y="80"/>
                  <a:pt x="192" y="80"/>
                  <a:pt x="191" y="80"/>
                </a:cubicBezTo>
                <a:cubicBezTo>
                  <a:pt x="191" y="80"/>
                  <a:pt x="190" y="83"/>
                  <a:pt x="189" y="84"/>
                </a:cubicBezTo>
                <a:cubicBezTo>
                  <a:pt x="189" y="84"/>
                  <a:pt x="188" y="86"/>
                  <a:pt x="188" y="86"/>
                </a:cubicBezTo>
                <a:cubicBezTo>
                  <a:pt x="188" y="87"/>
                  <a:pt x="188" y="88"/>
                  <a:pt x="189" y="89"/>
                </a:cubicBezTo>
                <a:cubicBezTo>
                  <a:pt x="190" y="89"/>
                  <a:pt x="191" y="88"/>
                  <a:pt x="191" y="88"/>
                </a:cubicBezTo>
                <a:close/>
                <a:moveTo>
                  <a:pt x="188" y="96"/>
                </a:moveTo>
                <a:cubicBezTo>
                  <a:pt x="188" y="96"/>
                  <a:pt x="188" y="96"/>
                  <a:pt x="188" y="96"/>
                </a:cubicBezTo>
                <a:cubicBezTo>
                  <a:pt x="187" y="96"/>
                  <a:pt x="185" y="94"/>
                  <a:pt x="185" y="94"/>
                </a:cubicBezTo>
                <a:cubicBezTo>
                  <a:pt x="185" y="94"/>
                  <a:pt x="187" y="93"/>
                  <a:pt x="187" y="92"/>
                </a:cubicBezTo>
                <a:cubicBezTo>
                  <a:pt x="188" y="92"/>
                  <a:pt x="187" y="91"/>
                  <a:pt x="189" y="91"/>
                </a:cubicBezTo>
                <a:cubicBezTo>
                  <a:pt x="191" y="92"/>
                  <a:pt x="191" y="93"/>
                  <a:pt x="191" y="93"/>
                </a:cubicBezTo>
                <a:cubicBezTo>
                  <a:pt x="191" y="93"/>
                  <a:pt x="192" y="95"/>
                  <a:pt x="192" y="96"/>
                </a:cubicBezTo>
                <a:cubicBezTo>
                  <a:pt x="192" y="96"/>
                  <a:pt x="192" y="97"/>
                  <a:pt x="192" y="97"/>
                </a:cubicBezTo>
                <a:cubicBezTo>
                  <a:pt x="192" y="98"/>
                  <a:pt x="194" y="99"/>
                  <a:pt x="191" y="99"/>
                </a:cubicBezTo>
                <a:cubicBezTo>
                  <a:pt x="189" y="99"/>
                  <a:pt x="189" y="99"/>
                  <a:pt x="189" y="99"/>
                </a:cubicBezTo>
                <a:lnTo>
                  <a:pt x="188" y="96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11757571" y="3906466"/>
            <a:ext cx="12639608" cy="9245052"/>
            <a:chOff x="2979926" y="-33603"/>
            <a:chExt cx="6221676" cy="4549336"/>
          </a:xfrm>
          <a:solidFill>
            <a:schemeClr val="bg1">
              <a:lumMod val="85000"/>
            </a:schemeClr>
          </a:solidFill>
        </p:grpSpPr>
        <p:sp>
          <p:nvSpPr>
            <p:cNvPr id="70" name="Freeform 100"/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5" name="Freeform 193"/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6" name="Freeform 47"/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7" name="Freeform 88"/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8" name="Freeform 197"/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4" name="Freeform 63"/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5" name="Freeform 144"/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6" name="Freeform 217"/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7" name="Freeform 219"/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8" name="Freeform 7"/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1" name="Freeform 31"/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3" name="Freeform 41"/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4" name="Freeform 53"/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5" name="Freeform 195"/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6" name="Freeform 212"/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7" name="Freeform 221"/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8" name="Freeform 11"/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0" name="Freeform 19"/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2" name="Freeform 45"/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3" name="Freeform 78"/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4" name="Freeform 80"/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5" name="Freeform 86"/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6" name="Freeform 90"/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7" name="Freeform 92"/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8" name="Freeform 96"/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9" name="Freeform 102"/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1" name="Freeform 139"/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2" name="Freeform 146"/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3" name="Freeform 210"/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4" name="Freeform 223"/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6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558023" y="1962250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</a:t>
            </a:r>
            <a:r>
              <a:rPr lang="sl-SI" dirty="0" smtClean="0"/>
              <a:t>MAP</a:t>
            </a:r>
            <a:r>
              <a:rPr lang="en-US" dirty="0" smtClean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10908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73578" y="210626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39999" y="2724168"/>
            <a:ext cx="8281467" cy="5142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YOU CAN FIND </a:t>
            </a:r>
          </a:p>
          <a:p>
            <a:pPr lvl="0"/>
            <a:r>
              <a:rPr lang="en-US" dirty="0" smtClean="0"/>
              <a:t>OR CONTACT </a:t>
            </a:r>
          </a:p>
          <a:p>
            <a:pPr lvl="0"/>
            <a:r>
              <a:rPr lang="en-US" dirty="0" smtClean="0"/>
              <a:t>US AT</a:t>
            </a:r>
          </a:p>
        </p:txBody>
      </p:sp>
      <p:sp>
        <p:nvSpPr>
          <p:cNvPr id="60" name="Shape 2836"/>
          <p:cNvSpPr/>
          <p:nvPr userDrawn="1"/>
        </p:nvSpPr>
        <p:spPr>
          <a:xfrm>
            <a:off x="15734136" y="4235852"/>
            <a:ext cx="558655" cy="40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944"/>
          <p:cNvSpPr/>
          <p:nvPr userDrawn="1"/>
        </p:nvSpPr>
        <p:spPr>
          <a:xfrm>
            <a:off x="15703292" y="5309005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865"/>
          <p:cNvSpPr/>
          <p:nvPr userDrawn="1"/>
        </p:nvSpPr>
        <p:spPr>
          <a:xfrm>
            <a:off x="15703293" y="107691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643"/>
          <p:cNvSpPr/>
          <p:nvPr userDrawn="1"/>
        </p:nvSpPr>
        <p:spPr>
          <a:xfrm>
            <a:off x="15836449" y="3084208"/>
            <a:ext cx="30472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859"/>
          <p:cNvSpPr/>
          <p:nvPr userDrawn="1"/>
        </p:nvSpPr>
        <p:spPr>
          <a:xfrm>
            <a:off x="15703295" y="863622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sp>
        <p:nvSpPr>
          <p:cNvPr id="65" name="Shape 2860"/>
          <p:cNvSpPr/>
          <p:nvPr userDrawn="1"/>
        </p:nvSpPr>
        <p:spPr>
          <a:xfrm>
            <a:off x="15703293" y="97116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934"/>
          <p:cNvSpPr/>
          <p:nvPr userDrawn="1"/>
        </p:nvSpPr>
        <p:spPr>
          <a:xfrm>
            <a:off x="7310193" y="9210027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80" name="Shape 2934"/>
          <p:cNvSpPr/>
          <p:nvPr userDrawn="1"/>
        </p:nvSpPr>
        <p:spPr>
          <a:xfrm>
            <a:off x="1807265" y="9222263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1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0" y="924503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UNITED STATES OFFICE</a:t>
            </a:r>
          </a:p>
        </p:txBody>
      </p:sp>
      <p:sp>
        <p:nvSpPr>
          <p:cNvPr id="11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919487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EUROPE</a:t>
            </a:r>
          </a:p>
          <a:p>
            <a:pPr lvl="0"/>
            <a:r>
              <a:rPr lang="sl-SI" dirty="0" smtClean="0"/>
              <a:t>OFFICE</a:t>
            </a:r>
          </a:p>
        </p:txBody>
      </p:sp>
      <p:sp>
        <p:nvSpPr>
          <p:cNvPr id="117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17340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sl-SI" dirty="0" smtClean="0"/>
              <a:t>.</a:t>
            </a:r>
            <a:endParaRPr lang="en-US" dirty="0" err="1" smtClean="0"/>
          </a:p>
        </p:txBody>
      </p:sp>
      <p:sp>
        <p:nvSpPr>
          <p:cNvPr id="1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13155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, </a:t>
            </a:r>
            <a:r>
              <a:rPr lang="en-US" dirty="0" err="1" smtClean="0"/>
              <a:t>volorion</a:t>
            </a:r>
            <a:r>
              <a:rPr lang="sl-SI" dirty="0" smtClean="0"/>
              <a:t>.</a:t>
            </a:r>
            <a:endParaRPr lang="en-US" dirty="0" err="1" smtClean="0"/>
          </a:p>
        </p:txBody>
      </p:sp>
      <p:sp>
        <p:nvSpPr>
          <p:cNvPr id="1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718011" y="2089074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INFORMATION</a:t>
            </a:r>
          </a:p>
        </p:txBody>
      </p:sp>
      <p:sp>
        <p:nvSpPr>
          <p:cNvPr id="120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5717464" y="7633690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SOCIAL MEDIA</a:t>
            </a:r>
          </a:p>
        </p:txBody>
      </p:sp>
      <p:sp>
        <p:nvSpPr>
          <p:cNvPr id="121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6654116" y="3129892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 smtClean="0"/>
              <a:t>+386 546 6464</a:t>
            </a:r>
            <a:endParaRPr lang="en-US" dirty="0" smtClean="0"/>
          </a:p>
        </p:txBody>
      </p:sp>
      <p:sp>
        <p:nvSpPr>
          <p:cNvPr id="122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6654115" y="412917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 smtClean="0"/>
              <a:t>info@cts.com</a:t>
            </a:r>
            <a:endParaRPr lang="en-US" dirty="0" smtClean="0"/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6654115" y="5351049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 smtClean="0"/>
              <a:t>www.digitalservice.com</a:t>
            </a:r>
            <a:endParaRPr lang="en-US" dirty="0" smtClean="0"/>
          </a:p>
        </p:txBody>
      </p:sp>
      <p:sp>
        <p:nvSpPr>
          <p:cNvPr id="124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654115" y="861595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endParaRPr lang="en-US" dirty="0" smtClean="0"/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16654115" y="966710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endParaRPr lang="en-US" dirty="0" smtClean="0"/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16654115" y="10791943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endParaRPr lang="en-US" dirty="0" smtClean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612555" y="594098"/>
            <a:ext cx="6120680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EDIT ICONS &gt; OPEN View &gt; Master Slide View&gt;</a:t>
            </a:r>
            <a:r>
              <a:rPr lang="sl-SI" dirty="0" smtClean="0"/>
              <a:t> </a:t>
            </a:r>
            <a:r>
              <a:rPr lang="en-US" dirty="0" smtClean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8172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25"/>
          <p:cNvSpPr/>
          <p:nvPr userDrawn="1"/>
        </p:nvSpPr>
        <p:spPr>
          <a:xfrm>
            <a:off x="1758657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526"/>
          <p:cNvSpPr/>
          <p:nvPr userDrawn="1"/>
        </p:nvSpPr>
        <p:spPr>
          <a:xfrm>
            <a:off x="282524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527"/>
          <p:cNvSpPr/>
          <p:nvPr userDrawn="1"/>
        </p:nvSpPr>
        <p:spPr>
          <a:xfrm>
            <a:off x="3891840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528"/>
          <p:cNvSpPr/>
          <p:nvPr userDrawn="1"/>
        </p:nvSpPr>
        <p:spPr>
          <a:xfrm>
            <a:off x="5034617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529"/>
          <p:cNvSpPr/>
          <p:nvPr userDrawn="1"/>
        </p:nvSpPr>
        <p:spPr>
          <a:xfrm>
            <a:off x="6101208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30"/>
          <p:cNvSpPr/>
          <p:nvPr userDrawn="1"/>
        </p:nvSpPr>
        <p:spPr>
          <a:xfrm>
            <a:off x="7142404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531"/>
          <p:cNvSpPr/>
          <p:nvPr userDrawn="1"/>
        </p:nvSpPr>
        <p:spPr>
          <a:xfrm>
            <a:off x="8208996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532"/>
          <p:cNvSpPr/>
          <p:nvPr userDrawn="1"/>
        </p:nvSpPr>
        <p:spPr>
          <a:xfrm>
            <a:off x="9275587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33"/>
          <p:cNvSpPr/>
          <p:nvPr userDrawn="1"/>
        </p:nvSpPr>
        <p:spPr>
          <a:xfrm>
            <a:off x="10342180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34"/>
          <p:cNvSpPr/>
          <p:nvPr userDrawn="1"/>
        </p:nvSpPr>
        <p:spPr>
          <a:xfrm>
            <a:off x="11408771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35"/>
          <p:cNvSpPr/>
          <p:nvPr userDrawn="1"/>
        </p:nvSpPr>
        <p:spPr>
          <a:xfrm>
            <a:off x="1809446" y="3920060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36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37"/>
          <p:cNvSpPr/>
          <p:nvPr userDrawn="1"/>
        </p:nvSpPr>
        <p:spPr>
          <a:xfrm>
            <a:off x="394263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538"/>
          <p:cNvSpPr/>
          <p:nvPr userDrawn="1"/>
        </p:nvSpPr>
        <p:spPr>
          <a:xfrm>
            <a:off x="5009221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539"/>
          <p:cNvSpPr/>
          <p:nvPr userDrawn="1"/>
        </p:nvSpPr>
        <p:spPr>
          <a:xfrm>
            <a:off x="6025023" y="4008947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540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541"/>
          <p:cNvSpPr/>
          <p:nvPr userDrawn="1"/>
        </p:nvSpPr>
        <p:spPr>
          <a:xfrm>
            <a:off x="8208996" y="3970853"/>
            <a:ext cx="457112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542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543"/>
          <p:cNvSpPr/>
          <p:nvPr userDrawn="1"/>
        </p:nvSpPr>
        <p:spPr>
          <a:xfrm>
            <a:off x="1029139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544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545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546"/>
          <p:cNvSpPr/>
          <p:nvPr userDrawn="1"/>
        </p:nvSpPr>
        <p:spPr>
          <a:xfrm>
            <a:off x="2825249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547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548"/>
          <p:cNvSpPr/>
          <p:nvPr userDrawn="1"/>
        </p:nvSpPr>
        <p:spPr>
          <a:xfrm>
            <a:off x="4958432" y="5202574"/>
            <a:ext cx="558691" cy="126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49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550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51"/>
          <p:cNvSpPr/>
          <p:nvPr userDrawn="1"/>
        </p:nvSpPr>
        <p:spPr>
          <a:xfrm>
            <a:off x="815820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52"/>
          <p:cNvSpPr/>
          <p:nvPr userDrawn="1"/>
        </p:nvSpPr>
        <p:spPr>
          <a:xfrm>
            <a:off x="9224799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53"/>
          <p:cNvSpPr/>
          <p:nvPr userDrawn="1"/>
        </p:nvSpPr>
        <p:spPr>
          <a:xfrm>
            <a:off x="10291390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54"/>
          <p:cNvSpPr/>
          <p:nvPr userDrawn="1"/>
        </p:nvSpPr>
        <p:spPr>
          <a:xfrm>
            <a:off x="11357982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555"/>
          <p:cNvSpPr/>
          <p:nvPr userDrawn="1"/>
        </p:nvSpPr>
        <p:spPr>
          <a:xfrm>
            <a:off x="175865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556"/>
          <p:cNvSpPr/>
          <p:nvPr userDrawn="1"/>
        </p:nvSpPr>
        <p:spPr>
          <a:xfrm>
            <a:off x="282524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557"/>
          <p:cNvSpPr/>
          <p:nvPr userDrawn="1"/>
        </p:nvSpPr>
        <p:spPr>
          <a:xfrm>
            <a:off x="389184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558"/>
          <p:cNvSpPr/>
          <p:nvPr userDrawn="1"/>
        </p:nvSpPr>
        <p:spPr>
          <a:xfrm>
            <a:off x="495843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559"/>
          <p:cNvSpPr/>
          <p:nvPr userDrawn="1"/>
        </p:nvSpPr>
        <p:spPr>
          <a:xfrm>
            <a:off x="6025023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560"/>
          <p:cNvSpPr/>
          <p:nvPr userDrawn="1"/>
        </p:nvSpPr>
        <p:spPr>
          <a:xfrm>
            <a:off x="7091616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561"/>
          <p:cNvSpPr/>
          <p:nvPr userDrawn="1"/>
        </p:nvSpPr>
        <p:spPr>
          <a:xfrm>
            <a:off x="8158207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562"/>
          <p:cNvSpPr/>
          <p:nvPr userDrawn="1"/>
        </p:nvSpPr>
        <p:spPr>
          <a:xfrm>
            <a:off x="922479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563"/>
          <p:cNvSpPr/>
          <p:nvPr userDrawn="1"/>
        </p:nvSpPr>
        <p:spPr>
          <a:xfrm>
            <a:off x="1029139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564"/>
          <p:cNvSpPr/>
          <p:nvPr userDrawn="1"/>
        </p:nvSpPr>
        <p:spPr>
          <a:xfrm>
            <a:off x="1135798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565"/>
          <p:cNvSpPr/>
          <p:nvPr userDrawn="1"/>
        </p:nvSpPr>
        <p:spPr>
          <a:xfrm>
            <a:off x="1758657" y="7170790"/>
            <a:ext cx="558691" cy="45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4" name="Shape 2566"/>
          <p:cNvSpPr/>
          <p:nvPr userDrawn="1"/>
        </p:nvSpPr>
        <p:spPr>
          <a:xfrm>
            <a:off x="2825249" y="7170790"/>
            <a:ext cx="558691" cy="457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567"/>
          <p:cNvSpPr/>
          <p:nvPr userDrawn="1"/>
        </p:nvSpPr>
        <p:spPr>
          <a:xfrm>
            <a:off x="3891840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568"/>
          <p:cNvSpPr/>
          <p:nvPr userDrawn="1"/>
        </p:nvSpPr>
        <p:spPr>
          <a:xfrm>
            <a:off x="4958432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569"/>
          <p:cNvSpPr/>
          <p:nvPr userDrawn="1"/>
        </p:nvSpPr>
        <p:spPr>
          <a:xfrm>
            <a:off x="6025023" y="7119996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570"/>
          <p:cNvSpPr/>
          <p:nvPr userDrawn="1"/>
        </p:nvSpPr>
        <p:spPr>
          <a:xfrm>
            <a:off x="7091616" y="7132695"/>
            <a:ext cx="558691" cy="54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571"/>
          <p:cNvSpPr/>
          <p:nvPr userDrawn="1"/>
        </p:nvSpPr>
        <p:spPr>
          <a:xfrm>
            <a:off x="8158207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572"/>
          <p:cNvSpPr/>
          <p:nvPr userDrawn="1"/>
        </p:nvSpPr>
        <p:spPr>
          <a:xfrm>
            <a:off x="9224799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573"/>
          <p:cNvSpPr/>
          <p:nvPr userDrawn="1"/>
        </p:nvSpPr>
        <p:spPr>
          <a:xfrm>
            <a:off x="10291390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574"/>
          <p:cNvSpPr/>
          <p:nvPr userDrawn="1"/>
        </p:nvSpPr>
        <p:spPr>
          <a:xfrm>
            <a:off x="11383376" y="7119998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579"/>
          <p:cNvSpPr/>
          <p:nvPr userDrawn="1"/>
        </p:nvSpPr>
        <p:spPr>
          <a:xfrm>
            <a:off x="17833722" y="600255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582"/>
          <p:cNvSpPr/>
          <p:nvPr userDrawn="1"/>
        </p:nvSpPr>
        <p:spPr>
          <a:xfrm>
            <a:off x="1809447" y="81866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583"/>
          <p:cNvSpPr/>
          <p:nvPr userDrawn="1"/>
        </p:nvSpPr>
        <p:spPr>
          <a:xfrm>
            <a:off x="22190544" y="711999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584"/>
          <p:cNvSpPr/>
          <p:nvPr userDrawn="1"/>
        </p:nvSpPr>
        <p:spPr>
          <a:xfrm>
            <a:off x="21233745" y="717079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585"/>
          <p:cNvSpPr/>
          <p:nvPr userDrawn="1"/>
        </p:nvSpPr>
        <p:spPr>
          <a:xfrm>
            <a:off x="12551547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586"/>
          <p:cNvSpPr/>
          <p:nvPr userDrawn="1"/>
        </p:nvSpPr>
        <p:spPr>
          <a:xfrm>
            <a:off x="13618139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587"/>
          <p:cNvSpPr/>
          <p:nvPr userDrawn="1"/>
        </p:nvSpPr>
        <p:spPr>
          <a:xfrm>
            <a:off x="1463394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588"/>
          <p:cNvSpPr/>
          <p:nvPr userDrawn="1"/>
        </p:nvSpPr>
        <p:spPr>
          <a:xfrm>
            <a:off x="15700533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89"/>
          <p:cNvSpPr/>
          <p:nvPr userDrawn="1"/>
        </p:nvSpPr>
        <p:spPr>
          <a:xfrm>
            <a:off x="16767125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90"/>
          <p:cNvSpPr/>
          <p:nvPr userDrawn="1"/>
        </p:nvSpPr>
        <p:spPr>
          <a:xfrm>
            <a:off x="17833717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91"/>
          <p:cNvSpPr/>
          <p:nvPr userDrawn="1"/>
        </p:nvSpPr>
        <p:spPr>
          <a:xfrm>
            <a:off x="18900309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592"/>
          <p:cNvSpPr/>
          <p:nvPr userDrawn="1"/>
        </p:nvSpPr>
        <p:spPr>
          <a:xfrm>
            <a:off x="19966900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5" name="Shape 2593"/>
          <p:cNvSpPr/>
          <p:nvPr userDrawn="1"/>
        </p:nvSpPr>
        <p:spPr>
          <a:xfrm>
            <a:off x="2103349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594"/>
          <p:cNvSpPr/>
          <p:nvPr userDrawn="1"/>
        </p:nvSpPr>
        <p:spPr>
          <a:xfrm>
            <a:off x="22100083" y="290422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595"/>
          <p:cNvSpPr/>
          <p:nvPr userDrawn="1"/>
        </p:nvSpPr>
        <p:spPr>
          <a:xfrm>
            <a:off x="12500759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596"/>
          <p:cNvSpPr/>
          <p:nvPr userDrawn="1"/>
        </p:nvSpPr>
        <p:spPr>
          <a:xfrm>
            <a:off x="13567350" y="3996268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597"/>
          <p:cNvSpPr/>
          <p:nvPr userDrawn="1"/>
        </p:nvSpPr>
        <p:spPr>
          <a:xfrm>
            <a:off x="14633942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598"/>
          <p:cNvSpPr/>
          <p:nvPr userDrawn="1"/>
        </p:nvSpPr>
        <p:spPr>
          <a:xfrm>
            <a:off x="1570053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599"/>
          <p:cNvSpPr/>
          <p:nvPr userDrawn="1"/>
        </p:nvSpPr>
        <p:spPr>
          <a:xfrm>
            <a:off x="16767125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600"/>
          <p:cNvSpPr/>
          <p:nvPr userDrawn="1"/>
        </p:nvSpPr>
        <p:spPr>
          <a:xfrm>
            <a:off x="17833717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601"/>
          <p:cNvSpPr/>
          <p:nvPr userDrawn="1"/>
        </p:nvSpPr>
        <p:spPr>
          <a:xfrm>
            <a:off x="18900309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602"/>
          <p:cNvSpPr/>
          <p:nvPr userDrawn="1"/>
        </p:nvSpPr>
        <p:spPr>
          <a:xfrm>
            <a:off x="19966900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603"/>
          <p:cNvSpPr/>
          <p:nvPr userDrawn="1"/>
        </p:nvSpPr>
        <p:spPr>
          <a:xfrm>
            <a:off x="21033492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604"/>
          <p:cNvSpPr/>
          <p:nvPr userDrawn="1"/>
        </p:nvSpPr>
        <p:spPr>
          <a:xfrm>
            <a:off x="2210008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605"/>
          <p:cNvSpPr/>
          <p:nvPr userDrawn="1"/>
        </p:nvSpPr>
        <p:spPr>
          <a:xfrm>
            <a:off x="12500757" y="4986725"/>
            <a:ext cx="558956" cy="55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606"/>
          <p:cNvSpPr/>
          <p:nvPr userDrawn="1"/>
        </p:nvSpPr>
        <p:spPr>
          <a:xfrm>
            <a:off x="13567350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607"/>
          <p:cNvSpPr/>
          <p:nvPr userDrawn="1"/>
        </p:nvSpPr>
        <p:spPr>
          <a:xfrm>
            <a:off x="14633942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608"/>
          <p:cNvSpPr/>
          <p:nvPr userDrawn="1"/>
        </p:nvSpPr>
        <p:spPr>
          <a:xfrm>
            <a:off x="15700533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609"/>
          <p:cNvSpPr/>
          <p:nvPr userDrawn="1"/>
        </p:nvSpPr>
        <p:spPr>
          <a:xfrm>
            <a:off x="16767125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610"/>
          <p:cNvSpPr/>
          <p:nvPr userDrawn="1"/>
        </p:nvSpPr>
        <p:spPr>
          <a:xfrm>
            <a:off x="17833717" y="5037517"/>
            <a:ext cx="558691" cy="457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611"/>
          <p:cNvSpPr/>
          <p:nvPr userDrawn="1"/>
        </p:nvSpPr>
        <p:spPr>
          <a:xfrm>
            <a:off x="18900309" y="501212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612"/>
          <p:cNvSpPr/>
          <p:nvPr userDrawn="1"/>
        </p:nvSpPr>
        <p:spPr>
          <a:xfrm>
            <a:off x="19966900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613"/>
          <p:cNvSpPr/>
          <p:nvPr userDrawn="1"/>
        </p:nvSpPr>
        <p:spPr>
          <a:xfrm>
            <a:off x="21033492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614"/>
          <p:cNvSpPr/>
          <p:nvPr userDrawn="1"/>
        </p:nvSpPr>
        <p:spPr>
          <a:xfrm>
            <a:off x="22100083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615"/>
          <p:cNvSpPr/>
          <p:nvPr userDrawn="1"/>
        </p:nvSpPr>
        <p:spPr>
          <a:xfrm>
            <a:off x="12500759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616"/>
          <p:cNvSpPr/>
          <p:nvPr userDrawn="1"/>
        </p:nvSpPr>
        <p:spPr>
          <a:xfrm>
            <a:off x="13567350" y="6078766"/>
            <a:ext cx="558691" cy="508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617"/>
          <p:cNvSpPr/>
          <p:nvPr userDrawn="1"/>
        </p:nvSpPr>
        <p:spPr>
          <a:xfrm>
            <a:off x="14633942" y="6104163"/>
            <a:ext cx="558691" cy="45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618"/>
          <p:cNvSpPr/>
          <p:nvPr userDrawn="1"/>
        </p:nvSpPr>
        <p:spPr>
          <a:xfrm>
            <a:off x="15700533" y="6053371"/>
            <a:ext cx="558638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619"/>
          <p:cNvSpPr/>
          <p:nvPr userDrawn="1"/>
        </p:nvSpPr>
        <p:spPr>
          <a:xfrm>
            <a:off x="16767125" y="6053371"/>
            <a:ext cx="558691" cy="558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621"/>
          <p:cNvSpPr/>
          <p:nvPr userDrawn="1"/>
        </p:nvSpPr>
        <p:spPr>
          <a:xfrm>
            <a:off x="18900309" y="6154956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622"/>
          <p:cNvSpPr/>
          <p:nvPr userDrawn="1"/>
        </p:nvSpPr>
        <p:spPr>
          <a:xfrm>
            <a:off x="19966900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623"/>
          <p:cNvSpPr/>
          <p:nvPr userDrawn="1"/>
        </p:nvSpPr>
        <p:spPr>
          <a:xfrm>
            <a:off x="21033492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624"/>
          <p:cNvSpPr/>
          <p:nvPr userDrawn="1"/>
        </p:nvSpPr>
        <p:spPr>
          <a:xfrm>
            <a:off x="22100083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625"/>
          <p:cNvSpPr/>
          <p:nvPr userDrawn="1"/>
        </p:nvSpPr>
        <p:spPr>
          <a:xfrm>
            <a:off x="1250075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626"/>
          <p:cNvSpPr/>
          <p:nvPr userDrawn="1"/>
        </p:nvSpPr>
        <p:spPr>
          <a:xfrm>
            <a:off x="13618139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627"/>
          <p:cNvSpPr/>
          <p:nvPr userDrawn="1"/>
        </p:nvSpPr>
        <p:spPr>
          <a:xfrm>
            <a:off x="14722824" y="7120017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628"/>
          <p:cNvSpPr/>
          <p:nvPr userDrawn="1"/>
        </p:nvSpPr>
        <p:spPr>
          <a:xfrm>
            <a:off x="15700533" y="712001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629"/>
          <p:cNvSpPr/>
          <p:nvPr userDrawn="1"/>
        </p:nvSpPr>
        <p:spPr>
          <a:xfrm>
            <a:off x="16767124" y="7120017"/>
            <a:ext cx="5588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630"/>
          <p:cNvSpPr/>
          <p:nvPr userDrawn="1"/>
        </p:nvSpPr>
        <p:spPr>
          <a:xfrm>
            <a:off x="17960691" y="7120017"/>
            <a:ext cx="304755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631"/>
          <p:cNvSpPr/>
          <p:nvPr userDrawn="1"/>
        </p:nvSpPr>
        <p:spPr>
          <a:xfrm>
            <a:off x="1890030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632"/>
          <p:cNvSpPr/>
          <p:nvPr userDrawn="1"/>
        </p:nvSpPr>
        <p:spPr>
          <a:xfrm>
            <a:off x="20017690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635"/>
          <p:cNvSpPr/>
          <p:nvPr userDrawn="1"/>
        </p:nvSpPr>
        <p:spPr>
          <a:xfrm>
            <a:off x="11383376" y="1783416"/>
            <a:ext cx="1427708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6878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2637"/>
          <p:cNvSpPr/>
          <p:nvPr userDrawn="1"/>
        </p:nvSpPr>
        <p:spPr>
          <a:xfrm>
            <a:off x="188563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9" name="Shape 2638"/>
          <p:cNvSpPr/>
          <p:nvPr userDrawn="1"/>
        </p:nvSpPr>
        <p:spPr>
          <a:xfrm>
            <a:off x="2825248" y="2853413"/>
            <a:ext cx="558499" cy="5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0" name="Shape 2639"/>
          <p:cNvSpPr/>
          <p:nvPr userDrawn="1"/>
        </p:nvSpPr>
        <p:spPr>
          <a:xfrm>
            <a:off x="3891840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1" name="Shape 2640"/>
          <p:cNvSpPr/>
          <p:nvPr userDrawn="1"/>
        </p:nvSpPr>
        <p:spPr>
          <a:xfrm>
            <a:off x="4958432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2" name="Shape 2641"/>
          <p:cNvSpPr/>
          <p:nvPr userDrawn="1"/>
        </p:nvSpPr>
        <p:spPr>
          <a:xfrm>
            <a:off x="6025023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3" name="Shape 2642"/>
          <p:cNvSpPr/>
          <p:nvPr userDrawn="1"/>
        </p:nvSpPr>
        <p:spPr>
          <a:xfrm>
            <a:off x="7091616" y="287881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4" name="Shape 2643"/>
          <p:cNvSpPr/>
          <p:nvPr userDrawn="1"/>
        </p:nvSpPr>
        <p:spPr>
          <a:xfrm>
            <a:off x="828518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5" name="Shape 2644"/>
          <p:cNvSpPr/>
          <p:nvPr userDrawn="1"/>
        </p:nvSpPr>
        <p:spPr>
          <a:xfrm>
            <a:off x="9300984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6" name="Shape 2645"/>
          <p:cNvSpPr/>
          <p:nvPr userDrawn="1"/>
        </p:nvSpPr>
        <p:spPr>
          <a:xfrm>
            <a:off x="10291390" y="2929604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7" name="Shape 2646"/>
          <p:cNvSpPr/>
          <p:nvPr userDrawn="1"/>
        </p:nvSpPr>
        <p:spPr>
          <a:xfrm>
            <a:off x="11357982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8" name="Shape 2647"/>
          <p:cNvSpPr/>
          <p:nvPr userDrawn="1"/>
        </p:nvSpPr>
        <p:spPr>
          <a:xfrm>
            <a:off x="175865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9" name="Shape 2648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0" name="Shape 2649"/>
          <p:cNvSpPr/>
          <p:nvPr userDrawn="1"/>
        </p:nvSpPr>
        <p:spPr>
          <a:xfrm>
            <a:off x="389184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1" name="Shape 2650"/>
          <p:cNvSpPr/>
          <p:nvPr userDrawn="1"/>
        </p:nvSpPr>
        <p:spPr>
          <a:xfrm>
            <a:off x="495843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2" name="Shape 2651"/>
          <p:cNvSpPr/>
          <p:nvPr userDrawn="1"/>
        </p:nvSpPr>
        <p:spPr>
          <a:xfrm>
            <a:off x="602502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3" name="Shape 2652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4" name="Shape 2653"/>
          <p:cNvSpPr/>
          <p:nvPr userDrawn="1"/>
        </p:nvSpPr>
        <p:spPr>
          <a:xfrm>
            <a:off x="815820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5" name="Shape 2654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6" name="Shape 2655"/>
          <p:cNvSpPr/>
          <p:nvPr userDrawn="1"/>
        </p:nvSpPr>
        <p:spPr>
          <a:xfrm>
            <a:off x="10291390" y="397085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7" name="Shape 2656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8" name="Shape 2657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9" name="Shape 2658"/>
          <p:cNvSpPr/>
          <p:nvPr userDrawn="1"/>
        </p:nvSpPr>
        <p:spPr>
          <a:xfrm>
            <a:off x="2825249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0" name="Shape 2659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1" name="Shape 2660"/>
          <p:cNvSpPr/>
          <p:nvPr userDrawn="1"/>
        </p:nvSpPr>
        <p:spPr>
          <a:xfrm>
            <a:off x="4958432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2" name="Shape 2661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3" name="Shape 2662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4" name="Shape 2663"/>
          <p:cNvSpPr/>
          <p:nvPr userDrawn="1"/>
        </p:nvSpPr>
        <p:spPr>
          <a:xfrm>
            <a:off x="8158207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5" name="Shape 2664"/>
          <p:cNvSpPr/>
          <p:nvPr userDrawn="1"/>
        </p:nvSpPr>
        <p:spPr>
          <a:xfrm>
            <a:off x="9224799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6" name="Shape 2665"/>
          <p:cNvSpPr/>
          <p:nvPr userDrawn="1"/>
        </p:nvSpPr>
        <p:spPr>
          <a:xfrm>
            <a:off x="10291390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7" name="Shape 2666"/>
          <p:cNvSpPr/>
          <p:nvPr userDrawn="1"/>
        </p:nvSpPr>
        <p:spPr>
          <a:xfrm>
            <a:off x="11357982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8" name="Shape 2667"/>
          <p:cNvSpPr/>
          <p:nvPr userDrawn="1"/>
        </p:nvSpPr>
        <p:spPr>
          <a:xfrm>
            <a:off x="1758657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9" name="Shape 2668"/>
          <p:cNvSpPr/>
          <p:nvPr userDrawn="1"/>
        </p:nvSpPr>
        <p:spPr>
          <a:xfrm>
            <a:off x="2825249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0" name="Shape 2669"/>
          <p:cNvSpPr/>
          <p:nvPr userDrawn="1"/>
        </p:nvSpPr>
        <p:spPr>
          <a:xfrm>
            <a:off x="3917235" y="6053351"/>
            <a:ext cx="507902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1" name="Shape 2670"/>
          <p:cNvSpPr/>
          <p:nvPr userDrawn="1"/>
        </p:nvSpPr>
        <p:spPr>
          <a:xfrm>
            <a:off x="4958432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2" name="Shape 2671"/>
          <p:cNvSpPr/>
          <p:nvPr userDrawn="1"/>
        </p:nvSpPr>
        <p:spPr>
          <a:xfrm>
            <a:off x="6025023" y="6053351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3" name="Shape 2672"/>
          <p:cNvSpPr/>
          <p:nvPr userDrawn="1"/>
        </p:nvSpPr>
        <p:spPr>
          <a:xfrm>
            <a:off x="7091616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4" name="Shape 2673"/>
          <p:cNvSpPr/>
          <p:nvPr userDrawn="1"/>
        </p:nvSpPr>
        <p:spPr>
          <a:xfrm>
            <a:off x="815820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5" name="Shape 2674"/>
          <p:cNvSpPr/>
          <p:nvPr userDrawn="1"/>
        </p:nvSpPr>
        <p:spPr>
          <a:xfrm>
            <a:off x="9250193" y="6053352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6" name="Shape 2675"/>
          <p:cNvSpPr/>
          <p:nvPr userDrawn="1"/>
        </p:nvSpPr>
        <p:spPr>
          <a:xfrm>
            <a:off x="10418364" y="6053352"/>
            <a:ext cx="3048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7" name="Shape 2676"/>
          <p:cNvSpPr/>
          <p:nvPr userDrawn="1"/>
        </p:nvSpPr>
        <p:spPr>
          <a:xfrm>
            <a:off x="11434167" y="60533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8" name="Shape 2677"/>
          <p:cNvSpPr/>
          <p:nvPr userDrawn="1"/>
        </p:nvSpPr>
        <p:spPr>
          <a:xfrm>
            <a:off x="12577136" y="285341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9" name="Shape 2678"/>
          <p:cNvSpPr/>
          <p:nvPr userDrawn="1"/>
        </p:nvSpPr>
        <p:spPr>
          <a:xfrm>
            <a:off x="13618335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0" name="Shape 2679"/>
          <p:cNvSpPr/>
          <p:nvPr userDrawn="1"/>
        </p:nvSpPr>
        <p:spPr>
          <a:xfrm>
            <a:off x="14684926" y="2878811"/>
            <a:ext cx="558691" cy="5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1" name="Shape 2680"/>
          <p:cNvSpPr/>
          <p:nvPr userDrawn="1"/>
        </p:nvSpPr>
        <p:spPr>
          <a:xfrm>
            <a:off x="1575151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2" name="Shape 2681"/>
          <p:cNvSpPr/>
          <p:nvPr userDrawn="1"/>
        </p:nvSpPr>
        <p:spPr>
          <a:xfrm>
            <a:off x="1681810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3" name="Shape 2682"/>
          <p:cNvSpPr/>
          <p:nvPr userDrawn="1"/>
        </p:nvSpPr>
        <p:spPr>
          <a:xfrm>
            <a:off x="17884701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4" name="Shape 2683"/>
          <p:cNvSpPr/>
          <p:nvPr userDrawn="1"/>
        </p:nvSpPr>
        <p:spPr>
          <a:xfrm>
            <a:off x="19027477" y="2853415"/>
            <a:ext cx="406316" cy="55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5" name="Shape 2684"/>
          <p:cNvSpPr/>
          <p:nvPr userDrawn="1"/>
        </p:nvSpPr>
        <p:spPr>
          <a:xfrm>
            <a:off x="20017885" y="2853413"/>
            <a:ext cx="558691" cy="559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6" name="Shape 2685"/>
          <p:cNvSpPr/>
          <p:nvPr userDrawn="1"/>
        </p:nvSpPr>
        <p:spPr>
          <a:xfrm>
            <a:off x="21084476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7" name="Shape 2686"/>
          <p:cNvSpPr/>
          <p:nvPr userDrawn="1"/>
        </p:nvSpPr>
        <p:spPr>
          <a:xfrm>
            <a:off x="2215106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8" name="Shape 2687"/>
          <p:cNvSpPr/>
          <p:nvPr userDrawn="1"/>
        </p:nvSpPr>
        <p:spPr>
          <a:xfrm>
            <a:off x="12551741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9" name="Shape 2688"/>
          <p:cNvSpPr/>
          <p:nvPr userDrawn="1"/>
        </p:nvSpPr>
        <p:spPr>
          <a:xfrm>
            <a:off x="1361833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0" name="Shape 2689"/>
          <p:cNvSpPr/>
          <p:nvPr userDrawn="1"/>
        </p:nvSpPr>
        <p:spPr>
          <a:xfrm>
            <a:off x="1468492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1" name="Shape 2690"/>
          <p:cNvSpPr/>
          <p:nvPr userDrawn="1"/>
        </p:nvSpPr>
        <p:spPr>
          <a:xfrm>
            <a:off x="15751518" y="3945456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2" name="Shape 2691"/>
          <p:cNvSpPr/>
          <p:nvPr userDrawn="1"/>
        </p:nvSpPr>
        <p:spPr>
          <a:xfrm>
            <a:off x="16945084" y="3920060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3" name="Shape 2692"/>
          <p:cNvSpPr/>
          <p:nvPr userDrawn="1"/>
        </p:nvSpPr>
        <p:spPr>
          <a:xfrm>
            <a:off x="1793549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4" name="Shape 2693"/>
          <p:cNvSpPr/>
          <p:nvPr userDrawn="1"/>
        </p:nvSpPr>
        <p:spPr>
          <a:xfrm>
            <a:off x="1895129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5" name="Shape 2694"/>
          <p:cNvSpPr/>
          <p:nvPr userDrawn="1"/>
        </p:nvSpPr>
        <p:spPr>
          <a:xfrm>
            <a:off x="2001788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6" name="Shape 2695"/>
          <p:cNvSpPr/>
          <p:nvPr userDrawn="1"/>
        </p:nvSpPr>
        <p:spPr>
          <a:xfrm>
            <a:off x="2108447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7" name="Shape 2696"/>
          <p:cNvSpPr/>
          <p:nvPr userDrawn="1"/>
        </p:nvSpPr>
        <p:spPr>
          <a:xfrm>
            <a:off x="22151068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8" name="Shape 2697"/>
          <p:cNvSpPr/>
          <p:nvPr userDrawn="1"/>
        </p:nvSpPr>
        <p:spPr>
          <a:xfrm>
            <a:off x="12577136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9" name="Shape 2698"/>
          <p:cNvSpPr/>
          <p:nvPr userDrawn="1"/>
        </p:nvSpPr>
        <p:spPr>
          <a:xfrm>
            <a:off x="13643729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0" name="Shape 2699"/>
          <p:cNvSpPr/>
          <p:nvPr userDrawn="1"/>
        </p:nvSpPr>
        <p:spPr>
          <a:xfrm>
            <a:off x="14684926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1" name="Shape 2700"/>
          <p:cNvSpPr/>
          <p:nvPr userDrawn="1"/>
        </p:nvSpPr>
        <p:spPr>
          <a:xfrm>
            <a:off x="15751518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2" name="Shape 2701"/>
          <p:cNvSpPr/>
          <p:nvPr userDrawn="1"/>
        </p:nvSpPr>
        <p:spPr>
          <a:xfrm>
            <a:off x="16818109" y="5126386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3" name="Shape 2702"/>
          <p:cNvSpPr/>
          <p:nvPr userDrawn="1"/>
        </p:nvSpPr>
        <p:spPr>
          <a:xfrm>
            <a:off x="17884701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4" name="Shape 2703"/>
          <p:cNvSpPr/>
          <p:nvPr userDrawn="1"/>
        </p:nvSpPr>
        <p:spPr>
          <a:xfrm>
            <a:off x="18976688" y="4986705"/>
            <a:ext cx="507902" cy="559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5" name="Shape 2704"/>
          <p:cNvSpPr/>
          <p:nvPr userDrawn="1"/>
        </p:nvSpPr>
        <p:spPr>
          <a:xfrm>
            <a:off x="20017885" y="4986705"/>
            <a:ext cx="558691" cy="55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6" name="Shape 2705"/>
          <p:cNvSpPr/>
          <p:nvPr userDrawn="1"/>
        </p:nvSpPr>
        <p:spPr>
          <a:xfrm>
            <a:off x="21084475" y="4986705"/>
            <a:ext cx="558556" cy="559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7" name="Shape 2706"/>
          <p:cNvSpPr/>
          <p:nvPr userDrawn="1"/>
        </p:nvSpPr>
        <p:spPr>
          <a:xfrm>
            <a:off x="22227253" y="4986706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8" name="Shape 2707"/>
          <p:cNvSpPr/>
          <p:nvPr userDrawn="1"/>
        </p:nvSpPr>
        <p:spPr>
          <a:xfrm>
            <a:off x="11063356" y="1783416"/>
            <a:ext cx="202278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Electronics</a:t>
            </a:r>
          </a:p>
        </p:txBody>
      </p:sp>
      <p:sp>
        <p:nvSpPr>
          <p:cNvPr id="219" name="Shape 2708"/>
          <p:cNvSpPr/>
          <p:nvPr userDrawn="1"/>
        </p:nvSpPr>
        <p:spPr>
          <a:xfrm>
            <a:off x="175865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0" name="Shape 2709"/>
          <p:cNvSpPr/>
          <p:nvPr userDrawn="1"/>
        </p:nvSpPr>
        <p:spPr>
          <a:xfrm>
            <a:off x="282524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1" name="Shape 2710"/>
          <p:cNvSpPr/>
          <p:nvPr userDrawn="1"/>
        </p:nvSpPr>
        <p:spPr>
          <a:xfrm>
            <a:off x="389184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2" name="Shape 2711"/>
          <p:cNvSpPr/>
          <p:nvPr userDrawn="1"/>
        </p:nvSpPr>
        <p:spPr>
          <a:xfrm>
            <a:off x="495843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3" name="Shape 2712"/>
          <p:cNvSpPr/>
          <p:nvPr userDrawn="1"/>
        </p:nvSpPr>
        <p:spPr>
          <a:xfrm>
            <a:off x="6025023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4" name="Shape 2713"/>
          <p:cNvSpPr/>
          <p:nvPr userDrawn="1"/>
        </p:nvSpPr>
        <p:spPr>
          <a:xfrm>
            <a:off x="7091616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5" name="Shape 2714"/>
          <p:cNvSpPr/>
          <p:nvPr userDrawn="1"/>
        </p:nvSpPr>
        <p:spPr>
          <a:xfrm>
            <a:off x="815820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6" name="Shape 2715"/>
          <p:cNvSpPr/>
          <p:nvPr userDrawn="1"/>
        </p:nvSpPr>
        <p:spPr>
          <a:xfrm>
            <a:off x="922479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7" name="Shape 2716"/>
          <p:cNvSpPr/>
          <p:nvPr userDrawn="1"/>
        </p:nvSpPr>
        <p:spPr>
          <a:xfrm>
            <a:off x="1029139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8" name="Shape 2717"/>
          <p:cNvSpPr/>
          <p:nvPr userDrawn="1"/>
        </p:nvSpPr>
        <p:spPr>
          <a:xfrm>
            <a:off x="1135798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9" name="Shape 2718"/>
          <p:cNvSpPr/>
          <p:nvPr userDrawn="1"/>
        </p:nvSpPr>
        <p:spPr>
          <a:xfrm>
            <a:off x="175865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0" name="Shape 2719"/>
          <p:cNvSpPr/>
          <p:nvPr userDrawn="1"/>
        </p:nvSpPr>
        <p:spPr>
          <a:xfrm>
            <a:off x="2825248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1" name="Shape 2720"/>
          <p:cNvSpPr/>
          <p:nvPr userDrawn="1"/>
        </p:nvSpPr>
        <p:spPr>
          <a:xfrm>
            <a:off x="3891839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2" name="Shape 2721"/>
          <p:cNvSpPr/>
          <p:nvPr userDrawn="1"/>
        </p:nvSpPr>
        <p:spPr>
          <a:xfrm>
            <a:off x="4958432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3" name="Shape 2722"/>
          <p:cNvSpPr/>
          <p:nvPr userDrawn="1"/>
        </p:nvSpPr>
        <p:spPr>
          <a:xfrm>
            <a:off x="6025023" y="9279522"/>
            <a:ext cx="556447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4" name="Shape 2723"/>
          <p:cNvSpPr/>
          <p:nvPr userDrawn="1"/>
        </p:nvSpPr>
        <p:spPr>
          <a:xfrm>
            <a:off x="7091616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5" name="Shape 2724"/>
          <p:cNvSpPr/>
          <p:nvPr userDrawn="1"/>
        </p:nvSpPr>
        <p:spPr>
          <a:xfrm>
            <a:off x="815820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6" name="Shape 2725"/>
          <p:cNvSpPr/>
          <p:nvPr userDrawn="1"/>
        </p:nvSpPr>
        <p:spPr>
          <a:xfrm>
            <a:off x="9224799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7" name="Shape 2726"/>
          <p:cNvSpPr/>
          <p:nvPr userDrawn="1"/>
        </p:nvSpPr>
        <p:spPr>
          <a:xfrm>
            <a:off x="10342180" y="9279523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8" name="Shape 2727"/>
          <p:cNvSpPr/>
          <p:nvPr userDrawn="1"/>
        </p:nvSpPr>
        <p:spPr>
          <a:xfrm>
            <a:off x="11357982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9" name="Shape 2728"/>
          <p:cNvSpPr/>
          <p:nvPr userDrawn="1"/>
        </p:nvSpPr>
        <p:spPr>
          <a:xfrm>
            <a:off x="1758657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0" name="Shape 2729"/>
          <p:cNvSpPr/>
          <p:nvPr userDrawn="1"/>
        </p:nvSpPr>
        <p:spPr>
          <a:xfrm>
            <a:off x="2825249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1" name="Shape 2730"/>
          <p:cNvSpPr/>
          <p:nvPr userDrawn="1"/>
        </p:nvSpPr>
        <p:spPr>
          <a:xfrm>
            <a:off x="389184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2" name="Shape 2731"/>
          <p:cNvSpPr/>
          <p:nvPr userDrawn="1"/>
        </p:nvSpPr>
        <p:spPr>
          <a:xfrm>
            <a:off x="4958432" y="10371563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3" name="Shape 2732"/>
          <p:cNvSpPr/>
          <p:nvPr userDrawn="1"/>
        </p:nvSpPr>
        <p:spPr>
          <a:xfrm>
            <a:off x="6025023" y="10498545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4" name="Shape 2733"/>
          <p:cNvSpPr/>
          <p:nvPr userDrawn="1"/>
        </p:nvSpPr>
        <p:spPr>
          <a:xfrm>
            <a:off x="7269380" y="10346167"/>
            <a:ext cx="20316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5" name="Shape 2734"/>
          <p:cNvSpPr/>
          <p:nvPr userDrawn="1"/>
        </p:nvSpPr>
        <p:spPr>
          <a:xfrm>
            <a:off x="8158207" y="10422356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6" name="Shape 2735"/>
          <p:cNvSpPr/>
          <p:nvPr userDrawn="1"/>
        </p:nvSpPr>
        <p:spPr>
          <a:xfrm>
            <a:off x="9224799" y="10396960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7" name="Shape 2736"/>
          <p:cNvSpPr/>
          <p:nvPr userDrawn="1"/>
        </p:nvSpPr>
        <p:spPr>
          <a:xfrm>
            <a:off x="1029139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8" name="Shape 2737"/>
          <p:cNvSpPr/>
          <p:nvPr userDrawn="1"/>
        </p:nvSpPr>
        <p:spPr>
          <a:xfrm>
            <a:off x="11357982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9" name="Shape 2738"/>
          <p:cNvSpPr/>
          <p:nvPr userDrawn="1"/>
        </p:nvSpPr>
        <p:spPr>
          <a:xfrm>
            <a:off x="175865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0" name="Shape 2739"/>
          <p:cNvSpPr/>
          <p:nvPr userDrawn="1"/>
        </p:nvSpPr>
        <p:spPr>
          <a:xfrm>
            <a:off x="282524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1" name="Shape 2740"/>
          <p:cNvSpPr/>
          <p:nvPr userDrawn="1"/>
        </p:nvSpPr>
        <p:spPr>
          <a:xfrm>
            <a:off x="389184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2" name="Shape 2741"/>
          <p:cNvSpPr/>
          <p:nvPr userDrawn="1"/>
        </p:nvSpPr>
        <p:spPr>
          <a:xfrm>
            <a:off x="495843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3" name="Shape 2742"/>
          <p:cNvSpPr/>
          <p:nvPr userDrawn="1"/>
        </p:nvSpPr>
        <p:spPr>
          <a:xfrm>
            <a:off x="6025023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4" name="Shape 2743"/>
          <p:cNvSpPr/>
          <p:nvPr userDrawn="1"/>
        </p:nvSpPr>
        <p:spPr>
          <a:xfrm>
            <a:off x="7091616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5" name="Shape 2744"/>
          <p:cNvSpPr/>
          <p:nvPr userDrawn="1"/>
        </p:nvSpPr>
        <p:spPr>
          <a:xfrm>
            <a:off x="815820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6" name="Shape 2745"/>
          <p:cNvSpPr/>
          <p:nvPr userDrawn="1"/>
        </p:nvSpPr>
        <p:spPr>
          <a:xfrm>
            <a:off x="922479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7" name="Shape 2746"/>
          <p:cNvSpPr/>
          <p:nvPr userDrawn="1"/>
        </p:nvSpPr>
        <p:spPr>
          <a:xfrm>
            <a:off x="1029139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8" name="Shape 2747"/>
          <p:cNvSpPr/>
          <p:nvPr userDrawn="1"/>
        </p:nvSpPr>
        <p:spPr>
          <a:xfrm>
            <a:off x="1135798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9" name="Shape 2748"/>
          <p:cNvSpPr/>
          <p:nvPr userDrawn="1"/>
        </p:nvSpPr>
        <p:spPr>
          <a:xfrm>
            <a:off x="12475363" y="821285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0" name="Shape 2749"/>
          <p:cNvSpPr/>
          <p:nvPr userDrawn="1"/>
        </p:nvSpPr>
        <p:spPr>
          <a:xfrm>
            <a:off x="13643535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1" name="Shape 2750"/>
          <p:cNvSpPr/>
          <p:nvPr userDrawn="1"/>
        </p:nvSpPr>
        <p:spPr>
          <a:xfrm>
            <a:off x="14760917" y="8212851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2" name="Shape 2751"/>
          <p:cNvSpPr/>
          <p:nvPr userDrawn="1"/>
        </p:nvSpPr>
        <p:spPr>
          <a:xfrm>
            <a:off x="15776718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3" name="Shape 2752"/>
          <p:cNvSpPr/>
          <p:nvPr userDrawn="1"/>
        </p:nvSpPr>
        <p:spPr>
          <a:xfrm>
            <a:off x="16792520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4" name="Shape 2753"/>
          <p:cNvSpPr/>
          <p:nvPr userDrawn="1"/>
        </p:nvSpPr>
        <p:spPr>
          <a:xfrm>
            <a:off x="17859111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5" name="Shape 2754"/>
          <p:cNvSpPr/>
          <p:nvPr userDrawn="1"/>
        </p:nvSpPr>
        <p:spPr>
          <a:xfrm>
            <a:off x="18900308" y="8212851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6" name="Shape 2755"/>
          <p:cNvSpPr/>
          <p:nvPr userDrawn="1"/>
        </p:nvSpPr>
        <p:spPr>
          <a:xfrm>
            <a:off x="19992294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7" name="Shape 2758"/>
          <p:cNvSpPr/>
          <p:nvPr userDrawn="1"/>
        </p:nvSpPr>
        <p:spPr>
          <a:xfrm>
            <a:off x="12475363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8" name="Shape 2759"/>
          <p:cNvSpPr/>
          <p:nvPr userDrawn="1"/>
        </p:nvSpPr>
        <p:spPr>
          <a:xfrm>
            <a:off x="13541956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9" name="Shape 2760"/>
          <p:cNvSpPr/>
          <p:nvPr userDrawn="1"/>
        </p:nvSpPr>
        <p:spPr>
          <a:xfrm>
            <a:off x="14608547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0" name="Shape 2761"/>
          <p:cNvSpPr/>
          <p:nvPr userDrawn="1"/>
        </p:nvSpPr>
        <p:spPr>
          <a:xfrm>
            <a:off x="15675139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1" name="Shape 2762"/>
          <p:cNvSpPr/>
          <p:nvPr userDrawn="1"/>
        </p:nvSpPr>
        <p:spPr>
          <a:xfrm>
            <a:off x="16741730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2" name="Shape 2766"/>
          <p:cNvSpPr/>
          <p:nvPr userDrawn="1"/>
        </p:nvSpPr>
        <p:spPr>
          <a:xfrm>
            <a:off x="19960681" y="92280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3" name="Shape 2767"/>
          <p:cNvSpPr/>
          <p:nvPr userDrawn="1"/>
        </p:nvSpPr>
        <p:spPr>
          <a:xfrm>
            <a:off x="21008096" y="815328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4" name="Shape 2768"/>
          <p:cNvSpPr/>
          <p:nvPr userDrawn="1"/>
        </p:nvSpPr>
        <p:spPr>
          <a:xfrm>
            <a:off x="12475363" y="10523916"/>
            <a:ext cx="558691" cy="20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" name="Shape 2769"/>
          <p:cNvSpPr/>
          <p:nvPr userDrawn="1"/>
        </p:nvSpPr>
        <p:spPr>
          <a:xfrm>
            <a:off x="13618141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" name="Shape 2770"/>
          <p:cNvSpPr/>
          <p:nvPr userDrawn="1"/>
        </p:nvSpPr>
        <p:spPr>
          <a:xfrm>
            <a:off x="14608547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" name="Shape 2771"/>
          <p:cNvSpPr/>
          <p:nvPr userDrawn="1"/>
        </p:nvSpPr>
        <p:spPr>
          <a:xfrm>
            <a:off x="15675139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" name="Shape 2772"/>
          <p:cNvSpPr/>
          <p:nvPr userDrawn="1"/>
        </p:nvSpPr>
        <p:spPr>
          <a:xfrm>
            <a:off x="16741730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9" name="Shape 2773"/>
          <p:cNvSpPr/>
          <p:nvPr userDrawn="1"/>
        </p:nvSpPr>
        <p:spPr>
          <a:xfrm>
            <a:off x="17808322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0" name="Shape 2774"/>
          <p:cNvSpPr/>
          <p:nvPr userDrawn="1"/>
        </p:nvSpPr>
        <p:spPr>
          <a:xfrm>
            <a:off x="18874913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1" name="Shape 2775"/>
          <p:cNvSpPr/>
          <p:nvPr userDrawn="1"/>
        </p:nvSpPr>
        <p:spPr>
          <a:xfrm>
            <a:off x="19941506" y="10435030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2" name="Shape 2776"/>
          <p:cNvSpPr/>
          <p:nvPr userDrawn="1"/>
        </p:nvSpPr>
        <p:spPr>
          <a:xfrm>
            <a:off x="21135071" y="10346142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3" name="Shape 2777"/>
          <p:cNvSpPr/>
          <p:nvPr userDrawn="1"/>
        </p:nvSpPr>
        <p:spPr>
          <a:xfrm>
            <a:off x="22150874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4" name="Shape 2778"/>
          <p:cNvSpPr/>
          <p:nvPr userDrawn="1"/>
        </p:nvSpPr>
        <p:spPr>
          <a:xfrm>
            <a:off x="12475363" y="1141278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5" name="Shape 2781"/>
          <p:cNvSpPr/>
          <p:nvPr userDrawn="1"/>
        </p:nvSpPr>
        <p:spPr>
          <a:xfrm>
            <a:off x="13643729" y="1137480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6" name="Shape 2782"/>
          <p:cNvSpPr/>
          <p:nvPr userDrawn="1"/>
        </p:nvSpPr>
        <p:spPr>
          <a:xfrm>
            <a:off x="14684388" y="11374805"/>
            <a:ext cx="559229" cy="48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7" name="Shape 2783"/>
          <p:cNvSpPr/>
          <p:nvPr userDrawn="1"/>
        </p:nvSpPr>
        <p:spPr>
          <a:xfrm>
            <a:off x="22032223" y="9304232"/>
            <a:ext cx="558691" cy="482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8" name="Shape 2784"/>
          <p:cNvSpPr/>
          <p:nvPr userDrawn="1"/>
        </p:nvSpPr>
        <p:spPr>
          <a:xfrm>
            <a:off x="22052360" y="819530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9" name="Shape 2785"/>
          <p:cNvSpPr/>
          <p:nvPr userDrawn="1"/>
        </p:nvSpPr>
        <p:spPr>
          <a:xfrm>
            <a:off x="21008096" y="936384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0" name="Shape 2786"/>
          <p:cNvSpPr/>
          <p:nvPr userDrawn="1"/>
        </p:nvSpPr>
        <p:spPr>
          <a:xfrm>
            <a:off x="18801392" y="9338432"/>
            <a:ext cx="558289" cy="50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1" name="Shape 2787"/>
          <p:cNvSpPr/>
          <p:nvPr userDrawn="1"/>
        </p:nvSpPr>
        <p:spPr>
          <a:xfrm>
            <a:off x="17751624" y="9278357"/>
            <a:ext cx="558345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2" name="Shape 2788"/>
          <p:cNvSpPr/>
          <p:nvPr userDrawn="1"/>
        </p:nvSpPr>
        <p:spPr>
          <a:xfrm>
            <a:off x="10762881" y="7142882"/>
            <a:ext cx="2555974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25271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93"/>
          <p:cNvSpPr/>
          <p:nvPr userDrawn="1"/>
        </p:nvSpPr>
        <p:spPr>
          <a:xfrm>
            <a:off x="17586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894"/>
          <p:cNvSpPr/>
          <p:nvPr userDrawn="1"/>
        </p:nvSpPr>
        <p:spPr>
          <a:xfrm>
            <a:off x="2825249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895"/>
          <p:cNvSpPr/>
          <p:nvPr userDrawn="1"/>
        </p:nvSpPr>
        <p:spPr>
          <a:xfrm>
            <a:off x="4031513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896"/>
          <p:cNvSpPr/>
          <p:nvPr userDrawn="1"/>
        </p:nvSpPr>
        <p:spPr>
          <a:xfrm>
            <a:off x="5098104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97"/>
          <p:cNvSpPr/>
          <p:nvPr userDrawn="1"/>
        </p:nvSpPr>
        <p:spPr>
          <a:xfrm>
            <a:off x="6025023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898"/>
          <p:cNvSpPr/>
          <p:nvPr userDrawn="1"/>
        </p:nvSpPr>
        <p:spPr>
          <a:xfrm>
            <a:off x="7091616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899"/>
          <p:cNvSpPr/>
          <p:nvPr userDrawn="1"/>
        </p:nvSpPr>
        <p:spPr>
          <a:xfrm>
            <a:off x="8183602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900"/>
          <p:cNvSpPr/>
          <p:nvPr userDrawn="1"/>
        </p:nvSpPr>
        <p:spPr>
          <a:xfrm>
            <a:off x="9250193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901"/>
          <p:cNvSpPr/>
          <p:nvPr userDrawn="1"/>
        </p:nvSpPr>
        <p:spPr>
          <a:xfrm>
            <a:off x="10443760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902"/>
          <p:cNvSpPr/>
          <p:nvPr userDrawn="1"/>
        </p:nvSpPr>
        <p:spPr>
          <a:xfrm>
            <a:off x="11510351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903"/>
          <p:cNvSpPr/>
          <p:nvPr userDrawn="1"/>
        </p:nvSpPr>
        <p:spPr>
          <a:xfrm>
            <a:off x="17586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904"/>
          <p:cNvSpPr/>
          <p:nvPr userDrawn="1"/>
        </p:nvSpPr>
        <p:spPr>
          <a:xfrm>
            <a:off x="2825249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905"/>
          <p:cNvSpPr/>
          <p:nvPr userDrawn="1"/>
        </p:nvSpPr>
        <p:spPr>
          <a:xfrm>
            <a:off x="38918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906"/>
          <p:cNvSpPr/>
          <p:nvPr userDrawn="1"/>
        </p:nvSpPr>
        <p:spPr>
          <a:xfrm>
            <a:off x="495843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907"/>
          <p:cNvSpPr/>
          <p:nvPr userDrawn="1"/>
        </p:nvSpPr>
        <p:spPr>
          <a:xfrm>
            <a:off x="6025023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908"/>
          <p:cNvSpPr/>
          <p:nvPr userDrawn="1"/>
        </p:nvSpPr>
        <p:spPr>
          <a:xfrm>
            <a:off x="7091616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909"/>
          <p:cNvSpPr/>
          <p:nvPr userDrawn="1"/>
        </p:nvSpPr>
        <p:spPr>
          <a:xfrm>
            <a:off x="8158207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910"/>
          <p:cNvSpPr/>
          <p:nvPr userDrawn="1"/>
        </p:nvSpPr>
        <p:spPr>
          <a:xfrm>
            <a:off x="9351772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911"/>
          <p:cNvSpPr/>
          <p:nvPr userDrawn="1"/>
        </p:nvSpPr>
        <p:spPr>
          <a:xfrm>
            <a:off x="10418365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912"/>
          <p:cNvSpPr/>
          <p:nvPr userDrawn="1"/>
        </p:nvSpPr>
        <p:spPr>
          <a:xfrm>
            <a:off x="1135798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913"/>
          <p:cNvSpPr/>
          <p:nvPr userDrawn="1"/>
        </p:nvSpPr>
        <p:spPr>
          <a:xfrm>
            <a:off x="12424574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914"/>
          <p:cNvSpPr/>
          <p:nvPr userDrawn="1"/>
        </p:nvSpPr>
        <p:spPr>
          <a:xfrm>
            <a:off x="13491165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915"/>
          <p:cNvSpPr/>
          <p:nvPr userDrawn="1"/>
        </p:nvSpPr>
        <p:spPr>
          <a:xfrm>
            <a:off x="145577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916"/>
          <p:cNvSpPr/>
          <p:nvPr userDrawn="1"/>
        </p:nvSpPr>
        <p:spPr>
          <a:xfrm>
            <a:off x="15624348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917"/>
          <p:cNvSpPr/>
          <p:nvPr userDrawn="1"/>
        </p:nvSpPr>
        <p:spPr>
          <a:xfrm>
            <a:off x="16779822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918"/>
          <p:cNvSpPr/>
          <p:nvPr userDrawn="1"/>
        </p:nvSpPr>
        <p:spPr>
          <a:xfrm>
            <a:off x="17846413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919"/>
          <p:cNvSpPr/>
          <p:nvPr userDrawn="1"/>
        </p:nvSpPr>
        <p:spPr>
          <a:xfrm>
            <a:off x="18824124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920"/>
          <p:cNvSpPr/>
          <p:nvPr userDrawn="1"/>
        </p:nvSpPr>
        <p:spPr>
          <a:xfrm>
            <a:off x="19890715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921"/>
          <p:cNvSpPr/>
          <p:nvPr userDrawn="1"/>
        </p:nvSpPr>
        <p:spPr>
          <a:xfrm>
            <a:off x="21033492" y="286653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922"/>
          <p:cNvSpPr/>
          <p:nvPr userDrawn="1"/>
        </p:nvSpPr>
        <p:spPr>
          <a:xfrm>
            <a:off x="22023898" y="294272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923"/>
          <p:cNvSpPr/>
          <p:nvPr userDrawn="1"/>
        </p:nvSpPr>
        <p:spPr>
          <a:xfrm>
            <a:off x="1242457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924"/>
          <p:cNvSpPr/>
          <p:nvPr userDrawn="1"/>
        </p:nvSpPr>
        <p:spPr>
          <a:xfrm>
            <a:off x="13491165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925"/>
          <p:cNvSpPr/>
          <p:nvPr userDrawn="1"/>
        </p:nvSpPr>
        <p:spPr>
          <a:xfrm>
            <a:off x="145577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926"/>
          <p:cNvSpPr/>
          <p:nvPr userDrawn="1"/>
        </p:nvSpPr>
        <p:spPr>
          <a:xfrm>
            <a:off x="15624348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927"/>
          <p:cNvSpPr/>
          <p:nvPr userDrawn="1"/>
        </p:nvSpPr>
        <p:spPr>
          <a:xfrm>
            <a:off x="166909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928"/>
          <p:cNvSpPr/>
          <p:nvPr userDrawn="1"/>
        </p:nvSpPr>
        <p:spPr>
          <a:xfrm>
            <a:off x="17757531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929"/>
          <p:cNvSpPr/>
          <p:nvPr userDrawn="1"/>
        </p:nvSpPr>
        <p:spPr>
          <a:xfrm>
            <a:off x="1882412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930"/>
          <p:cNvSpPr/>
          <p:nvPr userDrawn="1"/>
        </p:nvSpPr>
        <p:spPr>
          <a:xfrm>
            <a:off x="19890715" y="4034762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931"/>
          <p:cNvSpPr/>
          <p:nvPr userDrawn="1"/>
        </p:nvSpPr>
        <p:spPr>
          <a:xfrm>
            <a:off x="20957307" y="4009367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932"/>
          <p:cNvSpPr/>
          <p:nvPr userDrawn="1"/>
        </p:nvSpPr>
        <p:spPr>
          <a:xfrm>
            <a:off x="22023898" y="3983969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933"/>
          <p:cNvSpPr/>
          <p:nvPr userDrawn="1"/>
        </p:nvSpPr>
        <p:spPr>
          <a:xfrm>
            <a:off x="11460501" y="1796537"/>
            <a:ext cx="1331842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Arrows</a:t>
            </a:r>
          </a:p>
        </p:txBody>
      </p:sp>
      <p:sp>
        <p:nvSpPr>
          <p:cNvPr id="44" name="Shape 2934"/>
          <p:cNvSpPr/>
          <p:nvPr userDrawn="1"/>
        </p:nvSpPr>
        <p:spPr>
          <a:xfrm>
            <a:off x="1834842" y="65925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935"/>
          <p:cNvSpPr/>
          <p:nvPr userDrawn="1"/>
        </p:nvSpPr>
        <p:spPr>
          <a:xfrm>
            <a:off x="2825247" y="6592550"/>
            <a:ext cx="558288" cy="55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936"/>
          <p:cNvSpPr/>
          <p:nvPr userDrawn="1"/>
        </p:nvSpPr>
        <p:spPr>
          <a:xfrm>
            <a:off x="4044210" y="6592552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937"/>
          <p:cNvSpPr/>
          <p:nvPr userDrawn="1"/>
        </p:nvSpPr>
        <p:spPr>
          <a:xfrm>
            <a:off x="4958432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938"/>
          <p:cNvSpPr/>
          <p:nvPr userDrawn="1"/>
        </p:nvSpPr>
        <p:spPr>
          <a:xfrm>
            <a:off x="6025023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939"/>
          <p:cNvSpPr/>
          <p:nvPr userDrawn="1"/>
        </p:nvSpPr>
        <p:spPr>
          <a:xfrm>
            <a:off x="7091616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940"/>
          <p:cNvSpPr/>
          <p:nvPr userDrawn="1"/>
        </p:nvSpPr>
        <p:spPr>
          <a:xfrm>
            <a:off x="8158207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941"/>
          <p:cNvSpPr/>
          <p:nvPr userDrawn="1"/>
        </p:nvSpPr>
        <p:spPr>
          <a:xfrm>
            <a:off x="9224799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942"/>
          <p:cNvSpPr/>
          <p:nvPr userDrawn="1"/>
        </p:nvSpPr>
        <p:spPr>
          <a:xfrm>
            <a:off x="10342180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943"/>
          <p:cNvSpPr/>
          <p:nvPr userDrawn="1"/>
        </p:nvSpPr>
        <p:spPr>
          <a:xfrm>
            <a:off x="11408771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944"/>
          <p:cNvSpPr/>
          <p:nvPr userDrawn="1"/>
        </p:nvSpPr>
        <p:spPr>
          <a:xfrm>
            <a:off x="12500759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945"/>
          <p:cNvSpPr/>
          <p:nvPr userDrawn="1"/>
        </p:nvSpPr>
        <p:spPr>
          <a:xfrm>
            <a:off x="13567350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946"/>
          <p:cNvSpPr/>
          <p:nvPr userDrawn="1"/>
        </p:nvSpPr>
        <p:spPr>
          <a:xfrm>
            <a:off x="1463394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947"/>
          <p:cNvSpPr/>
          <p:nvPr userDrawn="1"/>
        </p:nvSpPr>
        <p:spPr>
          <a:xfrm>
            <a:off x="1570053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948"/>
          <p:cNvSpPr/>
          <p:nvPr userDrawn="1"/>
        </p:nvSpPr>
        <p:spPr>
          <a:xfrm>
            <a:off x="16843310" y="6579435"/>
            <a:ext cx="40632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949"/>
          <p:cNvSpPr/>
          <p:nvPr userDrawn="1"/>
        </p:nvSpPr>
        <p:spPr>
          <a:xfrm>
            <a:off x="17884506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950"/>
          <p:cNvSpPr/>
          <p:nvPr userDrawn="1"/>
        </p:nvSpPr>
        <p:spPr>
          <a:xfrm>
            <a:off x="18951097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951"/>
          <p:cNvSpPr/>
          <p:nvPr userDrawn="1"/>
        </p:nvSpPr>
        <p:spPr>
          <a:xfrm>
            <a:off x="19966900" y="6630228"/>
            <a:ext cx="558691" cy="45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952"/>
          <p:cNvSpPr/>
          <p:nvPr userDrawn="1"/>
        </p:nvSpPr>
        <p:spPr>
          <a:xfrm>
            <a:off x="2103349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953"/>
          <p:cNvSpPr/>
          <p:nvPr userDrawn="1"/>
        </p:nvSpPr>
        <p:spPr>
          <a:xfrm>
            <a:off x="2210008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954"/>
          <p:cNvSpPr/>
          <p:nvPr userDrawn="1"/>
        </p:nvSpPr>
        <p:spPr>
          <a:xfrm>
            <a:off x="11317602" y="5522556"/>
            <a:ext cx="158930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Location</a:t>
            </a:r>
          </a:p>
        </p:txBody>
      </p:sp>
      <p:sp>
        <p:nvSpPr>
          <p:cNvPr id="65" name="Shape 2831"/>
          <p:cNvSpPr/>
          <p:nvPr userDrawn="1"/>
        </p:nvSpPr>
        <p:spPr>
          <a:xfrm>
            <a:off x="1834841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832"/>
          <p:cNvSpPr/>
          <p:nvPr userDrawn="1"/>
        </p:nvSpPr>
        <p:spPr>
          <a:xfrm>
            <a:off x="2901433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833"/>
          <p:cNvSpPr/>
          <p:nvPr userDrawn="1"/>
        </p:nvSpPr>
        <p:spPr>
          <a:xfrm>
            <a:off x="389183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834"/>
          <p:cNvSpPr/>
          <p:nvPr userDrawn="1"/>
        </p:nvSpPr>
        <p:spPr>
          <a:xfrm>
            <a:off x="495843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835"/>
          <p:cNvSpPr/>
          <p:nvPr userDrawn="1"/>
        </p:nvSpPr>
        <p:spPr>
          <a:xfrm>
            <a:off x="602502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836"/>
          <p:cNvSpPr/>
          <p:nvPr userDrawn="1"/>
        </p:nvSpPr>
        <p:spPr>
          <a:xfrm>
            <a:off x="7091615" y="9098063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837"/>
          <p:cNvSpPr/>
          <p:nvPr userDrawn="1"/>
        </p:nvSpPr>
        <p:spPr>
          <a:xfrm>
            <a:off x="8158206" y="9085364"/>
            <a:ext cx="558691" cy="43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838"/>
          <p:cNvSpPr/>
          <p:nvPr userDrawn="1"/>
        </p:nvSpPr>
        <p:spPr>
          <a:xfrm>
            <a:off x="9224798" y="907266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839"/>
          <p:cNvSpPr/>
          <p:nvPr userDrawn="1"/>
        </p:nvSpPr>
        <p:spPr>
          <a:xfrm>
            <a:off x="10291389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840"/>
          <p:cNvSpPr/>
          <p:nvPr userDrawn="1"/>
        </p:nvSpPr>
        <p:spPr>
          <a:xfrm>
            <a:off x="11357981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841"/>
          <p:cNvSpPr/>
          <p:nvPr userDrawn="1"/>
        </p:nvSpPr>
        <p:spPr>
          <a:xfrm>
            <a:off x="1758656" y="10139311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842"/>
          <p:cNvSpPr/>
          <p:nvPr userDrawn="1"/>
        </p:nvSpPr>
        <p:spPr>
          <a:xfrm>
            <a:off x="282524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843"/>
          <p:cNvSpPr/>
          <p:nvPr userDrawn="1"/>
        </p:nvSpPr>
        <p:spPr>
          <a:xfrm>
            <a:off x="389183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844"/>
          <p:cNvSpPr/>
          <p:nvPr userDrawn="1"/>
        </p:nvSpPr>
        <p:spPr>
          <a:xfrm>
            <a:off x="495843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845"/>
          <p:cNvSpPr/>
          <p:nvPr userDrawn="1"/>
        </p:nvSpPr>
        <p:spPr>
          <a:xfrm>
            <a:off x="6075812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846"/>
          <p:cNvSpPr/>
          <p:nvPr userDrawn="1"/>
        </p:nvSpPr>
        <p:spPr>
          <a:xfrm>
            <a:off x="7142403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847"/>
          <p:cNvSpPr/>
          <p:nvPr userDrawn="1"/>
        </p:nvSpPr>
        <p:spPr>
          <a:xfrm>
            <a:off x="8158206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848"/>
          <p:cNvSpPr/>
          <p:nvPr userDrawn="1"/>
        </p:nvSpPr>
        <p:spPr>
          <a:xfrm>
            <a:off x="9224798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849"/>
          <p:cNvSpPr/>
          <p:nvPr userDrawn="1"/>
        </p:nvSpPr>
        <p:spPr>
          <a:xfrm>
            <a:off x="10291389" y="10126614"/>
            <a:ext cx="558691" cy="482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850"/>
          <p:cNvSpPr/>
          <p:nvPr userDrawn="1"/>
        </p:nvSpPr>
        <p:spPr>
          <a:xfrm>
            <a:off x="1135798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851"/>
          <p:cNvSpPr/>
          <p:nvPr userDrawn="1"/>
        </p:nvSpPr>
        <p:spPr>
          <a:xfrm>
            <a:off x="175865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852"/>
          <p:cNvSpPr/>
          <p:nvPr userDrawn="1"/>
        </p:nvSpPr>
        <p:spPr>
          <a:xfrm>
            <a:off x="2850642" y="1115516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853"/>
          <p:cNvSpPr/>
          <p:nvPr userDrawn="1"/>
        </p:nvSpPr>
        <p:spPr>
          <a:xfrm>
            <a:off x="394262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854"/>
          <p:cNvSpPr/>
          <p:nvPr userDrawn="1"/>
        </p:nvSpPr>
        <p:spPr>
          <a:xfrm>
            <a:off x="4958430" y="11155164"/>
            <a:ext cx="55856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855"/>
          <p:cNvSpPr/>
          <p:nvPr userDrawn="1"/>
        </p:nvSpPr>
        <p:spPr>
          <a:xfrm>
            <a:off x="6050416" y="11155164"/>
            <a:ext cx="50777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856"/>
          <p:cNvSpPr/>
          <p:nvPr userDrawn="1"/>
        </p:nvSpPr>
        <p:spPr>
          <a:xfrm>
            <a:off x="7091613" y="11155165"/>
            <a:ext cx="558964" cy="55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857"/>
          <p:cNvSpPr/>
          <p:nvPr userDrawn="1"/>
        </p:nvSpPr>
        <p:spPr>
          <a:xfrm>
            <a:off x="815820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858"/>
          <p:cNvSpPr/>
          <p:nvPr userDrawn="1"/>
        </p:nvSpPr>
        <p:spPr>
          <a:xfrm>
            <a:off x="927558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859"/>
          <p:cNvSpPr/>
          <p:nvPr userDrawn="1"/>
        </p:nvSpPr>
        <p:spPr>
          <a:xfrm>
            <a:off x="1029138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860"/>
          <p:cNvSpPr/>
          <p:nvPr userDrawn="1"/>
        </p:nvSpPr>
        <p:spPr>
          <a:xfrm>
            <a:off x="1135798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861"/>
          <p:cNvSpPr/>
          <p:nvPr userDrawn="1"/>
        </p:nvSpPr>
        <p:spPr>
          <a:xfrm>
            <a:off x="1250075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862"/>
          <p:cNvSpPr/>
          <p:nvPr userDrawn="1"/>
        </p:nvSpPr>
        <p:spPr>
          <a:xfrm>
            <a:off x="1356734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863"/>
          <p:cNvSpPr/>
          <p:nvPr userDrawn="1"/>
        </p:nvSpPr>
        <p:spPr>
          <a:xfrm>
            <a:off x="1463394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864"/>
          <p:cNvSpPr/>
          <p:nvPr userDrawn="1"/>
        </p:nvSpPr>
        <p:spPr>
          <a:xfrm>
            <a:off x="1570053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865"/>
          <p:cNvSpPr/>
          <p:nvPr userDrawn="1"/>
        </p:nvSpPr>
        <p:spPr>
          <a:xfrm>
            <a:off x="16767124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866"/>
          <p:cNvSpPr/>
          <p:nvPr userDrawn="1"/>
        </p:nvSpPr>
        <p:spPr>
          <a:xfrm>
            <a:off x="17833716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867"/>
          <p:cNvSpPr/>
          <p:nvPr userDrawn="1"/>
        </p:nvSpPr>
        <p:spPr>
          <a:xfrm>
            <a:off x="1890030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868"/>
          <p:cNvSpPr/>
          <p:nvPr userDrawn="1"/>
        </p:nvSpPr>
        <p:spPr>
          <a:xfrm>
            <a:off x="1996689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869"/>
          <p:cNvSpPr/>
          <p:nvPr userDrawn="1"/>
        </p:nvSpPr>
        <p:spPr>
          <a:xfrm>
            <a:off x="2103349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870"/>
          <p:cNvSpPr/>
          <p:nvPr userDrawn="1"/>
        </p:nvSpPr>
        <p:spPr>
          <a:xfrm>
            <a:off x="2210008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5" name="Shape 2871"/>
          <p:cNvSpPr/>
          <p:nvPr userDrawn="1"/>
        </p:nvSpPr>
        <p:spPr>
          <a:xfrm>
            <a:off x="1250075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6" name="Shape 2872"/>
          <p:cNvSpPr/>
          <p:nvPr userDrawn="1"/>
        </p:nvSpPr>
        <p:spPr>
          <a:xfrm>
            <a:off x="1356734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7" name="Shape 2873"/>
          <p:cNvSpPr/>
          <p:nvPr userDrawn="1"/>
        </p:nvSpPr>
        <p:spPr>
          <a:xfrm>
            <a:off x="1463394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8" name="Shape 2874"/>
          <p:cNvSpPr/>
          <p:nvPr userDrawn="1"/>
        </p:nvSpPr>
        <p:spPr>
          <a:xfrm>
            <a:off x="1570053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9" name="Shape 2875"/>
          <p:cNvSpPr/>
          <p:nvPr userDrawn="1"/>
        </p:nvSpPr>
        <p:spPr>
          <a:xfrm>
            <a:off x="16767124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0" name="Shape 2876"/>
          <p:cNvSpPr/>
          <p:nvPr userDrawn="1"/>
        </p:nvSpPr>
        <p:spPr>
          <a:xfrm>
            <a:off x="17833716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1" name="Shape 2877"/>
          <p:cNvSpPr/>
          <p:nvPr userDrawn="1"/>
        </p:nvSpPr>
        <p:spPr>
          <a:xfrm>
            <a:off x="1890030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2" name="Shape 2878"/>
          <p:cNvSpPr/>
          <p:nvPr userDrawn="1"/>
        </p:nvSpPr>
        <p:spPr>
          <a:xfrm>
            <a:off x="1996689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3" name="Shape 2879"/>
          <p:cNvSpPr/>
          <p:nvPr userDrawn="1"/>
        </p:nvSpPr>
        <p:spPr>
          <a:xfrm>
            <a:off x="2103349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4" name="Shape 2880"/>
          <p:cNvSpPr/>
          <p:nvPr userDrawn="1"/>
        </p:nvSpPr>
        <p:spPr>
          <a:xfrm>
            <a:off x="2210008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5" name="Shape 2881"/>
          <p:cNvSpPr/>
          <p:nvPr userDrawn="1"/>
        </p:nvSpPr>
        <p:spPr>
          <a:xfrm>
            <a:off x="12500758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6" name="Shape 2882"/>
          <p:cNvSpPr/>
          <p:nvPr userDrawn="1"/>
        </p:nvSpPr>
        <p:spPr>
          <a:xfrm>
            <a:off x="1356734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7" name="Shape 2883"/>
          <p:cNvSpPr/>
          <p:nvPr userDrawn="1"/>
        </p:nvSpPr>
        <p:spPr>
          <a:xfrm>
            <a:off x="1463394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8" name="Shape 2884"/>
          <p:cNvSpPr/>
          <p:nvPr userDrawn="1"/>
        </p:nvSpPr>
        <p:spPr>
          <a:xfrm>
            <a:off x="15700532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9" name="Shape 2885"/>
          <p:cNvSpPr/>
          <p:nvPr userDrawn="1"/>
        </p:nvSpPr>
        <p:spPr>
          <a:xfrm>
            <a:off x="16817913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0" name="Shape 2886"/>
          <p:cNvSpPr/>
          <p:nvPr userDrawn="1"/>
        </p:nvSpPr>
        <p:spPr>
          <a:xfrm>
            <a:off x="17884505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1" name="Shape 2887"/>
          <p:cNvSpPr/>
          <p:nvPr userDrawn="1"/>
        </p:nvSpPr>
        <p:spPr>
          <a:xfrm>
            <a:off x="1895109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2" name="Shape 2888"/>
          <p:cNvSpPr/>
          <p:nvPr userDrawn="1"/>
        </p:nvSpPr>
        <p:spPr>
          <a:xfrm>
            <a:off x="2001768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3" name="Shape 2889"/>
          <p:cNvSpPr/>
          <p:nvPr userDrawn="1"/>
        </p:nvSpPr>
        <p:spPr>
          <a:xfrm>
            <a:off x="21084280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4" name="Shape 2890"/>
          <p:cNvSpPr/>
          <p:nvPr userDrawn="1"/>
        </p:nvSpPr>
        <p:spPr>
          <a:xfrm>
            <a:off x="22150872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5" name="Shape 2891"/>
          <p:cNvSpPr/>
          <p:nvPr userDrawn="1"/>
        </p:nvSpPr>
        <p:spPr>
          <a:xfrm>
            <a:off x="11726412" y="7951935"/>
            <a:ext cx="861606" cy="53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5594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(dark background)">
    <p:bg>
      <p:bgPr>
        <a:blipFill dpi="0" rotWithShape="1">
          <a:blip r:embed="rId2" cstate="print">
            <a:lum/>
          </a:blip>
          <a:srcRect/>
          <a:stretch>
            <a:fillRect l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omtrade Digital service\powerpoint\logotipi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347" y="12271625"/>
            <a:ext cx="3886687" cy="1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/>
          <p:nvPr userDrawn="1"/>
        </p:nvSpPr>
        <p:spPr>
          <a:xfrm>
            <a:off x="-1" y="-87241"/>
            <a:ext cx="14133835" cy="13858803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52" y="10027146"/>
            <a:ext cx="9433047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 smtClean="0"/>
              <a:t>Diatecti</a:t>
            </a:r>
            <a:r>
              <a:rPr lang="en-US" dirty="0" smtClean="0"/>
              <a:t> </a:t>
            </a:r>
            <a:r>
              <a:rPr lang="en-US" dirty="0" err="1" smtClean="0"/>
              <a:t>busapit</a:t>
            </a:r>
            <a:r>
              <a:rPr lang="en-US" dirty="0" smtClean="0"/>
              <a:t> </a:t>
            </a:r>
            <a:r>
              <a:rPr lang="en-US" dirty="0" err="1" smtClean="0"/>
              <a:t>dolupit</a:t>
            </a:r>
            <a:r>
              <a:rPr lang="en-US" dirty="0" smtClean="0"/>
              <a:t> </a:t>
            </a:r>
            <a:r>
              <a:rPr lang="en-US" dirty="0" err="1" smtClean="0"/>
              <a:t>aturitium</a:t>
            </a:r>
            <a:r>
              <a:rPr lang="en-US" dirty="0" smtClean="0"/>
              <a:t> </a:t>
            </a:r>
            <a:r>
              <a:rPr lang="en-US" dirty="0" err="1" smtClean="0"/>
              <a:t>exerum</a:t>
            </a:r>
            <a:r>
              <a:rPr lang="en-US" dirty="0" smtClean="0"/>
              <a:t> </a:t>
            </a:r>
            <a:r>
              <a:rPr lang="en-US" dirty="0" err="1" smtClean="0"/>
              <a:t>sinihil</a:t>
            </a:r>
            <a:r>
              <a:rPr lang="en-US" dirty="0" smtClean="0"/>
              <a:t> </a:t>
            </a:r>
            <a:r>
              <a:rPr lang="en-US" dirty="0" err="1" smtClean="0"/>
              <a:t>lantur</a:t>
            </a:r>
            <a:r>
              <a:rPr lang="en-US" dirty="0" smtClean="0"/>
              <a:t> </a:t>
            </a:r>
            <a:r>
              <a:rPr lang="en-US" dirty="0" err="1" smtClean="0"/>
              <a:t>anis</a:t>
            </a:r>
            <a:r>
              <a:rPr lang="en-US" dirty="0" smtClean="0"/>
              <a:t> </a:t>
            </a:r>
            <a:r>
              <a:rPr lang="en-US" dirty="0" err="1" smtClean="0"/>
              <a:t>eost</a:t>
            </a:r>
            <a:r>
              <a:rPr lang="en-US" dirty="0" smtClean="0"/>
              <a:t>.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676400" y="3354738"/>
            <a:ext cx="9433048" cy="2783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MAIN TITLE</a:t>
            </a:r>
            <a:endParaRPr lang="en-US" dirty="0" smtClean="0"/>
          </a:p>
        </p:txBody>
      </p:sp>
      <p:sp>
        <p:nvSpPr>
          <p:cNvPr id="13" name="Freeform 12"/>
          <p:cNvSpPr/>
          <p:nvPr userDrawn="1"/>
        </p:nvSpPr>
        <p:spPr>
          <a:xfrm rot="10800000">
            <a:off x="21991760" y="-26686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TO </a:t>
            </a:r>
            <a:r>
              <a:rPr lang="sl-SI" dirty="0" smtClean="0"/>
              <a:t>ADD BACKGROUNDPICTURE</a:t>
            </a:r>
            <a:r>
              <a:rPr lang="en-US" dirty="0" smtClean="0"/>
              <a:t> &gt; </a:t>
            </a:r>
            <a:r>
              <a:rPr lang="sl-SI" dirty="0" smtClean="0"/>
              <a:t>Right mouse klick </a:t>
            </a:r>
            <a:r>
              <a:rPr lang="en-US" dirty="0" smtClean="0"/>
              <a:t>&gt;</a:t>
            </a:r>
            <a:r>
              <a:rPr lang="sl-SI" dirty="0" smtClean="0"/>
              <a:t> Format Background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41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073" y="730336"/>
            <a:ext cx="21027093" cy="26514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073" y="3651673"/>
            <a:ext cx="21027093" cy="87036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072" y="12714173"/>
            <a:ext cx="5485329" cy="730335"/>
          </a:xfrm>
          <a:prstGeom prst="rect">
            <a:avLst/>
          </a:prstGeom>
        </p:spPr>
        <p:txBody>
          <a:bodyPr/>
          <a:lstStyle/>
          <a:p>
            <a:fld id="{C523995A-079C-4E6E-85CC-29B44EB7AA64}" type="datetimeFigureOut">
              <a:rPr lang="sl-SI" smtClean="0"/>
              <a:pPr/>
              <a:t>13.11.2017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5623" y="12714173"/>
            <a:ext cx="8227993" cy="730335"/>
          </a:xfrm>
          <a:prstGeom prst="rect">
            <a:avLst/>
          </a:prstGeom>
        </p:spPr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17837" y="12714173"/>
            <a:ext cx="5485329" cy="730335"/>
          </a:xfrm>
          <a:prstGeom prst="rect">
            <a:avLst/>
          </a:prstGeom>
        </p:spPr>
        <p:txBody>
          <a:bodyPr/>
          <a:lstStyle/>
          <a:p>
            <a:fld id="{14BDC057-1F72-41B8-B2A1-0E3CD23C6127}" type="slidenum">
              <a:rPr lang="sl-SI" smtClean="0"/>
              <a:pPr/>
              <a:t>‹Nº›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30339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89139" y="4482530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l-SI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269739" y="4554538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355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626582" y="1089124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626582" y="10315178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626582" y="11611322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endParaRPr lang="en-US" dirty="0" smtClean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635859" y="8658994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endParaRPr lang="en-US" dirty="0" smtClean="0"/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0635859" y="7938914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3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0635859" y="7362850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0637372" y="4410522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637372" y="4986586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637372" y="5706666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endParaRPr lang="en-US" dirty="0" smtClean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453315" cy="13717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036492" y="4698554"/>
            <a:ext cx="7272808" cy="1944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</a:t>
            </a:r>
          </a:p>
          <a:p>
            <a:pPr lvl="0"/>
            <a:r>
              <a:rPr lang="sl-SI" dirty="0" smtClean="0"/>
              <a:t>HERE</a:t>
            </a:r>
            <a:endParaRPr lang="en-US" dirty="0" smtClean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036491" y="7002810"/>
            <a:ext cx="4680819" cy="3240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r>
              <a:rPr lang="en-US" dirty="0" smtClean="0"/>
              <a:t> ex </a:t>
            </a:r>
            <a:r>
              <a:rPr lang="en-US" dirty="0" err="1" smtClean="0"/>
              <a:t>eatiaeped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0637372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372" y="1962250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372" y="2682330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en-US" dirty="0" smtClean="0"/>
              <a:t> </a:t>
            </a:r>
            <a:r>
              <a:rPr lang="en-US" dirty="0" err="1" smtClean="0"/>
              <a:t>solore</a:t>
            </a:r>
            <a:r>
              <a:rPr lang="en-US" dirty="0" smtClean="0"/>
              <a:t> </a:t>
            </a:r>
            <a:r>
              <a:rPr lang="en-US" dirty="0" err="1" smtClean="0"/>
              <a:t>quatio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</a:t>
            </a:r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seque</a:t>
            </a:r>
            <a:r>
              <a:rPr lang="en-US" dirty="0" smtClean="0"/>
              <a:t> et </a:t>
            </a:r>
            <a:r>
              <a:rPr lang="en-US" dirty="0" err="1" smtClean="0"/>
              <a:t>accusci</a:t>
            </a:r>
            <a:r>
              <a:rPr lang="en-US" dirty="0" smtClean="0"/>
              <a:t> </a:t>
            </a:r>
            <a:r>
              <a:rPr lang="en-US" dirty="0" err="1" smtClean="0"/>
              <a:t>issitiusam</a:t>
            </a:r>
            <a:r>
              <a:rPr lang="en-US" dirty="0" smtClean="0"/>
              <a:t> </a:t>
            </a:r>
            <a:r>
              <a:rPr lang="en-US" dirty="0" err="1" smtClean="0"/>
              <a:t>quidunt</a:t>
            </a:r>
            <a:r>
              <a:rPr lang="en-US" dirty="0" smtClean="0"/>
              <a:t>, eat </a:t>
            </a:r>
            <a:r>
              <a:rPr lang="en-US" dirty="0" err="1" smtClean="0"/>
              <a:t>volore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dolum</a:t>
            </a:r>
            <a:r>
              <a:rPr lang="en-US" dirty="0" smtClean="0"/>
              <a:t> la </a:t>
            </a:r>
            <a:r>
              <a:rPr lang="en-US" dirty="0" err="1" smtClean="0"/>
              <a:t>volo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019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57683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3</a:t>
            </a:r>
            <a:endParaRPr lang="en-US" dirty="0" smtClean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22" hasCustomPrompt="1"/>
          </p:nvPr>
        </p:nvSpPr>
        <p:spPr>
          <a:xfrm>
            <a:off x="1964483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1</a:t>
            </a:r>
            <a:endParaRPr lang="en-US" dirty="0" smtClean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63507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3863507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964483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2</a:t>
            </a:r>
            <a:endParaRPr lang="en-US" dirty="0" smtClean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863507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3863507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836691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3836691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708587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4</a:t>
            </a:r>
            <a:endParaRPr lang="en-US" dirty="0" smtClean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07611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607611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3708587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5</a:t>
            </a:r>
            <a:endParaRPr lang="en-US" dirty="0" smtClean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607611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607611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3701787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6</a:t>
            </a:r>
            <a:endParaRPr lang="en-US" dirty="0" smtClean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580795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Tem </a:t>
            </a:r>
            <a:r>
              <a:rPr lang="en-US" dirty="0" err="1" smtClean="0"/>
              <a:t>eaquunto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doloris</a:t>
            </a:r>
            <a:r>
              <a:rPr lang="en-US" dirty="0" smtClean="0"/>
              <a:t> </a:t>
            </a:r>
            <a:r>
              <a:rPr lang="en-US" dirty="0" err="1" smtClean="0"/>
              <a:t>dolorei</a:t>
            </a:r>
            <a:r>
              <a:rPr lang="en-US" dirty="0" smtClean="0"/>
              <a:t> </a:t>
            </a:r>
            <a:r>
              <a:rPr lang="en-US" dirty="0" err="1" smtClean="0"/>
              <a:t>cipsume</a:t>
            </a:r>
            <a:r>
              <a:rPr lang="en-US" dirty="0" smtClean="0"/>
              <a:t> </a:t>
            </a:r>
            <a:r>
              <a:rPr lang="en-US" dirty="0" err="1" smtClean="0"/>
              <a:t>nihitias</a:t>
            </a:r>
            <a:r>
              <a:rPr lang="en-US" dirty="0" smtClean="0"/>
              <a:t> </a:t>
            </a:r>
            <a:r>
              <a:rPr lang="en-US" dirty="0" err="1" smtClean="0"/>
              <a:t>aut</a:t>
            </a:r>
            <a:r>
              <a:rPr lang="en-US" dirty="0" smtClean="0"/>
              <a:t> a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explat</a:t>
            </a:r>
            <a:r>
              <a:rPr lang="en-US" dirty="0" smtClean="0"/>
              <a:t> et </a:t>
            </a:r>
            <a:r>
              <a:rPr lang="en-US" dirty="0" err="1" smtClean="0"/>
              <a:t>ulparciis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ani</a:t>
            </a:r>
            <a:r>
              <a:rPr lang="en-US" dirty="0" smtClean="0"/>
              <a:t> </a:t>
            </a:r>
            <a:r>
              <a:rPr lang="en-US" dirty="0" err="1" smtClean="0"/>
              <a:t>officae</a:t>
            </a:r>
            <a:r>
              <a:rPr lang="sl-SI" dirty="0" smtClean="0"/>
              <a:t>.</a:t>
            </a:r>
            <a:endParaRPr lang="en-US" dirty="0" smtClean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5580795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COMTRADE DIGITAL SERVICE</a:t>
            </a:r>
            <a:endParaRPr lang="en-US" dirty="0" smtClean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 smtClean="0"/>
              <a:t>YOUR TITLE HERE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083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50" Type="http://schemas.openxmlformats.org/officeDocument/2006/relationships/slideLayout" Target="../slideLayouts/slideLayout55.xml"/><Relationship Id="rId55" Type="http://schemas.openxmlformats.org/officeDocument/2006/relationships/slideLayout" Target="../slideLayouts/slideLayout60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8.xml"/><Relationship Id="rId58" Type="http://schemas.openxmlformats.org/officeDocument/2006/relationships/slideLayout" Target="../slideLayouts/slideLayout63.xml"/><Relationship Id="rId5" Type="http://schemas.openxmlformats.org/officeDocument/2006/relationships/slideLayout" Target="../slideLayouts/slideLayout10.xml"/><Relationship Id="rId61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61.xml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54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5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947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807" r:id="rId3"/>
    <p:sldLayoutId id="2147483752" r:id="rId4"/>
    <p:sldLayoutId id="2147483808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9" name="Shape 402"/>
          <p:cNvSpPr txBox="1">
            <a:spLocks/>
          </p:cNvSpPr>
          <p:nvPr/>
        </p:nvSpPr>
        <p:spPr>
          <a:xfrm>
            <a:off x="19390420" y="12634147"/>
            <a:ext cx="3332586" cy="446951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defRPr/>
            </a:pPr>
            <a:r>
              <a:rPr lang="sl-SI" sz="2800" b="1" kern="0" dirty="0" smtClean="0">
                <a:solidFill>
                  <a:schemeClr val="accent1"/>
                </a:solidFill>
                <a:latin typeface="+mj-lt"/>
              </a:rPr>
              <a:t>0</a:t>
            </a:r>
            <a:fld id="{98E1E0C6-D56B-49C4-BEEA-5FD46A4DE522}" type="slidenum">
              <a:rPr lang="is-IS" sz="2800" b="1" kern="0" smtClean="0">
                <a:solidFill>
                  <a:schemeClr val="accent1"/>
                </a:solidFill>
                <a:latin typeface="+mj-lt"/>
              </a:rPr>
              <a:pPr algn="r">
                <a:defRPr/>
              </a:pPr>
              <a:t>‹Nº›</a:t>
            </a:fld>
            <a:endParaRPr lang="is-IS" sz="2800" b="1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1790819" y="12497594"/>
            <a:ext cx="1447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  <p:sldLayoutId id="2147483785" r:id="rId34"/>
    <p:sldLayoutId id="2147483787" r:id="rId35"/>
    <p:sldLayoutId id="2147483812" r:id="rId36"/>
    <p:sldLayoutId id="2147483786" r:id="rId37"/>
    <p:sldLayoutId id="2147483813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  <p:sldLayoutId id="2147483801" r:id="rId52"/>
    <p:sldLayoutId id="2147483802" r:id="rId53"/>
    <p:sldLayoutId id="2147483803" r:id="rId54"/>
    <p:sldLayoutId id="2147483804" r:id="rId55"/>
    <p:sldLayoutId id="2147483805" r:id="rId56"/>
    <p:sldLayoutId id="2147483806" r:id="rId57"/>
    <p:sldLayoutId id="2147483809" r:id="rId58"/>
    <p:sldLayoutId id="2147483810" r:id="rId59"/>
    <p:sldLayoutId id="2147483811" r:id="rId60"/>
    <p:sldLayoutId id="2147483814" r:id="rId61"/>
    <p:sldLayoutId id="2147483815" r:id="rId6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l-SI" dirty="0"/>
              <a:t>Marko Javornik</a:t>
            </a:r>
          </a:p>
          <a:p>
            <a:r>
              <a:rPr lang="sl-SI" dirty="0"/>
              <a:t>VP/GM Mobility &amp; Travel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 smtClean="0"/>
              <a:t>Mobility as a Service</a:t>
            </a:r>
            <a:endParaRPr lang="sl-SI" dirty="0"/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676400" y="6498754"/>
            <a:ext cx="9865096" cy="2523852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chemeClr val="bg1"/>
                </a:solidFill>
              </a:rPr>
              <a:t>End user perspectives and challenges</a:t>
            </a:r>
            <a:endParaRPr lang="sl-S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sl-SI" dirty="0" smtClean="0"/>
              <a:t>Comtrade Digital Services</a:t>
            </a:r>
            <a:endParaRPr lang="sl-S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623165" y="1818234"/>
            <a:ext cx="17132908" cy="934703"/>
          </a:xfrm>
        </p:spPr>
        <p:txBody>
          <a:bodyPr/>
          <a:lstStyle/>
          <a:p>
            <a:r>
              <a:rPr lang="sl-SI" dirty="0" smtClean="0"/>
              <a:t>Three possibilities for markets to evolve</a:t>
            </a:r>
            <a:endParaRPr lang="sl-SI" dirty="0"/>
          </a:p>
        </p:txBody>
      </p:sp>
      <p:grpSp>
        <p:nvGrpSpPr>
          <p:cNvPr id="5" name="Group 4"/>
          <p:cNvGrpSpPr/>
          <p:nvPr/>
        </p:nvGrpSpPr>
        <p:grpSpPr>
          <a:xfrm>
            <a:off x="8152893" y="7750199"/>
            <a:ext cx="5079600" cy="5544000"/>
            <a:chOff x="3467766" y="3430540"/>
            <a:chExt cx="2724593" cy="3101692"/>
          </a:xfrm>
        </p:grpSpPr>
        <p:grpSp>
          <p:nvGrpSpPr>
            <p:cNvPr id="6" name="Group 5"/>
            <p:cNvGrpSpPr/>
            <p:nvPr/>
          </p:nvGrpSpPr>
          <p:grpSpPr>
            <a:xfrm>
              <a:off x="4168304" y="3852129"/>
              <a:ext cx="720725" cy="720725"/>
              <a:chOff x="4168304" y="3852129"/>
              <a:chExt cx="720725" cy="720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8" name="Freeform 100"/>
              <p:cNvSpPr>
                <a:spLocks noEditPoints="1"/>
              </p:cNvSpPr>
              <p:nvPr/>
            </p:nvSpPr>
            <p:spPr bwMode="auto">
              <a:xfrm>
                <a:off x="4168304" y="3852129"/>
                <a:ext cx="720725" cy="720725"/>
              </a:xfrm>
              <a:custGeom>
                <a:avLst/>
                <a:gdLst>
                  <a:gd name="T0" fmla="*/ 1135 w 3628"/>
                  <a:gd name="T1" fmla="*/ 1021 h 3628"/>
                  <a:gd name="T2" fmla="*/ 868 w 3628"/>
                  <a:gd name="T3" fmla="*/ 1133 h 3628"/>
                  <a:gd name="T4" fmla="*/ 681 w 3628"/>
                  <a:gd name="T5" fmla="*/ 1299 h 3628"/>
                  <a:gd name="T6" fmla="*/ 555 w 3628"/>
                  <a:gd name="T7" fmla="*/ 1524 h 3628"/>
                  <a:gd name="T8" fmla="*/ 463 w 3628"/>
                  <a:gd name="T9" fmla="*/ 1934 h 3628"/>
                  <a:gd name="T10" fmla="*/ 452 w 3628"/>
                  <a:gd name="T11" fmla="*/ 2304 h 3628"/>
                  <a:gd name="T12" fmla="*/ 492 w 3628"/>
                  <a:gd name="T13" fmla="*/ 2346 h 3628"/>
                  <a:gd name="T14" fmla="*/ 756 w 3628"/>
                  <a:gd name="T15" fmla="*/ 2352 h 3628"/>
                  <a:gd name="T16" fmla="*/ 795 w 3628"/>
                  <a:gd name="T17" fmla="*/ 2422 h 3628"/>
                  <a:gd name="T18" fmla="*/ 905 w 3628"/>
                  <a:gd name="T19" fmla="*/ 2562 h 3628"/>
                  <a:gd name="T20" fmla="*/ 1071 w 3628"/>
                  <a:gd name="T21" fmla="*/ 2630 h 3628"/>
                  <a:gd name="T22" fmla="*/ 1252 w 3628"/>
                  <a:gd name="T23" fmla="*/ 2609 h 3628"/>
                  <a:gd name="T24" fmla="*/ 1396 w 3628"/>
                  <a:gd name="T25" fmla="*/ 2504 h 3628"/>
                  <a:gd name="T26" fmla="*/ 1466 w 3628"/>
                  <a:gd name="T27" fmla="*/ 2368 h 3628"/>
                  <a:gd name="T28" fmla="*/ 2083 w 3628"/>
                  <a:gd name="T29" fmla="*/ 2357 h 3628"/>
                  <a:gd name="T30" fmla="*/ 2125 w 3628"/>
                  <a:gd name="T31" fmla="*/ 2389 h 3628"/>
                  <a:gd name="T32" fmla="*/ 2219 w 3628"/>
                  <a:gd name="T33" fmla="*/ 2542 h 3628"/>
                  <a:gd name="T34" fmla="*/ 2373 w 3628"/>
                  <a:gd name="T35" fmla="*/ 2629 h 3628"/>
                  <a:gd name="T36" fmla="*/ 2557 w 3628"/>
                  <a:gd name="T37" fmla="*/ 2628 h 3628"/>
                  <a:gd name="T38" fmla="*/ 2711 w 3628"/>
                  <a:gd name="T39" fmla="*/ 2541 h 3628"/>
                  <a:gd name="T40" fmla="*/ 2805 w 3628"/>
                  <a:gd name="T41" fmla="*/ 2388 h 3628"/>
                  <a:gd name="T42" fmla="*/ 2844 w 3628"/>
                  <a:gd name="T43" fmla="*/ 2360 h 3628"/>
                  <a:gd name="T44" fmla="*/ 3142 w 3628"/>
                  <a:gd name="T45" fmla="*/ 2358 h 3628"/>
                  <a:gd name="T46" fmla="*/ 3178 w 3628"/>
                  <a:gd name="T47" fmla="*/ 2305 h 3628"/>
                  <a:gd name="T48" fmla="*/ 3147 w 3628"/>
                  <a:gd name="T49" fmla="*/ 2123 h 3628"/>
                  <a:gd name="T50" fmla="*/ 3055 w 3628"/>
                  <a:gd name="T51" fmla="*/ 1932 h 3628"/>
                  <a:gd name="T52" fmla="*/ 2835 w 3628"/>
                  <a:gd name="T53" fmla="*/ 1638 h 3628"/>
                  <a:gd name="T54" fmla="*/ 2560 w 3628"/>
                  <a:gd name="T55" fmla="*/ 1396 h 3628"/>
                  <a:gd name="T56" fmla="*/ 2216 w 3628"/>
                  <a:gd name="T57" fmla="*/ 1184 h 3628"/>
                  <a:gd name="T58" fmla="*/ 1841 w 3628"/>
                  <a:gd name="T59" fmla="*/ 1043 h 3628"/>
                  <a:gd name="T60" fmla="*/ 1480 w 3628"/>
                  <a:gd name="T61" fmla="*/ 989 h 3628"/>
                  <a:gd name="T62" fmla="*/ 2033 w 3628"/>
                  <a:gd name="T63" fmla="*/ 13 h 3628"/>
                  <a:gd name="T64" fmla="*/ 2447 w 3628"/>
                  <a:gd name="T65" fmla="*/ 113 h 3628"/>
                  <a:gd name="T66" fmla="*/ 2818 w 3628"/>
                  <a:gd name="T67" fmla="*/ 303 h 3628"/>
                  <a:gd name="T68" fmla="*/ 3133 w 3628"/>
                  <a:gd name="T69" fmla="*/ 568 h 3628"/>
                  <a:gd name="T70" fmla="*/ 3380 w 3628"/>
                  <a:gd name="T71" fmla="*/ 899 h 3628"/>
                  <a:gd name="T72" fmla="*/ 3549 w 3628"/>
                  <a:gd name="T73" fmla="*/ 1281 h 3628"/>
                  <a:gd name="T74" fmla="*/ 3625 w 3628"/>
                  <a:gd name="T75" fmla="*/ 1703 h 3628"/>
                  <a:gd name="T76" fmla="*/ 3599 w 3628"/>
                  <a:gd name="T77" fmla="*/ 2140 h 3628"/>
                  <a:gd name="T78" fmla="*/ 3476 w 3628"/>
                  <a:gd name="T79" fmla="*/ 2544 h 3628"/>
                  <a:gd name="T80" fmla="*/ 3266 w 3628"/>
                  <a:gd name="T81" fmla="*/ 2902 h 3628"/>
                  <a:gd name="T82" fmla="*/ 2983 w 3628"/>
                  <a:gd name="T83" fmla="*/ 3201 h 3628"/>
                  <a:gd name="T84" fmla="*/ 2639 w 3628"/>
                  <a:gd name="T85" fmla="*/ 3430 h 3628"/>
                  <a:gd name="T86" fmla="*/ 2245 w 3628"/>
                  <a:gd name="T87" fmla="*/ 3576 h 3628"/>
                  <a:gd name="T88" fmla="*/ 1814 w 3628"/>
                  <a:gd name="T89" fmla="*/ 3628 h 3628"/>
                  <a:gd name="T90" fmla="*/ 1383 w 3628"/>
                  <a:gd name="T91" fmla="*/ 3576 h 3628"/>
                  <a:gd name="T92" fmla="*/ 989 w 3628"/>
                  <a:gd name="T93" fmla="*/ 3430 h 3628"/>
                  <a:gd name="T94" fmla="*/ 646 w 3628"/>
                  <a:gd name="T95" fmla="*/ 3201 h 3628"/>
                  <a:gd name="T96" fmla="*/ 363 w 3628"/>
                  <a:gd name="T97" fmla="*/ 2902 h 3628"/>
                  <a:gd name="T98" fmla="*/ 153 w 3628"/>
                  <a:gd name="T99" fmla="*/ 2544 h 3628"/>
                  <a:gd name="T100" fmla="*/ 29 w 3628"/>
                  <a:gd name="T101" fmla="*/ 2140 h 3628"/>
                  <a:gd name="T102" fmla="*/ 3 w 3628"/>
                  <a:gd name="T103" fmla="*/ 1703 h 3628"/>
                  <a:gd name="T104" fmla="*/ 80 w 3628"/>
                  <a:gd name="T105" fmla="*/ 1281 h 3628"/>
                  <a:gd name="T106" fmla="*/ 248 w 3628"/>
                  <a:gd name="T107" fmla="*/ 899 h 3628"/>
                  <a:gd name="T108" fmla="*/ 495 w 3628"/>
                  <a:gd name="T109" fmla="*/ 568 h 3628"/>
                  <a:gd name="T110" fmla="*/ 810 w 3628"/>
                  <a:gd name="T111" fmla="*/ 303 h 3628"/>
                  <a:gd name="T112" fmla="*/ 1181 w 3628"/>
                  <a:gd name="T113" fmla="*/ 113 h 3628"/>
                  <a:gd name="T114" fmla="*/ 1595 w 3628"/>
                  <a:gd name="T115" fmla="*/ 13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628" h="3628">
                    <a:moveTo>
                      <a:pt x="1394" y="988"/>
                    </a:moveTo>
                    <a:lnTo>
                      <a:pt x="1307" y="993"/>
                    </a:lnTo>
                    <a:lnTo>
                      <a:pt x="1220" y="1004"/>
                    </a:lnTo>
                    <a:lnTo>
                      <a:pt x="1135" y="1021"/>
                    </a:lnTo>
                    <a:lnTo>
                      <a:pt x="1050" y="1047"/>
                    </a:lnTo>
                    <a:lnTo>
                      <a:pt x="985" y="1072"/>
                    </a:lnTo>
                    <a:lnTo>
                      <a:pt x="924" y="1100"/>
                    </a:lnTo>
                    <a:lnTo>
                      <a:pt x="868" y="1133"/>
                    </a:lnTo>
                    <a:lnTo>
                      <a:pt x="815" y="1168"/>
                    </a:lnTo>
                    <a:lnTo>
                      <a:pt x="766" y="1208"/>
                    </a:lnTo>
                    <a:lnTo>
                      <a:pt x="722" y="1251"/>
                    </a:lnTo>
                    <a:lnTo>
                      <a:pt x="681" y="1299"/>
                    </a:lnTo>
                    <a:lnTo>
                      <a:pt x="643" y="1350"/>
                    </a:lnTo>
                    <a:lnTo>
                      <a:pt x="610" y="1404"/>
                    </a:lnTo>
                    <a:lnTo>
                      <a:pt x="580" y="1462"/>
                    </a:lnTo>
                    <a:lnTo>
                      <a:pt x="555" y="1524"/>
                    </a:lnTo>
                    <a:lnTo>
                      <a:pt x="534" y="1591"/>
                    </a:lnTo>
                    <a:lnTo>
                      <a:pt x="504" y="1705"/>
                    </a:lnTo>
                    <a:lnTo>
                      <a:pt x="480" y="1819"/>
                    </a:lnTo>
                    <a:lnTo>
                      <a:pt x="463" y="1934"/>
                    </a:lnTo>
                    <a:lnTo>
                      <a:pt x="453" y="2052"/>
                    </a:lnTo>
                    <a:lnTo>
                      <a:pt x="450" y="2169"/>
                    </a:lnTo>
                    <a:lnTo>
                      <a:pt x="450" y="2285"/>
                    </a:lnTo>
                    <a:lnTo>
                      <a:pt x="452" y="2304"/>
                    </a:lnTo>
                    <a:lnTo>
                      <a:pt x="458" y="2319"/>
                    </a:lnTo>
                    <a:lnTo>
                      <a:pt x="465" y="2331"/>
                    </a:lnTo>
                    <a:lnTo>
                      <a:pt x="476" y="2341"/>
                    </a:lnTo>
                    <a:lnTo>
                      <a:pt x="492" y="2346"/>
                    </a:lnTo>
                    <a:lnTo>
                      <a:pt x="511" y="2348"/>
                    </a:lnTo>
                    <a:lnTo>
                      <a:pt x="627" y="2351"/>
                    </a:lnTo>
                    <a:lnTo>
                      <a:pt x="743" y="2351"/>
                    </a:lnTo>
                    <a:lnTo>
                      <a:pt x="756" y="2352"/>
                    </a:lnTo>
                    <a:lnTo>
                      <a:pt x="766" y="2357"/>
                    </a:lnTo>
                    <a:lnTo>
                      <a:pt x="774" y="2364"/>
                    </a:lnTo>
                    <a:lnTo>
                      <a:pt x="779" y="2378"/>
                    </a:lnTo>
                    <a:lnTo>
                      <a:pt x="795" y="2422"/>
                    </a:lnTo>
                    <a:lnTo>
                      <a:pt x="816" y="2463"/>
                    </a:lnTo>
                    <a:lnTo>
                      <a:pt x="842" y="2499"/>
                    </a:lnTo>
                    <a:lnTo>
                      <a:pt x="872" y="2534"/>
                    </a:lnTo>
                    <a:lnTo>
                      <a:pt x="905" y="2562"/>
                    </a:lnTo>
                    <a:lnTo>
                      <a:pt x="943" y="2587"/>
                    </a:lnTo>
                    <a:lnTo>
                      <a:pt x="983" y="2607"/>
                    </a:lnTo>
                    <a:lnTo>
                      <a:pt x="1026" y="2621"/>
                    </a:lnTo>
                    <a:lnTo>
                      <a:pt x="1071" y="2630"/>
                    </a:lnTo>
                    <a:lnTo>
                      <a:pt x="1119" y="2633"/>
                    </a:lnTo>
                    <a:lnTo>
                      <a:pt x="1165" y="2631"/>
                    </a:lnTo>
                    <a:lnTo>
                      <a:pt x="1209" y="2623"/>
                    </a:lnTo>
                    <a:lnTo>
                      <a:pt x="1252" y="2609"/>
                    </a:lnTo>
                    <a:lnTo>
                      <a:pt x="1293" y="2589"/>
                    </a:lnTo>
                    <a:lnTo>
                      <a:pt x="1331" y="2566"/>
                    </a:lnTo>
                    <a:lnTo>
                      <a:pt x="1365" y="2537"/>
                    </a:lnTo>
                    <a:lnTo>
                      <a:pt x="1396" y="2504"/>
                    </a:lnTo>
                    <a:lnTo>
                      <a:pt x="1423" y="2466"/>
                    </a:lnTo>
                    <a:lnTo>
                      <a:pt x="1445" y="2425"/>
                    </a:lnTo>
                    <a:lnTo>
                      <a:pt x="1461" y="2381"/>
                    </a:lnTo>
                    <a:lnTo>
                      <a:pt x="1466" y="2368"/>
                    </a:lnTo>
                    <a:lnTo>
                      <a:pt x="1474" y="2360"/>
                    </a:lnTo>
                    <a:lnTo>
                      <a:pt x="1484" y="2356"/>
                    </a:lnTo>
                    <a:lnTo>
                      <a:pt x="1498" y="2355"/>
                    </a:lnTo>
                    <a:lnTo>
                      <a:pt x="2083" y="2357"/>
                    </a:lnTo>
                    <a:lnTo>
                      <a:pt x="2098" y="2359"/>
                    </a:lnTo>
                    <a:lnTo>
                      <a:pt x="2109" y="2363"/>
                    </a:lnTo>
                    <a:lnTo>
                      <a:pt x="2118" y="2373"/>
                    </a:lnTo>
                    <a:lnTo>
                      <a:pt x="2125" y="2389"/>
                    </a:lnTo>
                    <a:lnTo>
                      <a:pt x="2141" y="2433"/>
                    </a:lnTo>
                    <a:lnTo>
                      <a:pt x="2162" y="2473"/>
                    </a:lnTo>
                    <a:lnTo>
                      <a:pt x="2189" y="2510"/>
                    </a:lnTo>
                    <a:lnTo>
                      <a:pt x="2219" y="2542"/>
                    </a:lnTo>
                    <a:lnTo>
                      <a:pt x="2253" y="2571"/>
                    </a:lnTo>
                    <a:lnTo>
                      <a:pt x="2291" y="2596"/>
                    </a:lnTo>
                    <a:lnTo>
                      <a:pt x="2330" y="2614"/>
                    </a:lnTo>
                    <a:lnTo>
                      <a:pt x="2373" y="2629"/>
                    </a:lnTo>
                    <a:lnTo>
                      <a:pt x="2419" y="2636"/>
                    </a:lnTo>
                    <a:lnTo>
                      <a:pt x="2465" y="2640"/>
                    </a:lnTo>
                    <a:lnTo>
                      <a:pt x="2512" y="2636"/>
                    </a:lnTo>
                    <a:lnTo>
                      <a:pt x="2557" y="2628"/>
                    </a:lnTo>
                    <a:lnTo>
                      <a:pt x="2599" y="2613"/>
                    </a:lnTo>
                    <a:lnTo>
                      <a:pt x="2640" y="2594"/>
                    </a:lnTo>
                    <a:lnTo>
                      <a:pt x="2676" y="2570"/>
                    </a:lnTo>
                    <a:lnTo>
                      <a:pt x="2711" y="2541"/>
                    </a:lnTo>
                    <a:lnTo>
                      <a:pt x="2740" y="2509"/>
                    </a:lnTo>
                    <a:lnTo>
                      <a:pt x="2767" y="2472"/>
                    </a:lnTo>
                    <a:lnTo>
                      <a:pt x="2788" y="2432"/>
                    </a:lnTo>
                    <a:lnTo>
                      <a:pt x="2805" y="2388"/>
                    </a:lnTo>
                    <a:lnTo>
                      <a:pt x="2810" y="2373"/>
                    </a:lnTo>
                    <a:lnTo>
                      <a:pt x="2819" y="2366"/>
                    </a:lnTo>
                    <a:lnTo>
                      <a:pt x="2829" y="2361"/>
                    </a:lnTo>
                    <a:lnTo>
                      <a:pt x="2844" y="2360"/>
                    </a:lnTo>
                    <a:lnTo>
                      <a:pt x="2971" y="2362"/>
                    </a:lnTo>
                    <a:lnTo>
                      <a:pt x="3099" y="2363"/>
                    </a:lnTo>
                    <a:lnTo>
                      <a:pt x="3123" y="2362"/>
                    </a:lnTo>
                    <a:lnTo>
                      <a:pt x="3142" y="2358"/>
                    </a:lnTo>
                    <a:lnTo>
                      <a:pt x="3157" y="2350"/>
                    </a:lnTo>
                    <a:lnTo>
                      <a:pt x="3167" y="2339"/>
                    </a:lnTo>
                    <a:lnTo>
                      <a:pt x="3175" y="2324"/>
                    </a:lnTo>
                    <a:lnTo>
                      <a:pt x="3178" y="2305"/>
                    </a:lnTo>
                    <a:lnTo>
                      <a:pt x="3178" y="2280"/>
                    </a:lnTo>
                    <a:lnTo>
                      <a:pt x="3173" y="2226"/>
                    </a:lnTo>
                    <a:lnTo>
                      <a:pt x="3162" y="2174"/>
                    </a:lnTo>
                    <a:lnTo>
                      <a:pt x="3147" y="2123"/>
                    </a:lnTo>
                    <a:lnTo>
                      <a:pt x="3128" y="2075"/>
                    </a:lnTo>
                    <a:lnTo>
                      <a:pt x="3106" y="2026"/>
                    </a:lnTo>
                    <a:lnTo>
                      <a:pt x="3082" y="1979"/>
                    </a:lnTo>
                    <a:lnTo>
                      <a:pt x="3055" y="1932"/>
                    </a:lnTo>
                    <a:lnTo>
                      <a:pt x="3007" y="1853"/>
                    </a:lnTo>
                    <a:lnTo>
                      <a:pt x="2954" y="1777"/>
                    </a:lnTo>
                    <a:lnTo>
                      <a:pt x="2896" y="1707"/>
                    </a:lnTo>
                    <a:lnTo>
                      <a:pt x="2835" y="1638"/>
                    </a:lnTo>
                    <a:lnTo>
                      <a:pt x="2771" y="1573"/>
                    </a:lnTo>
                    <a:lnTo>
                      <a:pt x="2704" y="1511"/>
                    </a:lnTo>
                    <a:lnTo>
                      <a:pt x="2634" y="1452"/>
                    </a:lnTo>
                    <a:lnTo>
                      <a:pt x="2560" y="1396"/>
                    </a:lnTo>
                    <a:lnTo>
                      <a:pt x="2477" y="1336"/>
                    </a:lnTo>
                    <a:lnTo>
                      <a:pt x="2392" y="1281"/>
                    </a:lnTo>
                    <a:lnTo>
                      <a:pt x="2305" y="1230"/>
                    </a:lnTo>
                    <a:lnTo>
                      <a:pt x="2216" y="1184"/>
                    </a:lnTo>
                    <a:lnTo>
                      <a:pt x="2126" y="1141"/>
                    </a:lnTo>
                    <a:lnTo>
                      <a:pt x="2033" y="1103"/>
                    </a:lnTo>
                    <a:lnTo>
                      <a:pt x="1938" y="1071"/>
                    </a:lnTo>
                    <a:lnTo>
                      <a:pt x="1841" y="1043"/>
                    </a:lnTo>
                    <a:lnTo>
                      <a:pt x="1740" y="1021"/>
                    </a:lnTo>
                    <a:lnTo>
                      <a:pt x="1654" y="1007"/>
                    </a:lnTo>
                    <a:lnTo>
                      <a:pt x="1566" y="996"/>
                    </a:lnTo>
                    <a:lnTo>
                      <a:pt x="1480" y="989"/>
                    </a:lnTo>
                    <a:lnTo>
                      <a:pt x="1394" y="988"/>
                    </a:lnTo>
                    <a:close/>
                    <a:moveTo>
                      <a:pt x="1814" y="0"/>
                    </a:moveTo>
                    <a:lnTo>
                      <a:pt x="1925" y="3"/>
                    </a:lnTo>
                    <a:lnTo>
                      <a:pt x="2033" y="13"/>
                    </a:lnTo>
                    <a:lnTo>
                      <a:pt x="2140" y="29"/>
                    </a:lnTo>
                    <a:lnTo>
                      <a:pt x="2245" y="51"/>
                    </a:lnTo>
                    <a:lnTo>
                      <a:pt x="2347" y="79"/>
                    </a:lnTo>
                    <a:lnTo>
                      <a:pt x="2447" y="113"/>
                    </a:lnTo>
                    <a:lnTo>
                      <a:pt x="2545" y="152"/>
                    </a:lnTo>
                    <a:lnTo>
                      <a:pt x="2639" y="198"/>
                    </a:lnTo>
                    <a:lnTo>
                      <a:pt x="2729" y="248"/>
                    </a:lnTo>
                    <a:lnTo>
                      <a:pt x="2818" y="303"/>
                    </a:lnTo>
                    <a:lnTo>
                      <a:pt x="2902" y="362"/>
                    </a:lnTo>
                    <a:lnTo>
                      <a:pt x="2983" y="427"/>
                    </a:lnTo>
                    <a:lnTo>
                      <a:pt x="3060" y="495"/>
                    </a:lnTo>
                    <a:lnTo>
                      <a:pt x="3133" y="568"/>
                    </a:lnTo>
                    <a:lnTo>
                      <a:pt x="3201" y="645"/>
                    </a:lnTo>
                    <a:lnTo>
                      <a:pt x="3266" y="726"/>
                    </a:lnTo>
                    <a:lnTo>
                      <a:pt x="3325" y="810"/>
                    </a:lnTo>
                    <a:lnTo>
                      <a:pt x="3380" y="899"/>
                    </a:lnTo>
                    <a:lnTo>
                      <a:pt x="3430" y="989"/>
                    </a:lnTo>
                    <a:lnTo>
                      <a:pt x="3476" y="1083"/>
                    </a:lnTo>
                    <a:lnTo>
                      <a:pt x="3515" y="1181"/>
                    </a:lnTo>
                    <a:lnTo>
                      <a:pt x="3549" y="1281"/>
                    </a:lnTo>
                    <a:lnTo>
                      <a:pt x="3577" y="1383"/>
                    </a:lnTo>
                    <a:lnTo>
                      <a:pt x="3599" y="1488"/>
                    </a:lnTo>
                    <a:lnTo>
                      <a:pt x="3615" y="1595"/>
                    </a:lnTo>
                    <a:lnTo>
                      <a:pt x="3625" y="1703"/>
                    </a:lnTo>
                    <a:lnTo>
                      <a:pt x="3628" y="1814"/>
                    </a:lnTo>
                    <a:lnTo>
                      <a:pt x="3625" y="1924"/>
                    </a:lnTo>
                    <a:lnTo>
                      <a:pt x="3615" y="2033"/>
                    </a:lnTo>
                    <a:lnTo>
                      <a:pt x="3599" y="2140"/>
                    </a:lnTo>
                    <a:lnTo>
                      <a:pt x="3577" y="2245"/>
                    </a:lnTo>
                    <a:lnTo>
                      <a:pt x="3549" y="2347"/>
                    </a:lnTo>
                    <a:lnTo>
                      <a:pt x="3515" y="2447"/>
                    </a:lnTo>
                    <a:lnTo>
                      <a:pt x="3476" y="2544"/>
                    </a:lnTo>
                    <a:lnTo>
                      <a:pt x="3430" y="2639"/>
                    </a:lnTo>
                    <a:lnTo>
                      <a:pt x="3380" y="2729"/>
                    </a:lnTo>
                    <a:lnTo>
                      <a:pt x="3325" y="2818"/>
                    </a:lnTo>
                    <a:lnTo>
                      <a:pt x="3266" y="2902"/>
                    </a:lnTo>
                    <a:lnTo>
                      <a:pt x="3201" y="2982"/>
                    </a:lnTo>
                    <a:lnTo>
                      <a:pt x="3133" y="3060"/>
                    </a:lnTo>
                    <a:lnTo>
                      <a:pt x="3060" y="3133"/>
                    </a:lnTo>
                    <a:lnTo>
                      <a:pt x="2983" y="3201"/>
                    </a:lnTo>
                    <a:lnTo>
                      <a:pt x="2902" y="3265"/>
                    </a:lnTo>
                    <a:lnTo>
                      <a:pt x="2818" y="3325"/>
                    </a:lnTo>
                    <a:lnTo>
                      <a:pt x="2729" y="3380"/>
                    </a:lnTo>
                    <a:lnTo>
                      <a:pt x="2639" y="3430"/>
                    </a:lnTo>
                    <a:lnTo>
                      <a:pt x="2545" y="3475"/>
                    </a:lnTo>
                    <a:lnTo>
                      <a:pt x="2447" y="3514"/>
                    </a:lnTo>
                    <a:lnTo>
                      <a:pt x="2347" y="3548"/>
                    </a:lnTo>
                    <a:lnTo>
                      <a:pt x="2245" y="3576"/>
                    </a:lnTo>
                    <a:lnTo>
                      <a:pt x="2140" y="3599"/>
                    </a:lnTo>
                    <a:lnTo>
                      <a:pt x="2033" y="3615"/>
                    </a:lnTo>
                    <a:lnTo>
                      <a:pt x="1925" y="3625"/>
                    </a:lnTo>
                    <a:lnTo>
                      <a:pt x="1814" y="3628"/>
                    </a:lnTo>
                    <a:lnTo>
                      <a:pt x="1704" y="3625"/>
                    </a:lnTo>
                    <a:lnTo>
                      <a:pt x="1595" y="3615"/>
                    </a:lnTo>
                    <a:lnTo>
                      <a:pt x="1488" y="3599"/>
                    </a:lnTo>
                    <a:lnTo>
                      <a:pt x="1383" y="3576"/>
                    </a:lnTo>
                    <a:lnTo>
                      <a:pt x="1281" y="3548"/>
                    </a:lnTo>
                    <a:lnTo>
                      <a:pt x="1181" y="3514"/>
                    </a:lnTo>
                    <a:lnTo>
                      <a:pt x="1084" y="3475"/>
                    </a:lnTo>
                    <a:lnTo>
                      <a:pt x="989" y="3430"/>
                    </a:lnTo>
                    <a:lnTo>
                      <a:pt x="899" y="3380"/>
                    </a:lnTo>
                    <a:lnTo>
                      <a:pt x="810" y="3325"/>
                    </a:lnTo>
                    <a:lnTo>
                      <a:pt x="726" y="3265"/>
                    </a:lnTo>
                    <a:lnTo>
                      <a:pt x="646" y="3201"/>
                    </a:lnTo>
                    <a:lnTo>
                      <a:pt x="568" y="3133"/>
                    </a:lnTo>
                    <a:lnTo>
                      <a:pt x="495" y="3060"/>
                    </a:lnTo>
                    <a:lnTo>
                      <a:pt x="427" y="2982"/>
                    </a:lnTo>
                    <a:lnTo>
                      <a:pt x="363" y="2902"/>
                    </a:lnTo>
                    <a:lnTo>
                      <a:pt x="303" y="2818"/>
                    </a:lnTo>
                    <a:lnTo>
                      <a:pt x="248" y="2729"/>
                    </a:lnTo>
                    <a:lnTo>
                      <a:pt x="198" y="2639"/>
                    </a:lnTo>
                    <a:lnTo>
                      <a:pt x="153" y="2544"/>
                    </a:lnTo>
                    <a:lnTo>
                      <a:pt x="114" y="2447"/>
                    </a:lnTo>
                    <a:lnTo>
                      <a:pt x="80" y="2347"/>
                    </a:lnTo>
                    <a:lnTo>
                      <a:pt x="52" y="2245"/>
                    </a:lnTo>
                    <a:lnTo>
                      <a:pt x="29" y="2140"/>
                    </a:lnTo>
                    <a:lnTo>
                      <a:pt x="13" y="2033"/>
                    </a:lnTo>
                    <a:lnTo>
                      <a:pt x="3" y="1924"/>
                    </a:lnTo>
                    <a:lnTo>
                      <a:pt x="0" y="1814"/>
                    </a:lnTo>
                    <a:lnTo>
                      <a:pt x="3" y="1703"/>
                    </a:lnTo>
                    <a:lnTo>
                      <a:pt x="13" y="1595"/>
                    </a:lnTo>
                    <a:lnTo>
                      <a:pt x="29" y="1488"/>
                    </a:lnTo>
                    <a:lnTo>
                      <a:pt x="52" y="1383"/>
                    </a:lnTo>
                    <a:lnTo>
                      <a:pt x="80" y="1281"/>
                    </a:lnTo>
                    <a:lnTo>
                      <a:pt x="114" y="1181"/>
                    </a:lnTo>
                    <a:lnTo>
                      <a:pt x="153" y="1083"/>
                    </a:lnTo>
                    <a:lnTo>
                      <a:pt x="198" y="989"/>
                    </a:lnTo>
                    <a:lnTo>
                      <a:pt x="248" y="899"/>
                    </a:lnTo>
                    <a:lnTo>
                      <a:pt x="303" y="810"/>
                    </a:lnTo>
                    <a:lnTo>
                      <a:pt x="363" y="726"/>
                    </a:lnTo>
                    <a:lnTo>
                      <a:pt x="427" y="645"/>
                    </a:lnTo>
                    <a:lnTo>
                      <a:pt x="495" y="568"/>
                    </a:lnTo>
                    <a:lnTo>
                      <a:pt x="568" y="495"/>
                    </a:lnTo>
                    <a:lnTo>
                      <a:pt x="646" y="427"/>
                    </a:lnTo>
                    <a:lnTo>
                      <a:pt x="726" y="362"/>
                    </a:lnTo>
                    <a:lnTo>
                      <a:pt x="810" y="303"/>
                    </a:lnTo>
                    <a:lnTo>
                      <a:pt x="899" y="248"/>
                    </a:lnTo>
                    <a:lnTo>
                      <a:pt x="989" y="198"/>
                    </a:lnTo>
                    <a:lnTo>
                      <a:pt x="1084" y="152"/>
                    </a:lnTo>
                    <a:lnTo>
                      <a:pt x="1181" y="113"/>
                    </a:lnTo>
                    <a:lnTo>
                      <a:pt x="1281" y="79"/>
                    </a:lnTo>
                    <a:lnTo>
                      <a:pt x="1383" y="51"/>
                    </a:lnTo>
                    <a:lnTo>
                      <a:pt x="1488" y="29"/>
                    </a:lnTo>
                    <a:lnTo>
                      <a:pt x="1595" y="13"/>
                    </a:lnTo>
                    <a:lnTo>
                      <a:pt x="1704" y="3"/>
                    </a:lnTo>
                    <a:lnTo>
                      <a:pt x="18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 dirty="0"/>
              </a:p>
            </p:txBody>
          </p:sp>
          <p:sp>
            <p:nvSpPr>
              <p:cNvPr id="49" name="Freeform 96"/>
              <p:cNvSpPr>
                <a:spLocks noEditPoints="1"/>
              </p:cNvSpPr>
              <p:nvPr/>
            </p:nvSpPr>
            <p:spPr bwMode="auto">
              <a:xfrm>
                <a:off x="4340368" y="4253833"/>
                <a:ext cx="93663" cy="95250"/>
              </a:xfrm>
              <a:custGeom>
                <a:avLst/>
                <a:gdLst>
                  <a:gd name="T0" fmla="*/ 213 w 475"/>
                  <a:gd name="T1" fmla="*/ 122 h 476"/>
                  <a:gd name="T2" fmla="*/ 165 w 475"/>
                  <a:gd name="T3" fmla="*/ 144 h 476"/>
                  <a:gd name="T4" fmla="*/ 133 w 475"/>
                  <a:gd name="T5" fmla="*/ 183 h 476"/>
                  <a:gd name="T6" fmla="*/ 121 w 475"/>
                  <a:gd name="T7" fmla="*/ 235 h 476"/>
                  <a:gd name="T8" fmla="*/ 133 w 475"/>
                  <a:gd name="T9" fmla="*/ 287 h 476"/>
                  <a:gd name="T10" fmla="*/ 164 w 475"/>
                  <a:gd name="T11" fmla="*/ 326 h 476"/>
                  <a:gd name="T12" fmla="*/ 210 w 475"/>
                  <a:gd name="T13" fmla="*/ 349 h 476"/>
                  <a:gd name="T14" fmla="*/ 265 w 475"/>
                  <a:gd name="T15" fmla="*/ 350 h 476"/>
                  <a:gd name="T16" fmla="*/ 311 w 475"/>
                  <a:gd name="T17" fmla="*/ 328 h 476"/>
                  <a:gd name="T18" fmla="*/ 343 w 475"/>
                  <a:gd name="T19" fmla="*/ 288 h 476"/>
                  <a:gd name="T20" fmla="*/ 356 w 475"/>
                  <a:gd name="T21" fmla="*/ 237 h 476"/>
                  <a:gd name="T22" fmla="*/ 345 w 475"/>
                  <a:gd name="T23" fmla="*/ 185 h 476"/>
                  <a:gd name="T24" fmla="*/ 313 w 475"/>
                  <a:gd name="T25" fmla="*/ 145 h 476"/>
                  <a:gd name="T26" fmla="*/ 268 w 475"/>
                  <a:gd name="T27" fmla="*/ 122 h 476"/>
                  <a:gd name="T28" fmla="*/ 235 w 475"/>
                  <a:gd name="T29" fmla="*/ 0 h 476"/>
                  <a:gd name="T30" fmla="*/ 310 w 475"/>
                  <a:gd name="T31" fmla="*/ 13 h 476"/>
                  <a:gd name="T32" fmla="*/ 375 w 475"/>
                  <a:gd name="T33" fmla="*/ 47 h 476"/>
                  <a:gd name="T34" fmla="*/ 428 w 475"/>
                  <a:gd name="T35" fmla="*/ 98 h 476"/>
                  <a:gd name="T36" fmla="*/ 462 w 475"/>
                  <a:gd name="T37" fmla="*/ 163 h 476"/>
                  <a:gd name="T38" fmla="*/ 475 w 475"/>
                  <a:gd name="T39" fmla="*/ 237 h 476"/>
                  <a:gd name="T40" fmla="*/ 462 w 475"/>
                  <a:gd name="T41" fmla="*/ 312 h 476"/>
                  <a:gd name="T42" fmla="*/ 429 w 475"/>
                  <a:gd name="T43" fmla="*/ 377 h 476"/>
                  <a:gd name="T44" fmla="*/ 378 w 475"/>
                  <a:gd name="T45" fmla="*/ 429 h 476"/>
                  <a:gd name="T46" fmla="*/ 313 w 475"/>
                  <a:gd name="T47" fmla="*/ 464 h 476"/>
                  <a:gd name="T48" fmla="*/ 238 w 475"/>
                  <a:gd name="T49" fmla="*/ 476 h 476"/>
                  <a:gd name="T50" fmla="*/ 163 w 475"/>
                  <a:gd name="T51" fmla="*/ 465 h 476"/>
                  <a:gd name="T52" fmla="*/ 98 w 475"/>
                  <a:gd name="T53" fmla="*/ 431 h 476"/>
                  <a:gd name="T54" fmla="*/ 47 w 475"/>
                  <a:gd name="T55" fmla="*/ 381 h 476"/>
                  <a:gd name="T56" fmla="*/ 13 w 475"/>
                  <a:gd name="T57" fmla="*/ 315 h 476"/>
                  <a:gd name="T58" fmla="*/ 0 w 475"/>
                  <a:gd name="T59" fmla="*/ 240 h 476"/>
                  <a:gd name="T60" fmla="*/ 11 w 475"/>
                  <a:gd name="T61" fmla="*/ 165 h 476"/>
                  <a:gd name="T62" fmla="*/ 45 w 475"/>
                  <a:gd name="T63" fmla="*/ 99 h 476"/>
                  <a:gd name="T64" fmla="*/ 95 w 475"/>
                  <a:gd name="T65" fmla="*/ 47 h 476"/>
                  <a:gd name="T66" fmla="*/ 160 w 475"/>
                  <a:gd name="T67" fmla="*/ 14 h 476"/>
                  <a:gd name="T68" fmla="*/ 235 w 475"/>
                  <a:gd name="T69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5" h="476">
                    <a:moveTo>
                      <a:pt x="241" y="119"/>
                    </a:moveTo>
                    <a:lnTo>
                      <a:pt x="213" y="122"/>
                    </a:lnTo>
                    <a:lnTo>
                      <a:pt x="187" y="130"/>
                    </a:lnTo>
                    <a:lnTo>
                      <a:pt x="165" y="144"/>
                    </a:lnTo>
                    <a:lnTo>
                      <a:pt x="146" y="162"/>
                    </a:lnTo>
                    <a:lnTo>
                      <a:pt x="133" y="183"/>
                    </a:lnTo>
                    <a:lnTo>
                      <a:pt x="124" y="208"/>
                    </a:lnTo>
                    <a:lnTo>
                      <a:pt x="121" y="235"/>
                    </a:lnTo>
                    <a:lnTo>
                      <a:pt x="124" y="261"/>
                    </a:lnTo>
                    <a:lnTo>
                      <a:pt x="133" y="287"/>
                    </a:lnTo>
                    <a:lnTo>
                      <a:pt x="146" y="308"/>
                    </a:lnTo>
                    <a:lnTo>
                      <a:pt x="164" y="326"/>
                    </a:lnTo>
                    <a:lnTo>
                      <a:pt x="186" y="340"/>
                    </a:lnTo>
                    <a:lnTo>
                      <a:pt x="210" y="349"/>
                    </a:lnTo>
                    <a:lnTo>
                      <a:pt x="238" y="352"/>
                    </a:lnTo>
                    <a:lnTo>
                      <a:pt x="265" y="350"/>
                    </a:lnTo>
                    <a:lnTo>
                      <a:pt x="289" y="341"/>
                    </a:lnTo>
                    <a:lnTo>
                      <a:pt x="311" y="328"/>
                    </a:lnTo>
                    <a:lnTo>
                      <a:pt x="330" y="310"/>
                    </a:lnTo>
                    <a:lnTo>
                      <a:pt x="343" y="288"/>
                    </a:lnTo>
                    <a:lnTo>
                      <a:pt x="353" y="263"/>
                    </a:lnTo>
                    <a:lnTo>
                      <a:pt x="356" y="237"/>
                    </a:lnTo>
                    <a:lnTo>
                      <a:pt x="354" y="210"/>
                    </a:lnTo>
                    <a:lnTo>
                      <a:pt x="345" y="185"/>
                    </a:lnTo>
                    <a:lnTo>
                      <a:pt x="332" y="164"/>
                    </a:lnTo>
                    <a:lnTo>
                      <a:pt x="313" y="145"/>
                    </a:lnTo>
                    <a:lnTo>
                      <a:pt x="292" y="131"/>
                    </a:lnTo>
                    <a:lnTo>
                      <a:pt x="268" y="122"/>
                    </a:lnTo>
                    <a:lnTo>
                      <a:pt x="241" y="119"/>
                    </a:lnTo>
                    <a:close/>
                    <a:moveTo>
                      <a:pt x="235" y="0"/>
                    </a:moveTo>
                    <a:lnTo>
                      <a:pt x="273" y="4"/>
                    </a:lnTo>
                    <a:lnTo>
                      <a:pt x="310" y="13"/>
                    </a:lnTo>
                    <a:lnTo>
                      <a:pt x="344" y="27"/>
                    </a:lnTo>
                    <a:lnTo>
                      <a:pt x="375" y="47"/>
                    </a:lnTo>
                    <a:lnTo>
                      <a:pt x="404" y="70"/>
                    </a:lnTo>
                    <a:lnTo>
                      <a:pt x="428" y="98"/>
                    </a:lnTo>
                    <a:lnTo>
                      <a:pt x="447" y="129"/>
                    </a:lnTo>
                    <a:lnTo>
                      <a:pt x="462" y="163"/>
                    </a:lnTo>
                    <a:lnTo>
                      <a:pt x="471" y="198"/>
                    </a:lnTo>
                    <a:lnTo>
                      <a:pt x="475" y="237"/>
                    </a:lnTo>
                    <a:lnTo>
                      <a:pt x="471" y="276"/>
                    </a:lnTo>
                    <a:lnTo>
                      <a:pt x="462" y="312"/>
                    </a:lnTo>
                    <a:lnTo>
                      <a:pt x="448" y="346"/>
                    </a:lnTo>
                    <a:lnTo>
                      <a:pt x="429" y="377"/>
                    </a:lnTo>
                    <a:lnTo>
                      <a:pt x="405" y="405"/>
                    </a:lnTo>
                    <a:lnTo>
                      <a:pt x="378" y="429"/>
                    </a:lnTo>
                    <a:lnTo>
                      <a:pt x="347" y="449"/>
                    </a:lnTo>
                    <a:lnTo>
                      <a:pt x="313" y="464"/>
                    </a:lnTo>
                    <a:lnTo>
                      <a:pt x="277" y="472"/>
                    </a:lnTo>
                    <a:lnTo>
                      <a:pt x="238" y="476"/>
                    </a:lnTo>
                    <a:lnTo>
                      <a:pt x="199" y="473"/>
                    </a:lnTo>
                    <a:lnTo>
                      <a:pt x="163" y="465"/>
                    </a:lnTo>
                    <a:lnTo>
                      <a:pt x="129" y="450"/>
                    </a:lnTo>
                    <a:lnTo>
                      <a:pt x="98" y="431"/>
                    </a:lnTo>
                    <a:lnTo>
                      <a:pt x="70" y="408"/>
                    </a:lnTo>
                    <a:lnTo>
                      <a:pt x="47" y="381"/>
                    </a:lnTo>
                    <a:lnTo>
                      <a:pt x="27" y="350"/>
                    </a:lnTo>
                    <a:lnTo>
                      <a:pt x="13" y="315"/>
                    </a:lnTo>
                    <a:lnTo>
                      <a:pt x="4" y="279"/>
                    </a:lnTo>
                    <a:lnTo>
                      <a:pt x="0" y="240"/>
                    </a:lnTo>
                    <a:lnTo>
                      <a:pt x="3" y="202"/>
                    </a:lnTo>
                    <a:lnTo>
                      <a:pt x="11" y="165"/>
                    </a:lnTo>
                    <a:lnTo>
                      <a:pt x="26" y="131"/>
                    </a:lnTo>
                    <a:lnTo>
                      <a:pt x="45" y="99"/>
                    </a:lnTo>
                    <a:lnTo>
                      <a:pt x="68" y="71"/>
                    </a:lnTo>
                    <a:lnTo>
                      <a:pt x="95" y="47"/>
                    </a:lnTo>
                    <a:lnTo>
                      <a:pt x="126" y="28"/>
                    </a:lnTo>
                    <a:lnTo>
                      <a:pt x="160" y="14"/>
                    </a:lnTo>
                    <a:lnTo>
                      <a:pt x="196" y="4"/>
                    </a:lnTo>
                    <a:lnTo>
                      <a:pt x="2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50" name="Freeform 97"/>
              <p:cNvSpPr>
                <a:spLocks noEditPoints="1"/>
              </p:cNvSpPr>
              <p:nvPr/>
            </p:nvSpPr>
            <p:spPr bwMode="auto">
              <a:xfrm>
                <a:off x="4606703" y="4255420"/>
                <a:ext cx="95250" cy="95250"/>
              </a:xfrm>
              <a:custGeom>
                <a:avLst/>
                <a:gdLst>
                  <a:gd name="T0" fmla="*/ 213 w 476"/>
                  <a:gd name="T1" fmla="*/ 120 h 475"/>
                  <a:gd name="T2" fmla="*/ 166 w 476"/>
                  <a:gd name="T3" fmla="*/ 143 h 475"/>
                  <a:gd name="T4" fmla="*/ 135 w 476"/>
                  <a:gd name="T5" fmla="*/ 182 h 475"/>
                  <a:gd name="T6" fmla="*/ 124 w 476"/>
                  <a:gd name="T7" fmla="*/ 234 h 475"/>
                  <a:gd name="T8" fmla="*/ 135 w 476"/>
                  <a:gd name="T9" fmla="*/ 286 h 475"/>
                  <a:gd name="T10" fmla="*/ 166 w 476"/>
                  <a:gd name="T11" fmla="*/ 326 h 475"/>
                  <a:gd name="T12" fmla="*/ 212 w 476"/>
                  <a:gd name="T13" fmla="*/ 348 h 475"/>
                  <a:gd name="T14" fmla="*/ 266 w 476"/>
                  <a:gd name="T15" fmla="*/ 348 h 475"/>
                  <a:gd name="T16" fmla="*/ 312 w 476"/>
                  <a:gd name="T17" fmla="*/ 326 h 475"/>
                  <a:gd name="T18" fmla="*/ 344 w 476"/>
                  <a:gd name="T19" fmla="*/ 287 h 475"/>
                  <a:gd name="T20" fmla="*/ 356 w 476"/>
                  <a:gd name="T21" fmla="*/ 237 h 475"/>
                  <a:gd name="T22" fmla="*/ 345 w 476"/>
                  <a:gd name="T23" fmla="*/ 183 h 475"/>
                  <a:gd name="T24" fmla="*/ 314 w 476"/>
                  <a:gd name="T25" fmla="*/ 144 h 475"/>
                  <a:gd name="T26" fmla="*/ 267 w 476"/>
                  <a:gd name="T27" fmla="*/ 120 h 475"/>
                  <a:gd name="T28" fmla="*/ 238 w 476"/>
                  <a:gd name="T29" fmla="*/ 0 h 475"/>
                  <a:gd name="T30" fmla="*/ 312 w 476"/>
                  <a:gd name="T31" fmla="*/ 11 h 475"/>
                  <a:gd name="T32" fmla="*/ 377 w 476"/>
                  <a:gd name="T33" fmla="*/ 45 h 475"/>
                  <a:gd name="T34" fmla="*/ 429 w 476"/>
                  <a:gd name="T35" fmla="*/ 96 h 475"/>
                  <a:gd name="T36" fmla="*/ 464 w 476"/>
                  <a:gd name="T37" fmla="*/ 160 h 475"/>
                  <a:gd name="T38" fmla="*/ 476 w 476"/>
                  <a:gd name="T39" fmla="*/ 234 h 475"/>
                  <a:gd name="T40" fmla="*/ 465 w 476"/>
                  <a:gd name="T41" fmla="*/ 311 h 475"/>
                  <a:gd name="T42" fmla="*/ 432 w 476"/>
                  <a:gd name="T43" fmla="*/ 376 h 475"/>
                  <a:gd name="T44" fmla="*/ 380 w 476"/>
                  <a:gd name="T45" fmla="*/ 429 h 475"/>
                  <a:gd name="T46" fmla="*/ 314 w 476"/>
                  <a:gd name="T47" fmla="*/ 463 h 475"/>
                  <a:gd name="T48" fmla="*/ 239 w 476"/>
                  <a:gd name="T49" fmla="*/ 475 h 475"/>
                  <a:gd name="T50" fmla="*/ 164 w 476"/>
                  <a:gd name="T51" fmla="*/ 463 h 475"/>
                  <a:gd name="T52" fmla="*/ 99 w 476"/>
                  <a:gd name="T53" fmla="*/ 430 h 475"/>
                  <a:gd name="T54" fmla="*/ 47 w 476"/>
                  <a:gd name="T55" fmla="*/ 378 h 475"/>
                  <a:gd name="T56" fmla="*/ 13 w 476"/>
                  <a:gd name="T57" fmla="*/ 312 h 475"/>
                  <a:gd name="T58" fmla="*/ 0 w 476"/>
                  <a:gd name="T59" fmla="*/ 235 h 475"/>
                  <a:gd name="T60" fmla="*/ 13 w 476"/>
                  <a:gd name="T61" fmla="*/ 162 h 475"/>
                  <a:gd name="T62" fmla="*/ 47 w 476"/>
                  <a:gd name="T63" fmla="*/ 97 h 475"/>
                  <a:gd name="T64" fmla="*/ 99 w 476"/>
                  <a:gd name="T65" fmla="*/ 46 h 475"/>
                  <a:gd name="T66" fmla="*/ 163 w 476"/>
                  <a:gd name="T67" fmla="*/ 12 h 475"/>
                  <a:gd name="T68" fmla="*/ 238 w 476"/>
                  <a:gd name="T69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6" h="475">
                    <a:moveTo>
                      <a:pt x="240" y="117"/>
                    </a:moveTo>
                    <a:lnTo>
                      <a:pt x="213" y="120"/>
                    </a:lnTo>
                    <a:lnTo>
                      <a:pt x="188" y="129"/>
                    </a:lnTo>
                    <a:lnTo>
                      <a:pt x="166" y="143"/>
                    </a:lnTo>
                    <a:lnTo>
                      <a:pt x="149" y="160"/>
                    </a:lnTo>
                    <a:lnTo>
                      <a:pt x="135" y="182"/>
                    </a:lnTo>
                    <a:lnTo>
                      <a:pt x="126" y="207"/>
                    </a:lnTo>
                    <a:lnTo>
                      <a:pt x="124" y="234"/>
                    </a:lnTo>
                    <a:lnTo>
                      <a:pt x="126" y="261"/>
                    </a:lnTo>
                    <a:lnTo>
                      <a:pt x="135" y="286"/>
                    </a:lnTo>
                    <a:lnTo>
                      <a:pt x="149" y="307"/>
                    </a:lnTo>
                    <a:lnTo>
                      <a:pt x="166" y="326"/>
                    </a:lnTo>
                    <a:lnTo>
                      <a:pt x="187" y="339"/>
                    </a:lnTo>
                    <a:lnTo>
                      <a:pt x="212" y="348"/>
                    </a:lnTo>
                    <a:lnTo>
                      <a:pt x="239" y="352"/>
                    </a:lnTo>
                    <a:lnTo>
                      <a:pt x="266" y="348"/>
                    </a:lnTo>
                    <a:lnTo>
                      <a:pt x="291" y="340"/>
                    </a:lnTo>
                    <a:lnTo>
                      <a:pt x="312" y="326"/>
                    </a:lnTo>
                    <a:lnTo>
                      <a:pt x="331" y="308"/>
                    </a:lnTo>
                    <a:lnTo>
                      <a:pt x="344" y="287"/>
                    </a:lnTo>
                    <a:lnTo>
                      <a:pt x="353" y="263"/>
                    </a:lnTo>
                    <a:lnTo>
                      <a:pt x="356" y="237"/>
                    </a:lnTo>
                    <a:lnTo>
                      <a:pt x="354" y="209"/>
                    </a:lnTo>
                    <a:lnTo>
                      <a:pt x="345" y="183"/>
                    </a:lnTo>
                    <a:lnTo>
                      <a:pt x="332" y="161"/>
                    </a:lnTo>
                    <a:lnTo>
                      <a:pt x="314" y="144"/>
                    </a:lnTo>
                    <a:lnTo>
                      <a:pt x="292" y="129"/>
                    </a:lnTo>
                    <a:lnTo>
                      <a:pt x="267" y="120"/>
                    </a:lnTo>
                    <a:lnTo>
                      <a:pt x="240" y="117"/>
                    </a:lnTo>
                    <a:close/>
                    <a:moveTo>
                      <a:pt x="238" y="0"/>
                    </a:moveTo>
                    <a:lnTo>
                      <a:pt x="276" y="2"/>
                    </a:lnTo>
                    <a:lnTo>
                      <a:pt x="312" y="11"/>
                    </a:lnTo>
                    <a:lnTo>
                      <a:pt x="345" y="25"/>
                    </a:lnTo>
                    <a:lnTo>
                      <a:pt x="377" y="45"/>
                    </a:lnTo>
                    <a:lnTo>
                      <a:pt x="405" y="69"/>
                    </a:lnTo>
                    <a:lnTo>
                      <a:pt x="429" y="96"/>
                    </a:lnTo>
                    <a:lnTo>
                      <a:pt x="448" y="127"/>
                    </a:lnTo>
                    <a:lnTo>
                      <a:pt x="464" y="160"/>
                    </a:lnTo>
                    <a:lnTo>
                      <a:pt x="472" y="197"/>
                    </a:lnTo>
                    <a:lnTo>
                      <a:pt x="476" y="234"/>
                    </a:lnTo>
                    <a:lnTo>
                      <a:pt x="474" y="273"/>
                    </a:lnTo>
                    <a:lnTo>
                      <a:pt x="465" y="311"/>
                    </a:lnTo>
                    <a:lnTo>
                      <a:pt x="450" y="345"/>
                    </a:lnTo>
                    <a:lnTo>
                      <a:pt x="432" y="376"/>
                    </a:lnTo>
                    <a:lnTo>
                      <a:pt x="407" y="405"/>
                    </a:lnTo>
                    <a:lnTo>
                      <a:pt x="380" y="429"/>
                    </a:lnTo>
                    <a:lnTo>
                      <a:pt x="349" y="448"/>
                    </a:lnTo>
                    <a:lnTo>
                      <a:pt x="314" y="463"/>
                    </a:lnTo>
                    <a:lnTo>
                      <a:pt x="278" y="472"/>
                    </a:lnTo>
                    <a:lnTo>
                      <a:pt x="239" y="475"/>
                    </a:lnTo>
                    <a:lnTo>
                      <a:pt x="200" y="472"/>
                    </a:lnTo>
                    <a:lnTo>
                      <a:pt x="164" y="463"/>
                    </a:lnTo>
                    <a:lnTo>
                      <a:pt x="130" y="449"/>
                    </a:lnTo>
                    <a:lnTo>
                      <a:pt x="99" y="430"/>
                    </a:lnTo>
                    <a:lnTo>
                      <a:pt x="70" y="406"/>
                    </a:lnTo>
                    <a:lnTo>
                      <a:pt x="47" y="378"/>
                    </a:lnTo>
                    <a:lnTo>
                      <a:pt x="27" y="346"/>
                    </a:lnTo>
                    <a:lnTo>
                      <a:pt x="13" y="312"/>
                    </a:lnTo>
                    <a:lnTo>
                      <a:pt x="4" y="274"/>
                    </a:lnTo>
                    <a:lnTo>
                      <a:pt x="0" y="235"/>
                    </a:lnTo>
                    <a:lnTo>
                      <a:pt x="4" y="198"/>
                    </a:lnTo>
                    <a:lnTo>
                      <a:pt x="13" y="162"/>
                    </a:lnTo>
                    <a:lnTo>
                      <a:pt x="27" y="128"/>
                    </a:lnTo>
                    <a:lnTo>
                      <a:pt x="47" y="97"/>
                    </a:lnTo>
                    <a:lnTo>
                      <a:pt x="71" y="70"/>
                    </a:lnTo>
                    <a:lnTo>
                      <a:pt x="99" y="46"/>
                    </a:lnTo>
                    <a:lnTo>
                      <a:pt x="130" y="27"/>
                    </a:lnTo>
                    <a:lnTo>
                      <a:pt x="163" y="12"/>
                    </a:lnTo>
                    <a:lnTo>
                      <a:pt x="199" y="3"/>
                    </a:lnTo>
                    <a:lnTo>
                      <a:pt x="2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51" name="Freeform 98"/>
              <p:cNvSpPr>
                <a:spLocks/>
              </p:cNvSpPr>
              <p:nvPr/>
            </p:nvSpPr>
            <p:spPr bwMode="auto">
              <a:xfrm>
                <a:off x="4375556" y="4290608"/>
                <a:ext cx="15875" cy="15875"/>
              </a:xfrm>
              <a:custGeom>
                <a:avLst/>
                <a:gdLst>
                  <a:gd name="T0" fmla="*/ 41 w 80"/>
                  <a:gd name="T1" fmla="*/ 0 h 79"/>
                  <a:gd name="T2" fmla="*/ 57 w 80"/>
                  <a:gd name="T3" fmla="*/ 3 h 79"/>
                  <a:gd name="T4" fmla="*/ 69 w 80"/>
                  <a:gd name="T5" fmla="*/ 12 h 79"/>
                  <a:gd name="T6" fmla="*/ 78 w 80"/>
                  <a:gd name="T7" fmla="*/ 25 h 79"/>
                  <a:gd name="T8" fmla="*/ 80 w 80"/>
                  <a:gd name="T9" fmla="*/ 40 h 79"/>
                  <a:gd name="T10" fmla="*/ 77 w 80"/>
                  <a:gd name="T11" fmla="*/ 55 h 79"/>
                  <a:gd name="T12" fmla="*/ 68 w 80"/>
                  <a:gd name="T13" fmla="*/ 67 h 79"/>
                  <a:gd name="T14" fmla="*/ 56 w 80"/>
                  <a:gd name="T15" fmla="*/ 75 h 79"/>
                  <a:gd name="T16" fmla="*/ 40 w 80"/>
                  <a:gd name="T17" fmla="*/ 79 h 79"/>
                  <a:gd name="T18" fmla="*/ 25 w 80"/>
                  <a:gd name="T19" fmla="*/ 75 h 79"/>
                  <a:gd name="T20" fmla="*/ 12 w 80"/>
                  <a:gd name="T21" fmla="*/ 65 h 79"/>
                  <a:gd name="T22" fmla="*/ 4 w 80"/>
                  <a:gd name="T23" fmla="*/ 53 h 79"/>
                  <a:gd name="T24" fmla="*/ 0 w 80"/>
                  <a:gd name="T25" fmla="*/ 39 h 79"/>
                  <a:gd name="T26" fmla="*/ 4 w 80"/>
                  <a:gd name="T27" fmla="*/ 24 h 79"/>
                  <a:gd name="T28" fmla="*/ 14 w 80"/>
                  <a:gd name="T29" fmla="*/ 11 h 79"/>
                  <a:gd name="T30" fmla="*/ 27 w 80"/>
                  <a:gd name="T31" fmla="*/ 3 h 79"/>
                  <a:gd name="T32" fmla="*/ 41 w 80"/>
                  <a:gd name="T3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79">
                    <a:moveTo>
                      <a:pt x="41" y="0"/>
                    </a:moveTo>
                    <a:lnTo>
                      <a:pt x="57" y="3"/>
                    </a:lnTo>
                    <a:lnTo>
                      <a:pt x="69" y="12"/>
                    </a:lnTo>
                    <a:lnTo>
                      <a:pt x="78" y="25"/>
                    </a:lnTo>
                    <a:lnTo>
                      <a:pt x="80" y="40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6" y="75"/>
                    </a:lnTo>
                    <a:lnTo>
                      <a:pt x="40" y="79"/>
                    </a:lnTo>
                    <a:lnTo>
                      <a:pt x="25" y="75"/>
                    </a:lnTo>
                    <a:lnTo>
                      <a:pt x="12" y="65"/>
                    </a:lnTo>
                    <a:lnTo>
                      <a:pt x="4" y="53"/>
                    </a:lnTo>
                    <a:lnTo>
                      <a:pt x="0" y="39"/>
                    </a:lnTo>
                    <a:lnTo>
                      <a:pt x="4" y="24"/>
                    </a:lnTo>
                    <a:lnTo>
                      <a:pt x="14" y="11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52" name="Freeform 99"/>
              <p:cNvSpPr>
                <a:spLocks/>
              </p:cNvSpPr>
              <p:nvPr/>
            </p:nvSpPr>
            <p:spPr bwMode="auto">
              <a:xfrm>
                <a:off x="4642256" y="4290608"/>
                <a:ext cx="15875" cy="15875"/>
              </a:xfrm>
              <a:custGeom>
                <a:avLst/>
                <a:gdLst>
                  <a:gd name="T0" fmla="*/ 37 w 77"/>
                  <a:gd name="T1" fmla="*/ 0 h 78"/>
                  <a:gd name="T2" fmla="*/ 53 w 77"/>
                  <a:gd name="T3" fmla="*/ 3 h 78"/>
                  <a:gd name="T4" fmla="*/ 66 w 77"/>
                  <a:gd name="T5" fmla="*/ 12 h 78"/>
                  <a:gd name="T6" fmla="*/ 75 w 77"/>
                  <a:gd name="T7" fmla="*/ 25 h 78"/>
                  <a:gd name="T8" fmla="*/ 77 w 77"/>
                  <a:gd name="T9" fmla="*/ 39 h 78"/>
                  <a:gd name="T10" fmla="*/ 75 w 77"/>
                  <a:gd name="T11" fmla="*/ 53 h 78"/>
                  <a:gd name="T12" fmla="*/ 70 w 77"/>
                  <a:gd name="T13" fmla="*/ 63 h 78"/>
                  <a:gd name="T14" fmla="*/ 63 w 77"/>
                  <a:gd name="T15" fmla="*/ 70 h 78"/>
                  <a:gd name="T16" fmla="*/ 53 w 77"/>
                  <a:gd name="T17" fmla="*/ 76 h 78"/>
                  <a:gd name="T18" fmla="*/ 39 w 77"/>
                  <a:gd name="T19" fmla="*/ 78 h 78"/>
                  <a:gd name="T20" fmla="*/ 24 w 77"/>
                  <a:gd name="T21" fmla="*/ 76 h 78"/>
                  <a:gd name="T22" fmla="*/ 12 w 77"/>
                  <a:gd name="T23" fmla="*/ 68 h 78"/>
                  <a:gd name="T24" fmla="*/ 3 w 77"/>
                  <a:gd name="T25" fmla="*/ 56 h 78"/>
                  <a:gd name="T26" fmla="*/ 0 w 77"/>
                  <a:gd name="T27" fmla="*/ 40 h 78"/>
                  <a:gd name="T28" fmla="*/ 2 w 77"/>
                  <a:gd name="T29" fmla="*/ 25 h 78"/>
                  <a:gd name="T30" fmla="*/ 11 w 77"/>
                  <a:gd name="T31" fmla="*/ 12 h 78"/>
                  <a:gd name="T32" fmla="*/ 23 w 77"/>
                  <a:gd name="T33" fmla="*/ 3 h 78"/>
                  <a:gd name="T34" fmla="*/ 37 w 77"/>
                  <a:gd name="T3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" h="78">
                    <a:moveTo>
                      <a:pt x="37" y="0"/>
                    </a:moveTo>
                    <a:lnTo>
                      <a:pt x="53" y="3"/>
                    </a:lnTo>
                    <a:lnTo>
                      <a:pt x="66" y="12"/>
                    </a:lnTo>
                    <a:lnTo>
                      <a:pt x="75" y="25"/>
                    </a:lnTo>
                    <a:lnTo>
                      <a:pt x="77" y="39"/>
                    </a:lnTo>
                    <a:lnTo>
                      <a:pt x="75" y="53"/>
                    </a:lnTo>
                    <a:lnTo>
                      <a:pt x="70" y="63"/>
                    </a:lnTo>
                    <a:lnTo>
                      <a:pt x="63" y="70"/>
                    </a:lnTo>
                    <a:lnTo>
                      <a:pt x="53" y="76"/>
                    </a:lnTo>
                    <a:lnTo>
                      <a:pt x="39" y="78"/>
                    </a:lnTo>
                    <a:lnTo>
                      <a:pt x="24" y="76"/>
                    </a:lnTo>
                    <a:lnTo>
                      <a:pt x="12" y="68"/>
                    </a:lnTo>
                    <a:lnTo>
                      <a:pt x="3" y="56"/>
                    </a:lnTo>
                    <a:lnTo>
                      <a:pt x="0" y="40"/>
                    </a:lnTo>
                    <a:lnTo>
                      <a:pt x="2" y="25"/>
                    </a:lnTo>
                    <a:lnTo>
                      <a:pt x="11" y="12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53" name="Freeform 101"/>
              <p:cNvSpPr>
                <a:spLocks noEditPoints="1"/>
              </p:cNvSpPr>
              <p:nvPr/>
            </p:nvSpPr>
            <p:spPr bwMode="auto">
              <a:xfrm>
                <a:off x="4276868" y="4069683"/>
                <a:ext cx="493713" cy="225425"/>
              </a:xfrm>
              <a:custGeom>
                <a:avLst/>
                <a:gdLst>
                  <a:gd name="T0" fmla="*/ 1933 w 2485"/>
                  <a:gd name="T1" fmla="*/ 548 h 1135"/>
                  <a:gd name="T2" fmla="*/ 1713 w 2485"/>
                  <a:gd name="T3" fmla="*/ 390 h 1135"/>
                  <a:gd name="T4" fmla="*/ 1481 w 2485"/>
                  <a:gd name="T5" fmla="*/ 266 h 1135"/>
                  <a:gd name="T6" fmla="*/ 1233 w 2485"/>
                  <a:gd name="T7" fmla="*/ 180 h 1135"/>
                  <a:gd name="T8" fmla="*/ 966 w 2485"/>
                  <a:gd name="T9" fmla="*/ 140 h 1135"/>
                  <a:gd name="T10" fmla="*/ 665 w 2485"/>
                  <a:gd name="T11" fmla="*/ 143 h 1135"/>
                  <a:gd name="T12" fmla="*/ 514 w 2485"/>
                  <a:gd name="T13" fmla="*/ 189 h 1135"/>
                  <a:gd name="T14" fmla="*/ 376 w 2485"/>
                  <a:gd name="T15" fmla="*/ 272 h 1135"/>
                  <a:gd name="T16" fmla="*/ 267 w 2485"/>
                  <a:gd name="T17" fmla="*/ 379 h 1135"/>
                  <a:gd name="T18" fmla="*/ 202 w 2485"/>
                  <a:gd name="T19" fmla="*/ 501 h 1135"/>
                  <a:gd name="T20" fmla="*/ 812 w 2485"/>
                  <a:gd name="T21" fmla="*/ 341 h 1135"/>
                  <a:gd name="T22" fmla="*/ 838 w 2485"/>
                  <a:gd name="T23" fmla="*/ 0 h 1135"/>
                  <a:gd name="T24" fmla="*/ 1076 w 2485"/>
                  <a:gd name="T25" fmla="*/ 19 h 1135"/>
                  <a:gd name="T26" fmla="*/ 1362 w 2485"/>
                  <a:gd name="T27" fmla="*/ 90 h 1135"/>
                  <a:gd name="T28" fmla="*/ 1652 w 2485"/>
                  <a:gd name="T29" fmla="*/ 213 h 1135"/>
                  <a:gd name="T30" fmla="*/ 1915 w 2485"/>
                  <a:gd name="T31" fmla="*/ 380 h 1135"/>
                  <a:gd name="T32" fmla="*/ 2153 w 2485"/>
                  <a:gd name="T33" fmla="*/ 590 h 1135"/>
                  <a:gd name="T34" fmla="*/ 2312 w 2485"/>
                  <a:gd name="T35" fmla="*/ 773 h 1135"/>
                  <a:gd name="T36" fmla="*/ 2417 w 2485"/>
                  <a:gd name="T37" fmla="*/ 945 h 1135"/>
                  <a:gd name="T38" fmla="*/ 2478 w 2485"/>
                  <a:gd name="T39" fmla="*/ 1101 h 1135"/>
                  <a:gd name="T40" fmla="*/ 2242 w 2485"/>
                  <a:gd name="T41" fmla="*/ 1093 h 1135"/>
                  <a:gd name="T42" fmla="*/ 2192 w 2485"/>
                  <a:gd name="T43" fmla="*/ 979 h 1135"/>
                  <a:gd name="T44" fmla="*/ 2104 w 2485"/>
                  <a:gd name="T45" fmla="*/ 887 h 1135"/>
                  <a:gd name="T46" fmla="*/ 1992 w 2485"/>
                  <a:gd name="T47" fmla="*/ 832 h 1135"/>
                  <a:gd name="T48" fmla="*/ 1857 w 2485"/>
                  <a:gd name="T49" fmla="*/ 824 h 1135"/>
                  <a:gd name="T50" fmla="*/ 1730 w 2485"/>
                  <a:gd name="T51" fmla="*/ 858 h 1135"/>
                  <a:gd name="T52" fmla="*/ 1633 w 2485"/>
                  <a:gd name="T53" fmla="*/ 931 h 1135"/>
                  <a:gd name="T54" fmla="*/ 1567 w 2485"/>
                  <a:gd name="T55" fmla="*/ 1040 h 1135"/>
                  <a:gd name="T56" fmla="*/ 907 w 2485"/>
                  <a:gd name="T57" fmla="*/ 1129 h 1135"/>
                  <a:gd name="T58" fmla="*/ 861 w 2485"/>
                  <a:gd name="T59" fmla="*/ 996 h 1135"/>
                  <a:gd name="T60" fmla="*/ 780 w 2485"/>
                  <a:gd name="T61" fmla="*/ 896 h 1135"/>
                  <a:gd name="T62" fmla="*/ 668 w 2485"/>
                  <a:gd name="T63" fmla="*/ 832 h 1135"/>
                  <a:gd name="T64" fmla="*/ 533 w 2485"/>
                  <a:gd name="T65" fmla="*/ 814 h 1135"/>
                  <a:gd name="T66" fmla="*/ 397 w 2485"/>
                  <a:gd name="T67" fmla="*/ 848 h 1135"/>
                  <a:gd name="T68" fmla="*/ 288 w 2485"/>
                  <a:gd name="T69" fmla="*/ 930 h 1135"/>
                  <a:gd name="T70" fmla="*/ 220 w 2485"/>
                  <a:gd name="T71" fmla="*/ 1038 h 1135"/>
                  <a:gd name="T72" fmla="*/ 3 w 2485"/>
                  <a:gd name="T73" fmla="*/ 1124 h 1135"/>
                  <a:gd name="T74" fmla="*/ 3 w 2485"/>
                  <a:gd name="T75" fmla="*/ 987 h 1135"/>
                  <a:gd name="T76" fmla="*/ 48 w 2485"/>
                  <a:gd name="T77" fmla="*/ 639 h 1135"/>
                  <a:gd name="T78" fmla="*/ 122 w 2485"/>
                  <a:gd name="T79" fmla="*/ 404 h 1135"/>
                  <a:gd name="T80" fmla="*/ 219 w 2485"/>
                  <a:gd name="T81" fmla="*/ 251 h 1135"/>
                  <a:gd name="T82" fmla="*/ 352 w 2485"/>
                  <a:gd name="T83" fmla="*/ 135 h 1135"/>
                  <a:gd name="T84" fmla="*/ 522 w 2485"/>
                  <a:gd name="T85" fmla="*/ 54 h 1135"/>
                  <a:gd name="T86" fmla="*/ 759 w 2485"/>
                  <a:gd name="T87" fmla="*/ 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85" h="1135">
                    <a:moveTo>
                      <a:pt x="966" y="140"/>
                    </a:moveTo>
                    <a:lnTo>
                      <a:pt x="966" y="548"/>
                    </a:lnTo>
                    <a:lnTo>
                      <a:pt x="1933" y="548"/>
                    </a:lnTo>
                    <a:lnTo>
                      <a:pt x="1861" y="491"/>
                    </a:lnTo>
                    <a:lnTo>
                      <a:pt x="1787" y="439"/>
                    </a:lnTo>
                    <a:lnTo>
                      <a:pt x="1713" y="390"/>
                    </a:lnTo>
                    <a:lnTo>
                      <a:pt x="1637" y="344"/>
                    </a:lnTo>
                    <a:lnTo>
                      <a:pt x="1560" y="303"/>
                    </a:lnTo>
                    <a:lnTo>
                      <a:pt x="1481" y="266"/>
                    </a:lnTo>
                    <a:lnTo>
                      <a:pt x="1401" y="233"/>
                    </a:lnTo>
                    <a:lnTo>
                      <a:pt x="1318" y="204"/>
                    </a:lnTo>
                    <a:lnTo>
                      <a:pt x="1233" y="180"/>
                    </a:lnTo>
                    <a:lnTo>
                      <a:pt x="1147" y="161"/>
                    </a:lnTo>
                    <a:lnTo>
                      <a:pt x="1057" y="147"/>
                    </a:lnTo>
                    <a:lnTo>
                      <a:pt x="966" y="140"/>
                    </a:lnTo>
                    <a:close/>
                    <a:moveTo>
                      <a:pt x="764" y="135"/>
                    </a:moveTo>
                    <a:lnTo>
                      <a:pt x="714" y="136"/>
                    </a:lnTo>
                    <a:lnTo>
                      <a:pt x="665" y="143"/>
                    </a:lnTo>
                    <a:lnTo>
                      <a:pt x="614" y="154"/>
                    </a:lnTo>
                    <a:lnTo>
                      <a:pt x="563" y="170"/>
                    </a:lnTo>
                    <a:lnTo>
                      <a:pt x="514" y="189"/>
                    </a:lnTo>
                    <a:lnTo>
                      <a:pt x="466" y="214"/>
                    </a:lnTo>
                    <a:lnTo>
                      <a:pt x="420" y="241"/>
                    </a:lnTo>
                    <a:lnTo>
                      <a:pt x="376" y="272"/>
                    </a:lnTo>
                    <a:lnTo>
                      <a:pt x="336" y="306"/>
                    </a:lnTo>
                    <a:lnTo>
                      <a:pt x="300" y="341"/>
                    </a:lnTo>
                    <a:lnTo>
                      <a:pt x="267" y="379"/>
                    </a:lnTo>
                    <a:lnTo>
                      <a:pt x="240" y="418"/>
                    </a:lnTo>
                    <a:lnTo>
                      <a:pt x="218" y="459"/>
                    </a:lnTo>
                    <a:lnTo>
                      <a:pt x="202" y="501"/>
                    </a:lnTo>
                    <a:lnTo>
                      <a:pt x="192" y="543"/>
                    </a:lnTo>
                    <a:lnTo>
                      <a:pt x="812" y="543"/>
                    </a:lnTo>
                    <a:lnTo>
                      <a:pt x="812" y="341"/>
                    </a:lnTo>
                    <a:lnTo>
                      <a:pt x="812" y="141"/>
                    </a:lnTo>
                    <a:lnTo>
                      <a:pt x="764" y="135"/>
                    </a:lnTo>
                    <a:close/>
                    <a:moveTo>
                      <a:pt x="838" y="0"/>
                    </a:moveTo>
                    <a:lnTo>
                      <a:pt x="917" y="2"/>
                    </a:lnTo>
                    <a:lnTo>
                      <a:pt x="996" y="8"/>
                    </a:lnTo>
                    <a:lnTo>
                      <a:pt x="1076" y="19"/>
                    </a:lnTo>
                    <a:lnTo>
                      <a:pt x="1154" y="34"/>
                    </a:lnTo>
                    <a:lnTo>
                      <a:pt x="1261" y="59"/>
                    </a:lnTo>
                    <a:lnTo>
                      <a:pt x="1362" y="90"/>
                    </a:lnTo>
                    <a:lnTo>
                      <a:pt x="1462" y="125"/>
                    </a:lnTo>
                    <a:lnTo>
                      <a:pt x="1558" y="166"/>
                    </a:lnTo>
                    <a:lnTo>
                      <a:pt x="1652" y="213"/>
                    </a:lnTo>
                    <a:lnTo>
                      <a:pt x="1743" y="264"/>
                    </a:lnTo>
                    <a:lnTo>
                      <a:pt x="1830" y="319"/>
                    </a:lnTo>
                    <a:lnTo>
                      <a:pt x="1915" y="380"/>
                    </a:lnTo>
                    <a:lnTo>
                      <a:pt x="1997" y="445"/>
                    </a:lnTo>
                    <a:lnTo>
                      <a:pt x="2076" y="516"/>
                    </a:lnTo>
                    <a:lnTo>
                      <a:pt x="2153" y="590"/>
                    </a:lnTo>
                    <a:lnTo>
                      <a:pt x="2227" y="668"/>
                    </a:lnTo>
                    <a:lnTo>
                      <a:pt x="2271" y="719"/>
                    </a:lnTo>
                    <a:lnTo>
                      <a:pt x="2312" y="773"/>
                    </a:lnTo>
                    <a:lnTo>
                      <a:pt x="2351" y="827"/>
                    </a:lnTo>
                    <a:lnTo>
                      <a:pt x="2385" y="885"/>
                    </a:lnTo>
                    <a:lnTo>
                      <a:pt x="2417" y="945"/>
                    </a:lnTo>
                    <a:lnTo>
                      <a:pt x="2444" y="1005"/>
                    </a:lnTo>
                    <a:lnTo>
                      <a:pt x="2468" y="1069"/>
                    </a:lnTo>
                    <a:lnTo>
                      <a:pt x="2478" y="1101"/>
                    </a:lnTo>
                    <a:lnTo>
                      <a:pt x="2485" y="1135"/>
                    </a:lnTo>
                    <a:lnTo>
                      <a:pt x="2251" y="1135"/>
                    </a:lnTo>
                    <a:lnTo>
                      <a:pt x="2242" y="1093"/>
                    </a:lnTo>
                    <a:lnTo>
                      <a:pt x="2230" y="1053"/>
                    </a:lnTo>
                    <a:lnTo>
                      <a:pt x="2213" y="1015"/>
                    </a:lnTo>
                    <a:lnTo>
                      <a:pt x="2192" y="979"/>
                    </a:lnTo>
                    <a:lnTo>
                      <a:pt x="2168" y="946"/>
                    </a:lnTo>
                    <a:lnTo>
                      <a:pt x="2138" y="915"/>
                    </a:lnTo>
                    <a:lnTo>
                      <a:pt x="2104" y="887"/>
                    </a:lnTo>
                    <a:lnTo>
                      <a:pt x="2069" y="864"/>
                    </a:lnTo>
                    <a:lnTo>
                      <a:pt x="2031" y="845"/>
                    </a:lnTo>
                    <a:lnTo>
                      <a:pt x="1992" y="832"/>
                    </a:lnTo>
                    <a:lnTo>
                      <a:pt x="1950" y="823"/>
                    </a:lnTo>
                    <a:lnTo>
                      <a:pt x="1907" y="821"/>
                    </a:lnTo>
                    <a:lnTo>
                      <a:pt x="1857" y="824"/>
                    </a:lnTo>
                    <a:lnTo>
                      <a:pt x="1811" y="831"/>
                    </a:lnTo>
                    <a:lnTo>
                      <a:pt x="1769" y="843"/>
                    </a:lnTo>
                    <a:lnTo>
                      <a:pt x="1730" y="858"/>
                    </a:lnTo>
                    <a:lnTo>
                      <a:pt x="1694" y="879"/>
                    </a:lnTo>
                    <a:lnTo>
                      <a:pt x="1662" y="904"/>
                    </a:lnTo>
                    <a:lnTo>
                      <a:pt x="1633" y="931"/>
                    </a:lnTo>
                    <a:lnTo>
                      <a:pt x="1608" y="963"/>
                    </a:lnTo>
                    <a:lnTo>
                      <a:pt x="1586" y="1000"/>
                    </a:lnTo>
                    <a:lnTo>
                      <a:pt x="1567" y="1040"/>
                    </a:lnTo>
                    <a:lnTo>
                      <a:pt x="1551" y="1083"/>
                    </a:lnTo>
                    <a:lnTo>
                      <a:pt x="1538" y="1129"/>
                    </a:lnTo>
                    <a:lnTo>
                      <a:pt x="907" y="1129"/>
                    </a:lnTo>
                    <a:lnTo>
                      <a:pt x="897" y="1082"/>
                    </a:lnTo>
                    <a:lnTo>
                      <a:pt x="881" y="1037"/>
                    </a:lnTo>
                    <a:lnTo>
                      <a:pt x="861" y="996"/>
                    </a:lnTo>
                    <a:lnTo>
                      <a:pt x="838" y="959"/>
                    </a:lnTo>
                    <a:lnTo>
                      <a:pt x="811" y="926"/>
                    </a:lnTo>
                    <a:lnTo>
                      <a:pt x="780" y="896"/>
                    </a:lnTo>
                    <a:lnTo>
                      <a:pt x="745" y="869"/>
                    </a:lnTo>
                    <a:lnTo>
                      <a:pt x="708" y="848"/>
                    </a:lnTo>
                    <a:lnTo>
                      <a:pt x="668" y="832"/>
                    </a:lnTo>
                    <a:lnTo>
                      <a:pt x="626" y="821"/>
                    </a:lnTo>
                    <a:lnTo>
                      <a:pt x="581" y="814"/>
                    </a:lnTo>
                    <a:lnTo>
                      <a:pt x="533" y="814"/>
                    </a:lnTo>
                    <a:lnTo>
                      <a:pt x="487" y="820"/>
                    </a:lnTo>
                    <a:lnTo>
                      <a:pt x="441" y="831"/>
                    </a:lnTo>
                    <a:lnTo>
                      <a:pt x="397" y="848"/>
                    </a:lnTo>
                    <a:lnTo>
                      <a:pt x="355" y="873"/>
                    </a:lnTo>
                    <a:lnTo>
                      <a:pt x="319" y="899"/>
                    </a:lnTo>
                    <a:lnTo>
                      <a:pt x="288" y="930"/>
                    </a:lnTo>
                    <a:lnTo>
                      <a:pt x="260" y="963"/>
                    </a:lnTo>
                    <a:lnTo>
                      <a:pt x="238" y="1000"/>
                    </a:lnTo>
                    <a:lnTo>
                      <a:pt x="220" y="1038"/>
                    </a:lnTo>
                    <a:lnTo>
                      <a:pt x="206" y="1079"/>
                    </a:lnTo>
                    <a:lnTo>
                      <a:pt x="196" y="1124"/>
                    </a:lnTo>
                    <a:lnTo>
                      <a:pt x="3" y="1124"/>
                    </a:lnTo>
                    <a:lnTo>
                      <a:pt x="1" y="1113"/>
                    </a:lnTo>
                    <a:lnTo>
                      <a:pt x="0" y="1104"/>
                    </a:lnTo>
                    <a:lnTo>
                      <a:pt x="3" y="987"/>
                    </a:lnTo>
                    <a:lnTo>
                      <a:pt x="11" y="870"/>
                    </a:lnTo>
                    <a:lnTo>
                      <a:pt x="26" y="754"/>
                    </a:lnTo>
                    <a:lnTo>
                      <a:pt x="48" y="639"/>
                    </a:lnTo>
                    <a:lnTo>
                      <a:pt x="77" y="524"/>
                    </a:lnTo>
                    <a:lnTo>
                      <a:pt x="98" y="463"/>
                    </a:lnTo>
                    <a:lnTo>
                      <a:pt x="122" y="404"/>
                    </a:lnTo>
                    <a:lnTo>
                      <a:pt x="151" y="349"/>
                    </a:lnTo>
                    <a:lnTo>
                      <a:pt x="183" y="299"/>
                    </a:lnTo>
                    <a:lnTo>
                      <a:pt x="219" y="251"/>
                    </a:lnTo>
                    <a:lnTo>
                      <a:pt x="259" y="209"/>
                    </a:lnTo>
                    <a:lnTo>
                      <a:pt x="303" y="170"/>
                    </a:lnTo>
                    <a:lnTo>
                      <a:pt x="352" y="135"/>
                    </a:lnTo>
                    <a:lnTo>
                      <a:pt x="405" y="104"/>
                    </a:lnTo>
                    <a:lnTo>
                      <a:pt x="461" y="77"/>
                    </a:lnTo>
                    <a:lnTo>
                      <a:pt x="522" y="54"/>
                    </a:lnTo>
                    <a:lnTo>
                      <a:pt x="601" y="30"/>
                    </a:lnTo>
                    <a:lnTo>
                      <a:pt x="680" y="14"/>
                    </a:lnTo>
                    <a:lnTo>
                      <a:pt x="759" y="4"/>
                    </a:lnTo>
                    <a:lnTo>
                      <a:pt x="8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 dirty="0"/>
              </a:p>
            </p:txBody>
          </p:sp>
        </p:grpSp>
        <p:sp>
          <p:nvSpPr>
            <p:cNvPr id="7" name="private car"/>
            <p:cNvSpPr/>
            <p:nvPr/>
          </p:nvSpPr>
          <p:spPr>
            <a:xfrm>
              <a:off x="4177112" y="4557656"/>
              <a:ext cx="688009" cy="374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sl-SI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</a:t>
              </a:r>
            </a:p>
            <a:p>
              <a:pPr algn="ctr">
                <a:lnSpc>
                  <a:spcPts val="1100"/>
                </a:lnSpc>
              </a:pPr>
              <a:r>
                <a:rPr lang="sl-SI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de-AT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4524128" y="3565303"/>
              <a:ext cx="0" cy="405207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4694906" y="4787594"/>
              <a:ext cx="720725" cy="720725"/>
              <a:chOff x="4667797" y="4794154"/>
              <a:chExt cx="720725" cy="720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4" name="Freeform 55"/>
              <p:cNvSpPr>
                <a:spLocks noEditPoints="1"/>
              </p:cNvSpPr>
              <p:nvPr/>
            </p:nvSpPr>
            <p:spPr bwMode="auto">
              <a:xfrm>
                <a:off x="4828135" y="4929092"/>
                <a:ext cx="400050" cy="400050"/>
              </a:xfrm>
              <a:custGeom>
                <a:avLst/>
                <a:gdLst>
                  <a:gd name="T0" fmla="*/ 683 w 2017"/>
                  <a:gd name="T1" fmla="*/ 1705 h 2020"/>
                  <a:gd name="T2" fmla="*/ 800 w 2017"/>
                  <a:gd name="T3" fmla="*/ 1794 h 2020"/>
                  <a:gd name="T4" fmla="*/ 860 w 2017"/>
                  <a:gd name="T5" fmla="*/ 1664 h 2020"/>
                  <a:gd name="T6" fmla="*/ 1213 w 2017"/>
                  <a:gd name="T7" fmla="*/ 1612 h 2020"/>
                  <a:gd name="T8" fmla="*/ 1145 w 2017"/>
                  <a:gd name="T9" fmla="*/ 1728 h 2020"/>
                  <a:gd name="T10" fmla="*/ 1281 w 2017"/>
                  <a:gd name="T11" fmla="*/ 1783 h 2020"/>
                  <a:gd name="T12" fmla="*/ 1301 w 2017"/>
                  <a:gd name="T13" fmla="*/ 1636 h 2020"/>
                  <a:gd name="T14" fmla="*/ 222 w 2017"/>
                  <a:gd name="T15" fmla="*/ 1460 h 2020"/>
                  <a:gd name="T16" fmla="*/ 181 w 2017"/>
                  <a:gd name="T17" fmla="*/ 1799 h 2020"/>
                  <a:gd name="T18" fmla="*/ 318 w 2017"/>
                  <a:gd name="T19" fmla="*/ 1878 h 2020"/>
                  <a:gd name="T20" fmla="*/ 402 w 2017"/>
                  <a:gd name="T21" fmla="*/ 1664 h 2020"/>
                  <a:gd name="T22" fmla="*/ 340 w 2017"/>
                  <a:gd name="T23" fmla="*/ 1450 h 2020"/>
                  <a:gd name="T24" fmla="*/ 1646 w 2017"/>
                  <a:gd name="T25" fmla="*/ 1475 h 2020"/>
                  <a:gd name="T26" fmla="*/ 1636 w 2017"/>
                  <a:gd name="T27" fmla="*/ 1816 h 2020"/>
                  <a:gd name="T28" fmla="*/ 1783 w 2017"/>
                  <a:gd name="T29" fmla="*/ 1865 h 2020"/>
                  <a:gd name="T30" fmla="*/ 1846 w 2017"/>
                  <a:gd name="T31" fmla="*/ 1552 h 2020"/>
                  <a:gd name="T32" fmla="*/ 1736 w 2017"/>
                  <a:gd name="T33" fmla="*/ 1432 h 2020"/>
                  <a:gd name="T34" fmla="*/ 422 w 2017"/>
                  <a:gd name="T35" fmla="*/ 1316 h 2020"/>
                  <a:gd name="T36" fmla="*/ 463 w 2017"/>
                  <a:gd name="T37" fmla="*/ 1363 h 2020"/>
                  <a:gd name="T38" fmla="*/ 1573 w 2017"/>
                  <a:gd name="T39" fmla="*/ 1361 h 2020"/>
                  <a:gd name="T40" fmla="*/ 1581 w 2017"/>
                  <a:gd name="T41" fmla="*/ 1296 h 2020"/>
                  <a:gd name="T42" fmla="*/ 482 w 2017"/>
                  <a:gd name="T43" fmla="*/ 1287 h 2020"/>
                  <a:gd name="T44" fmla="*/ 234 w 2017"/>
                  <a:gd name="T45" fmla="*/ 170 h 2020"/>
                  <a:gd name="T46" fmla="*/ 134 w 2017"/>
                  <a:gd name="T47" fmla="*/ 378 h 2020"/>
                  <a:gd name="T48" fmla="*/ 161 w 2017"/>
                  <a:gd name="T49" fmla="*/ 1123 h 2020"/>
                  <a:gd name="T50" fmla="*/ 201 w 2017"/>
                  <a:gd name="T51" fmla="*/ 1001 h 2020"/>
                  <a:gd name="T52" fmla="*/ 354 w 2017"/>
                  <a:gd name="T53" fmla="*/ 859 h 2020"/>
                  <a:gd name="T54" fmla="*/ 322 w 2017"/>
                  <a:gd name="T55" fmla="*/ 697 h 2020"/>
                  <a:gd name="T56" fmla="*/ 436 w 2017"/>
                  <a:gd name="T57" fmla="*/ 526 h 2020"/>
                  <a:gd name="T58" fmla="*/ 623 w 2017"/>
                  <a:gd name="T59" fmla="*/ 577 h 2020"/>
                  <a:gd name="T60" fmla="*/ 650 w 2017"/>
                  <a:gd name="T61" fmla="*/ 758 h 2020"/>
                  <a:gd name="T62" fmla="*/ 633 w 2017"/>
                  <a:gd name="T63" fmla="*/ 860 h 2020"/>
                  <a:gd name="T64" fmla="*/ 751 w 2017"/>
                  <a:gd name="T65" fmla="*/ 929 h 2020"/>
                  <a:gd name="T66" fmla="*/ 899 w 2017"/>
                  <a:gd name="T67" fmla="*/ 824 h 2020"/>
                  <a:gd name="T68" fmla="*/ 837 w 2017"/>
                  <a:gd name="T69" fmla="*/ 648 h 2020"/>
                  <a:gd name="T70" fmla="*/ 964 w 2017"/>
                  <a:gd name="T71" fmla="*/ 521 h 2020"/>
                  <a:gd name="T72" fmla="*/ 1139 w 2017"/>
                  <a:gd name="T73" fmla="*/ 584 h 2020"/>
                  <a:gd name="T74" fmla="*/ 1149 w 2017"/>
                  <a:gd name="T75" fmla="*/ 778 h 2020"/>
                  <a:gd name="T76" fmla="*/ 1213 w 2017"/>
                  <a:gd name="T77" fmla="*/ 891 h 2020"/>
                  <a:gd name="T78" fmla="*/ 1415 w 2017"/>
                  <a:gd name="T79" fmla="*/ 852 h 2020"/>
                  <a:gd name="T80" fmla="*/ 1357 w 2017"/>
                  <a:gd name="T81" fmla="*/ 668 h 2020"/>
                  <a:gd name="T82" fmla="*/ 1500 w 2017"/>
                  <a:gd name="T83" fmla="*/ 520 h 2020"/>
                  <a:gd name="T84" fmla="*/ 1676 w 2017"/>
                  <a:gd name="T85" fmla="*/ 599 h 2020"/>
                  <a:gd name="T86" fmla="*/ 1671 w 2017"/>
                  <a:gd name="T87" fmla="*/ 784 h 2020"/>
                  <a:gd name="T88" fmla="*/ 1740 w 2017"/>
                  <a:gd name="T89" fmla="*/ 892 h 2020"/>
                  <a:gd name="T90" fmla="*/ 1832 w 2017"/>
                  <a:gd name="T91" fmla="*/ 1099 h 2020"/>
                  <a:gd name="T92" fmla="*/ 1883 w 2017"/>
                  <a:gd name="T93" fmla="*/ 669 h 2020"/>
                  <a:gd name="T94" fmla="*/ 1802 w 2017"/>
                  <a:gd name="T95" fmla="*/ 188 h 2020"/>
                  <a:gd name="T96" fmla="*/ 1729 w 2017"/>
                  <a:gd name="T97" fmla="*/ 0 h 2020"/>
                  <a:gd name="T98" fmla="*/ 1956 w 2017"/>
                  <a:gd name="T99" fmla="*/ 100 h 2020"/>
                  <a:gd name="T100" fmla="*/ 2017 w 2017"/>
                  <a:gd name="T101" fmla="*/ 896 h 2020"/>
                  <a:gd name="T102" fmla="*/ 1995 w 2017"/>
                  <a:gd name="T103" fmla="*/ 1814 h 2020"/>
                  <a:gd name="T104" fmla="*/ 1801 w 2017"/>
                  <a:gd name="T105" fmla="*/ 1997 h 2020"/>
                  <a:gd name="T106" fmla="*/ 324 w 2017"/>
                  <a:gd name="T107" fmla="*/ 2018 h 2020"/>
                  <a:gd name="T108" fmla="*/ 48 w 2017"/>
                  <a:gd name="T109" fmla="*/ 1871 h 2020"/>
                  <a:gd name="T110" fmla="*/ 1 w 2017"/>
                  <a:gd name="T111" fmla="*/ 1407 h 2020"/>
                  <a:gd name="T112" fmla="*/ 1 w 2017"/>
                  <a:gd name="T113" fmla="*/ 366 h 2020"/>
                  <a:gd name="T114" fmla="*/ 73 w 2017"/>
                  <a:gd name="T115" fmla="*/ 80 h 2020"/>
                  <a:gd name="T116" fmla="*/ 1729 w 2017"/>
                  <a:gd name="T117" fmla="*/ 0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17" h="2020">
                    <a:moveTo>
                      <a:pt x="776" y="1611"/>
                    </a:moveTo>
                    <a:lnTo>
                      <a:pt x="752" y="1614"/>
                    </a:lnTo>
                    <a:lnTo>
                      <a:pt x="730" y="1624"/>
                    </a:lnTo>
                    <a:lnTo>
                      <a:pt x="711" y="1638"/>
                    </a:lnTo>
                    <a:lnTo>
                      <a:pt x="695" y="1657"/>
                    </a:lnTo>
                    <a:lnTo>
                      <a:pt x="686" y="1679"/>
                    </a:lnTo>
                    <a:lnTo>
                      <a:pt x="683" y="1705"/>
                    </a:lnTo>
                    <a:lnTo>
                      <a:pt x="686" y="1729"/>
                    </a:lnTo>
                    <a:lnTo>
                      <a:pt x="695" y="1751"/>
                    </a:lnTo>
                    <a:lnTo>
                      <a:pt x="709" y="1770"/>
                    </a:lnTo>
                    <a:lnTo>
                      <a:pt x="727" y="1784"/>
                    </a:lnTo>
                    <a:lnTo>
                      <a:pt x="749" y="1794"/>
                    </a:lnTo>
                    <a:lnTo>
                      <a:pt x="775" y="1798"/>
                    </a:lnTo>
                    <a:lnTo>
                      <a:pt x="800" y="1794"/>
                    </a:lnTo>
                    <a:lnTo>
                      <a:pt x="824" y="1785"/>
                    </a:lnTo>
                    <a:lnTo>
                      <a:pt x="842" y="1772"/>
                    </a:lnTo>
                    <a:lnTo>
                      <a:pt x="857" y="1753"/>
                    </a:lnTo>
                    <a:lnTo>
                      <a:pt x="866" y="1731"/>
                    </a:lnTo>
                    <a:lnTo>
                      <a:pt x="870" y="1707"/>
                    </a:lnTo>
                    <a:lnTo>
                      <a:pt x="868" y="1685"/>
                    </a:lnTo>
                    <a:lnTo>
                      <a:pt x="860" y="1664"/>
                    </a:lnTo>
                    <a:lnTo>
                      <a:pt x="849" y="1646"/>
                    </a:lnTo>
                    <a:lnTo>
                      <a:pt x="835" y="1632"/>
                    </a:lnTo>
                    <a:lnTo>
                      <a:pt x="817" y="1620"/>
                    </a:lnTo>
                    <a:lnTo>
                      <a:pt x="797" y="1613"/>
                    </a:lnTo>
                    <a:lnTo>
                      <a:pt x="776" y="1611"/>
                    </a:lnTo>
                    <a:close/>
                    <a:moveTo>
                      <a:pt x="1234" y="1610"/>
                    </a:moveTo>
                    <a:lnTo>
                      <a:pt x="1213" y="1612"/>
                    </a:lnTo>
                    <a:lnTo>
                      <a:pt x="1193" y="1619"/>
                    </a:lnTo>
                    <a:lnTo>
                      <a:pt x="1176" y="1630"/>
                    </a:lnTo>
                    <a:lnTo>
                      <a:pt x="1162" y="1644"/>
                    </a:lnTo>
                    <a:lnTo>
                      <a:pt x="1151" y="1661"/>
                    </a:lnTo>
                    <a:lnTo>
                      <a:pt x="1144" y="1680"/>
                    </a:lnTo>
                    <a:lnTo>
                      <a:pt x="1142" y="1703"/>
                    </a:lnTo>
                    <a:lnTo>
                      <a:pt x="1145" y="1728"/>
                    </a:lnTo>
                    <a:lnTo>
                      <a:pt x="1154" y="1750"/>
                    </a:lnTo>
                    <a:lnTo>
                      <a:pt x="1168" y="1769"/>
                    </a:lnTo>
                    <a:lnTo>
                      <a:pt x="1187" y="1783"/>
                    </a:lnTo>
                    <a:lnTo>
                      <a:pt x="1208" y="1793"/>
                    </a:lnTo>
                    <a:lnTo>
                      <a:pt x="1234" y="1796"/>
                    </a:lnTo>
                    <a:lnTo>
                      <a:pt x="1259" y="1793"/>
                    </a:lnTo>
                    <a:lnTo>
                      <a:pt x="1281" y="1783"/>
                    </a:lnTo>
                    <a:lnTo>
                      <a:pt x="1301" y="1769"/>
                    </a:lnTo>
                    <a:lnTo>
                      <a:pt x="1317" y="1749"/>
                    </a:lnTo>
                    <a:lnTo>
                      <a:pt x="1325" y="1727"/>
                    </a:lnTo>
                    <a:lnTo>
                      <a:pt x="1329" y="1701"/>
                    </a:lnTo>
                    <a:lnTo>
                      <a:pt x="1325" y="1677"/>
                    </a:lnTo>
                    <a:lnTo>
                      <a:pt x="1315" y="1655"/>
                    </a:lnTo>
                    <a:lnTo>
                      <a:pt x="1301" y="1636"/>
                    </a:lnTo>
                    <a:lnTo>
                      <a:pt x="1281" y="1622"/>
                    </a:lnTo>
                    <a:lnTo>
                      <a:pt x="1259" y="1613"/>
                    </a:lnTo>
                    <a:lnTo>
                      <a:pt x="1234" y="1610"/>
                    </a:lnTo>
                    <a:close/>
                    <a:moveTo>
                      <a:pt x="292" y="1438"/>
                    </a:moveTo>
                    <a:lnTo>
                      <a:pt x="266" y="1439"/>
                    </a:lnTo>
                    <a:lnTo>
                      <a:pt x="243" y="1447"/>
                    </a:lnTo>
                    <a:lnTo>
                      <a:pt x="222" y="1460"/>
                    </a:lnTo>
                    <a:lnTo>
                      <a:pt x="203" y="1477"/>
                    </a:lnTo>
                    <a:lnTo>
                      <a:pt x="189" y="1498"/>
                    </a:lnTo>
                    <a:lnTo>
                      <a:pt x="180" y="1522"/>
                    </a:lnTo>
                    <a:lnTo>
                      <a:pt x="176" y="1549"/>
                    </a:lnTo>
                    <a:lnTo>
                      <a:pt x="175" y="1661"/>
                    </a:lnTo>
                    <a:lnTo>
                      <a:pt x="177" y="1772"/>
                    </a:lnTo>
                    <a:lnTo>
                      <a:pt x="181" y="1799"/>
                    </a:lnTo>
                    <a:lnTo>
                      <a:pt x="190" y="1822"/>
                    </a:lnTo>
                    <a:lnTo>
                      <a:pt x="204" y="1843"/>
                    </a:lnTo>
                    <a:lnTo>
                      <a:pt x="222" y="1859"/>
                    </a:lnTo>
                    <a:lnTo>
                      <a:pt x="243" y="1873"/>
                    </a:lnTo>
                    <a:lnTo>
                      <a:pt x="266" y="1880"/>
                    </a:lnTo>
                    <a:lnTo>
                      <a:pt x="292" y="1883"/>
                    </a:lnTo>
                    <a:lnTo>
                      <a:pt x="318" y="1878"/>
                    </a:lnTo>
                    <a:lnTo>
                      <a:pt x="342" y="1869"/>
                    </a:lnTo>
                    <a:lnTo>
                      <a:pt x="361" y="1855"/>
                    </a:lnTo>
                    <a:lnTo>
                      <a:pt x="378" y="1837"/>
                    </a:lnTo>
                    <a:lnTo>
                      <a:pt x="391" y="1815"/>
                    </a:lnTo>
                    <a:lnTo>
                      <a:pt x="399" y="1791"/>
                    </a:lnTo>
                    <a:lnTo>
                      <a:pt x="402" y="1763"/>
                    </a:lnTo>
                    <a:lnTo>
                      <a:pt x="402" y="1664"/>
                    </a:lnTo>
                    <a:lnTo>
                      <a:pt x="402" y="1609"/>
                    </a:lnTo>
                    <a:lnTo>
                      <a:pt x="401" y="1553"/>
                    </a:lnTo>
                    <a:lnTo>
                      <a:pt x="398" y="1527"/>
                    </a:lnTo>
                    <a:lnTo>
                      <a:pt x="390" y="1502"/>
                    </a:lnTo>
                    <a:lnTo>
                      <a:pt x="377" y="1481"/>
                    </a:lnTo>
                    <a:lnTo>
                      <a:pt x="360" y="1464"/>
                    </a:lnTo>
                    <a:lnTo>
                      <a:pt x="340" y="1450"/>
                    </a:lnTo>
                    <a:lnTo>
                      <a:pt x="317" y="1442"/>
                    </a:lnTo>
                    <a:lnTo>
                      <a:pt x="292" y="1438"/>
                    </a:lnTo>
                    <a:close/>
                    <a:moveTo>
                      <a:pt x="1736" y="1432"/>
                    </a:moveTo>
                    <a:lnTo>
                      <a:pt x="1709" y="1434"/>
                    </a:lnTo>
                    <a:lnTo>
                      <a:pt x="1685" y="1443"/>
                    </a:lnTo>
                    <a:lnTo>
                      <a:pt x="1663" y="1456"/>
                    </a:lnTo>
                    <a:lnTo>
                      <a:pt x="1646" y="1475"/>
                    </a:lnTo>
                    <a:lnTo>
                      <a:pt x="1632" y="1497"/>
                    </a:lnTo>
                    <a:lnTo>
                      <a:pt x="1624" y="1523"/>
                    </a:lnTo>
                    <a:lnTo>
                      <a:pt x="1621" y="1553"/>
                    </a:lnTo>
                    <a:lnTo>
                      <a:pt x="1621" y="1662"/>
                    </a:lnTo>
                    <a:lnTo>
                      <a:pt x="1624" y="1770"/>
                    </a:lnTo>
                    <a:lnTo>
                      <a:pt x="1627" y="1794"/>
                    </a:lnTo>
                    <a:lnTo>
                      <a:pt x="1636" y="1816"/>
                    </a:lnTo>
                    <a:lnTo>
                      <a:pt x="1649" y="1836"/>
                    </a:lnTo>
                    <a:lnTo>
                      <a:pt x="1667" y="1853"/>
                    </a:lnTo>
                    <a:lnTo>
                      <a:pt x="1687" y="1865"/>
                    </a:lnTo>
                    <a:lnTo>
                      <a:pt x="1710" y="1873"/>
                    </a:lnTo>
                    <a:lnTo>
                      <a:pt x="1734" y="1876"/>
                    </a:lnTo>
                    <a:lnTo>
                      <a:pt x="1760" y="1873"/>
                    </a:lnTo>
                    <a:lnTo>
                      <a:pt x="1783" y="1865"/>
                    </a:lnTo>
                    <a:lnTo>
                      <a:pt x="1804" y="1852"/>
                    </a:lnTo>
                    <a:lnTo>
                      <a:pt x="1821" y="1835"/>
                    </a:lnTo>
                    <a:lnTo>
                      <a:pt x="1834" y="1814"/>
                    </a:lnTo>
                    <a:lnTo>
                      <a:pt x="1843" y="1791"/>
                    </a:lnTo>
                    <a:lnTo>
                      <a:pt x="1846" y="1766"/>
                    </a:lnTo>
                    <a:lnTo>
                      <a:pt x="1846" y="1656"/>
                    </a:lnTo>
                    <a:lnTo>
                      <a:pt x="1846" y="1552"/>
                    </a:lnTo>
                    <a:lnTo>
                      <a:pt x="1843" y="1525"/>
                    </a:lnTo>
                    <a:lnTo>
                      <a:pt x="1835" y="1499"/>
                    </a:lnTo>
                    <a:lnTo>
                      <a:pt x="1822" y="1476"/>
                    </a:lnTo>
                    <a:lnTo>
                      <a:pt x="1805" y="1458"/>
                    </a:lnTo>
                    <a:lnTo>
                      <a:pt x="1784" y="1444"/>
                    </a:lnTo>
                    <a:lnTo>
                      <a:pt x="1761" y="1435"/>
                    </a:lnTo>
                    <a:lnTo>
                      <a:pt x="1736" y="1432"/>
                    </a:lnTo>
                    <a:close/>
                    <a:moveTo>
                      <a:pt x="466" y="1286"/>
                    </a:moveTo>
                    <a:lnTo>
                      <a:pt x="459" y="1286"/>
                    </a:lnTo>
                    <a:lnTo>
                      <a:pt x="453" y="1288"/>
                    </a:lnTo>
                    <a:lnTo>
                      <a:pt x="444" y="1295"/>
                    </a:lnTo>
                    <a:lnTo>
                      <a:pt x="436" y="1301"/>
                    </a:lnTo>
                    <a:lnTo>
                      <a:pt x="428" y="1308"/>
                    </a:lnTo>
                    <a:lnTo>
                      <a:pt x="422" y="1316"/>
                    </a:lnTo>
                    <a:lnTo>
                      <a:pt x="420" y="1322"/>
                    </a:lnTo>
                    <a:lnTo>
                      <a:pt x="424" y="1332"/>
                    </a:lnTo>
                    <a:lnTo>
                      <a:pt x="432" y="1343"/>
                    </a:lnTo>
                    <a:lnTo>
                      <a:pt x="442" y="1352"/>
                    </a:lnTo>
                    <a:lnTo>
                      <a:pt x="452" y="1361"/>
                    </a:lnTo>
                    <a:lnTo>
                      <a:pt x="457" y="1363"/>
                    </a:lnTo>
                    <a:lnTo>
                      <a:pt x="463" y="1363"/>
                    </a:lnTo>
                    <a:lnTo>
                      <a:pt x="471" y="1363"/>
                    </a:lnTo>
                    <a:lnTo>
                      <a:pt x="478" y="1362"/>
                    </a:lnTo>
                    <a:lnTo>
                      <a:pt x="1544" y="1362"/>
                    </a:lnTo>
                    <a:lnTo>
                      <a:pt x="1552" y="1363"/>
                    </a:lnTo>
                    <a:lnTo>
                      <a:pt x="1560" y="1363"/>
                    </a:lnTo>
                    <a:lnTo>
                      <a:pt x="1568" y="1363"/>
                    </a:lnTo>
                    <a:lnTo>
                      <a:pt x="1573" y="1361"/>
                    </a:lnTo>
                    <a:lnTo>
                      <a:pt x="1583" y="1352"/>
                    </a:lnTo>
                    <a:lnTo>
                      <a:pt x="1592" y="1342"/>
                    </a:lnTo>
                    <a:lnTo>
                      <a:pt x="1598" y="1332"/>
                    </a:lnTo>
                    <a:lnTo>
                      <a:pt x="1601" y="1321"/>
                    </a:lnTo>
                    <a:lnTo>
                      <a:pt x="1598" y="1313"/>
                    </a:lnTo>
                    <a:lnTo>
                      <a:pt x="1591" y="1305"/>
                    </a:lnTo>
                    <a:lnTo>
                      <a:pt x="1581" y="1296"/>
                    </a:lnTo>
                    <a:lnTo>
                      <a:pt x="1571" y="1289"/>
                    </a:lnTo>
                    <a:lnTo>
                      <a:pt x="1564" y="1287"/>
                    </a:lnTo>
                    <a:lnTo>
                      <a:pt x="1555" y="1286"/>
                    </a:lnTo>
                    <a:lnTo>
                      <a:pt x="1547" y="1287"/>
                    </a:lnTo>
                    <a:lnTo>
                      <a:pt x="1539" y="1287"/>
                    </a:lnTo>
                    <a:lnTo>
                      <a:pt x="1010" y="1287"/>
                    </a:lnTo>
                    <a:lnTo>
                      <a:pt x="482" y="1287"/>
                    </a:lnTo>
                    <a:lnTo>
                      <a:pt x="474" y="1287"/>
                    </a:lnTo>
                    <a:lnTo>
                      <a:pt x="466" y="1286"/>
                    </a:lnTo>
                    <a:close/>
                    <a:moveTo>
                      <a:pt x="388" y="147"/>
                    </a:moveTo>
                    <a:lnTo>
                      <a:pt x="342" y="149"/>
                    </a:lnTo>
                    <a:lnTo>
                      <a:pt x="295" y="154"/>
                    </a:lnTo>
                    <a:lnTo>
                      <a:pt x="263" y="160"/>
                    </a:lnTo>
                    <a:lnTo>
                      <a:pt x="234" y="170"/>
                    </a:lnTo>
                    <a:lnTo>
                      <a:pt x="210" y="185"/>
                    </a:lnTo>
                    <a:lnTo>
                      <a:pt x="189" y="201"/>
                    </a:lnTo>
                    <a:lnTo>
                      <a:pt x="172" y="221"/>
                    </a:lnTo>
                    <a:lnTo>
                      <a:pt x="159" y="246"/>
                    </a:lnTo>
                    <a:lnTo>
                      <a:pt x="149" y="273"/>
                    </a:lnTo>
                    <a:lnTo>
                      <a:pt x="143" y="305"/>
                    </a:lnTo>
                    <a:lnTo>
                      <a:pt x="134" y="378"/>
                    </a:lnTo>
                    <a:lnTo>
                      <a:pt x="130" y="451"/>
                    </a:lnTo>
                    <a:lnTo>
                      <a:pt x="130" y="702"/>
                    </a:lnTo>
                    <a:lnTo>
                      <a:pt x="134" y="952"/>
                    </a:lnTo>
                    <a:lnTo>
                      <a:pt x="138" y="1004"/>
                    </a:lnTo>
                    <a:lnTo>
                      <a:pt x="146" y="1056"/>
                    </a:lnTo>
                    <a:lnTo>
                      <a:pt x="156" y="1107"/>
                    </a:lnTo>
                    <a:lnTo>
                      <a:pt x="161" y="1123"/>
                    </a:lnTo>
                    <a:lnTo>
                      <a:pt x="170" y="1140"/>
                    </a:lnTo>
                    <a:lnTo>
                      <a:pt x="179" y="1155"/>
                    </a:lnTo>
                    <a:lnTo>
                      <a:pt x="181" y="1123"/>
                    </a:lnTo>
                    <a:lnTo>
                      <a:pt x="183" y="1091"/>
                    </a:lnTo>
                    <a:lnTo>
                      <a:pt x="187" y="1060"/>
                    </a:lnTo>
                    <a:lnTo>
                      <a:pt x="192" y="1029"/>
                    </a:lnTo>
                    <a:lnTo>
                      <a:pt x="201" y="1001"/>
                    </a:lnTo>
                    <a:lnTo>
                      <a:pt x="212" y="972"/>
                    </a:lnTo>
                    <a:lnTo>
                      <a:pt x="229" y="944"/>
                    </a:lnTo>
                    <a:lnTo>
                      <a:pt x="250" y="919"/>
                    </a:lnTo>
                    <a:lnTo>
                      <a:pt x="273" y="899"/>
                    </a:lnTo>
                    <a:lnTo>
                      <a:pt x="298" y="882"/>
                    </a:lnTo>
                    <a:lnTo>
                      <a:pt x="325" y="870"/>
                    </a:lnTo>
                    <a:lnTo>
                      <a:pt x="354" y="859"/>
                    </a:lnTo>
                    <a:lnTo>
                      <a:pt x="384" y="851"/>
                    </a:lnTo>
                    <a:lnTo>
                      <a:pt x="415" y="845"/>
                    </a:lnTo>
                    <a:lnTo>
                      <a:pt x="384" y="817"/>
                    </a:lnTo>
                    <a:lnTo>
                      <a:pt x="359" y="788"/>
                    </a:lnTo>
                    <a:lnTo>
                      <a:pt x="340" y="758"/>
                    </a:lnTo>
                    <a:lnTo>
                      <a:pt x="327" y="728"/>
                    </a:lnTo>
                    <a:lnTo>
                      <a:pt x="322" y="697"/>
                    </a:lnTo>
                    <a:lnTo>
                      <a:pt x="322" y="667"/>
                    </a:lnTo>
                    <a:lnTo>
                      <a:pt x="328" y="637"/>
                    </a:lnTo>
                    <a:lnTo>
                      <a:pt x="340" y="607"/>
                    </a:lnTo>
                    <a:lnTo>
                      <a:pt x="360" y="579"/>
                    </a:lnTo>
                    <a:lnTo>
                      <a:pt x="382" y="556"/>
                    </a:lnTo>
                    <a:lnTo>
                      <a:pt x="408" y="540"/>
                    </a:lnTo>
                    <a:lnTo>
                      <a:pt x="436" y="526"/>
                    </a:lnTo>
                    <a:lnTo>
                      <a:pt x="464" y="519"/>
                    </a:lnTo>
                    <a:lnTo>
                      <a:pt x="494" y="516"/>
                    </a:lnTo>
                    <a:lnTo>
                      <a:pt x="524" y="520"/>
                    </a:lnTo>
                    <a:lnTo>
                      <a:pt x="553" y="527"/>
                    </a:lnTo>
                    <a:lnTo>
                      <a:pt x="580" y="540"/>
                    </a:lnTo>
                    <a:lnTo>
                      <a:pt x="605" y="558"/>
                    </a:lnTo>
                    <a:lnTo>
                      <a:pt x="623" y="577"/>
                    </a:lnTo>
                    <a:lnTo>
                      <a:pt x="639" y="598"/>
                    </a:lnTo>
                    <a:lnTo>
                      <a:pt x="651" y="620"/>
                    </a:lnTo>
                    <a:lnTo>
                      <a:pt x="659" y="645"/>
                    </a:lnTo>
                    <a:lnTo>
                      <a:pt x="663" y="671"/>
                    </a:lnTo>
                    <a:lnTo>
                      <a:pt x="663" y="702"/>
                    </a:lnTo>
                    <a:lnTo>
                      <a:pt x="659" y="732"/>
                    </a:lnTo>
                    <a:lnTo>
                      <a:pt x="650" y="758"/>
                    </a:lnTo>
                    <a:lnTo>
                      <a:pt x="636" y="783"/>
                    </a:lnTo>
                    <a:lnTo>
                      <a:pt x="618" y="805"/>
                    </a:lnTo>
                    <a:lnTo>
                      <a:pt x="596" y="826"/>
                    </a:lnTo>
                    <a:lnTo>
                      <a:pt x="569" y="844"/>
                    </a:lnTo>
                    <a:lnTo>
                      <a:pt x="595" y="850"/>
                    </a:lnTo>
                    <a:lnTo>
                      <a:pt x="616" y="855"/>
                    </a:lnTo>
                    <a:lnTo>
                      <a:pt x="633" y="860"/>
                    </a:lnTo>
                    <a:lnTo>
                      <a:pt x="650" y="865"/>
                    </a:lnTo>
                    <a:lnTo>
                      <a:pt x="664" y="871"/>
                    </a:lnTo>
                    <a:lnTo>
                      <a:pt x="678" y="878"/>
                    </a:lnTo>
                    <a:lnTo>
                      <a:pt x="693" y="888"/>
                    </a:lnTo>
                    <a:lnTo>
                      <a:pt x="709" y="899"/>
                    </a:lnTo>
                    <a:lnTo>
                      <a:pt x="728" y="912"/>
                    </a:lnTo>
                    <a:lnTo>
                      <a:pt x="751" y="929"/>
                    </a:lnTo>
                    <a:lnTo>
                      <a:pt x="775" y="905"/>
                    </a:lnTo>
                    <a:lnTo>
                      <a:pt x="801" y="887"/>
                    </a:lnTo>
                    <a:lnTo>
                      <a:pt x="830" y="872"/>
                    </a:lnTo>
                    <a:lnTo>
                      <a:pt x="861" y="860"/>
                    </a:lnTo>
                    <a:lnTo>
                      <a:pt x="893" y="851"/>
                    </a:lnTo>
                    <a:lnTo>
                      <a:pt x="927" y="845"/>
                    </a:lnTo>
                    <a:lnTo>
                      <a:pt x="899" y="824"/>
                    </a:lnTo>
                    <a:lnTo>
                      <a:pt x="876" y="802"/>
                    </a:lnTo>
                    <a:lnTo>
                      <a:pt x="858" y="777"/>
                    </a:lnTo>
                    <a:lnTo>
                      <a:pt x="845" y="752"/>
                    </a:lnTo>
                    <a:lnTo>
                      <a:pt x="836" y="725"/>
                    </a:lnTo>
                    <a:lnTo>
                      <a:pt x="831" y="700"/>
                    </a:lnTo>
                    <a:lnTo>
                      <a:pt x="832" y="673"/>
                    </a:lnTo>
                    <a:lnTo>
                      <a:pt x="837" y="648"/>
                    </a:lnTo>
                    <a:lnTo>
                      <a:pt x="845" y="622"/>
                    </a:lnTo>
                    <a:lnTo>
                      <a:pt x="857" y="599"/>
                    </a:lnTo>
                    <a:lnTo>
                      <a:pt x="871" y="578"/>
                    </a:lnTo>
                    <a:lnTo>
                      <a:pt x="891" y="557"/>
                    </a:lnTo>
                    <a:lnTo>
                      <a:pt x="914" y="542"/>
                    </a:lnTo>
                    <a:lnTo>
                      <a:pt x="939" y="530"/>
                    </a:lnTo>
                    <a:lnTo>
                      <a:pt x="964" y="521"/>
                    </a:lnTo>
                    <a:lnTo>
                      <a:pt x="992" y="517"/>
                    </a:lnTo>
                    <a:lnTo>
                      <a:pt x="1018" y="517"/>
                    </a:lnTo>
                    <a:lnTo>
                      <a:pt x="1046" y="522"/>
                    </a:lnTo>
                    <a:lnTo>
                      <a:pt x="1071" y="531"/>
                    </a:lnTo>
                    <a:lnTo>
                      <a:pt x="1095" y="544"/>
                    </a:lnTo>
                    <a:lnTo>
                      <a:pt x="1119" y="562"/>
                    </a:lnTo>
                    <a:lnTo>
                      <a:pt x="1139" y="584"/>
                    </a:lnTo>
                    <a:lnTo>
                      <a:pt x="1154" y="607"/>
                    </a:lnTo>
                    <a:lnTo>
                      <a:pt x="1166" y="632"/>
                    </a:lnTo>
                    <a:lnTo>
                      <a:pt x="1173" y="660"/>
                    </a:lnTo>
                    <a:lnTo>
                      <a:pt x="1175" y="689"/>
                    </a:lnTo>
                    <a:lnTo>
                      <a:pt x="1172" y="722"/>
                    </a:lnTo>
                    <a:lnTo>
                      <a:pt x="1163" y="752"/>
                    </a:lnTo>
                    <a:lnTo>
                      <a:pt x="1149" y="778"/>
                    </a:lnTo>
                    <a:lnTo>
                      <a:pt x="1130" y="804"/>
                    </a:lnTo>
                    <a:lnTo>
                      <a:pt x="1105" y="826"/>
                    </a:lnTo>
                    <a:lnTo>
                      <a:pt x="1077" y="846"/>
                    </a:lnTo>
                    <a:lnTo>
                      <a:pt x="1114" y="852"/>
                    </a:lnTo>
                    <a:lnTo>
                      <a:pt x="1150" y="862"/>
                    </a:lnTo>
                    <a:lnTo>
                      <a:pt x="1183" y="875"/>
                    </a:lnTo>
                    <a:lnTo>
                      <a:pt x="1213" y="891"/>
                    </a:lnTo>
                    <a:lnTo>
                      <a:pt x="1239" y="911"/>
                    </a:lnTo>
                    <a:lnTo>
                      <a:pt x="1262" y="935"/>
                    </a:lnTo>
                    <a:lnTo>
                      <a:pt x="1292" y="913"/>
                    </a:lnTo>
                    <a:lnTo>
                      <a:pt x="1321" y="893"/>
                    </a:lnTo>
                    <a:lnTo>
                      <a:pt x="1350" y="876"/>
                    </a:lnTo>
                    <a:lnTo>
                      <a:pt x="1382" y="862"/>
                    </a:lnTo>
                    <a:lnTo>
                      <a:pt x="1415" y="852"/>
                    </a:lnTo>
                    <a:lnTo>
                      <a:pt x="1448" y="842"/>
                    </a:lnTo>
                    <a:lnTo>
                      <a:pt x="1418" y="816"/>
                    </a:lnTo>
                    <a:lnTo>
                      <a:pt x="1394" y="788"/>
                    </a:lnTo>
                    <a:lnTo>
                      <a:pt x="1375" y="758"/>
                    </a:lnTo>
                    <a:lnTo>
                      <a:pt x="1363" y="729"/>
                    </a:lnTo>
                    <a:lnTo>
                      <a:pt x="1356" y="698"/>
                    </a:lnTo>
                    <a:lnTo>
                      <a:pt x="1357" y="668"/>
                    </a:lnTo>
                    <a:lnTo>
                      <a:pt x="1364" y="637"/>
                    </a:lnTo>
                    <a:lnTo>
                      <a:pt x="1376" y="608"/>
                    </a:lnTo>
                    <a:lnTo>
                      <a:pt x="1396" y="579"/>
                    </a:lnTo>
                    <a:lnTo>
                      <a:pt x="1418" y="557"/>
                    </a:lnTo>
                    <a:lnTo>
                      <a:pt x="1444" y="540"/>
                    </a:lnTo>
                    <a:lnTo>
                      <a:pt x="1471" y="527"/>
                    </a:lnTo>
                    <a:lnTo>
                      <a:pt x="1500" y="520"/>
                    </a:lnTo>
                    <a:lnTo>
                      <a:pt x="1530" y="516"/>
                    </a:lnTo>
                    <a:lnTo>
                      <a:pt x="1560" y="520"/>
                    </a:lnTo>
                    <a:lnTo>
                      <a:pt x="1589" y="527"/>
                    </a:lnTo>
                    <a:lnTo>
                      <a:pt x="1616" y="540"/>
                    </a:lnTo>
                    <a:lnTo>
                      <a:pt x="1640" y="558"/>
                    </a:lnTo>
                    <a:lnTo>
                      <a:pt x="1659" y="578"/>
                    </a:lnTo>
                    <a:lnTo>
                      <a:pt x="1676" y="599"/>
                    </a:lnTo>
                    <a:lnTo>
                      <a:pt x="1687" y="622"/>
                    </a:lnTo>
                    <a:lnTo>
                      <a:pt x="1695" y="647"/>
                    </a:lnTo>
                    <a:lnTo>
                      <a:pt x="1699" y="674"/>
                    </a:lnTo>
                    <a:lnTo>
                      <a:pt x="1699" y="705"/>
                    </a:lnTo>
                    <a:lnTo>
                      <a:pt x="1694" y="734"/>
                    </a:lnTo>
                    <a:lnTo>
                      <a:pt x="1685" y="760"/>
                    </a:lnTo>
                    <a:lnTo>
                      <a:pt x="1671" y="784"/>
                    </a:lnTo>
                    <a:lnTo>
                      <a:pt x="1653" y="806"/>
                    </a:lnTo>
                    <a:lnTo>
                      <a:pt x="1632" y="826"/>
                    </a:lnTo>
                    <a:lnTo>
                      <a:pt x="1606" y="845"/>
                    </a:lnTo>
                    <a:lnTo>
                      <a:pt x="1647" y="855"/>
                    </a:lnTo>
                    <a:lnTo>
                      <a:pt x="1684" y="866"/>
                    </a:lnTo>
                    <a:lnTo>
                      <a:pt x="1715" y="878"/>
                    </a:lnTo>
                    <a:lnTo>
                      <a:pt x="1740" y="892"/>
                    </a:lnTo>
                    <a:lnTo>
                      <a:pt x="1762" y="909"/>
                    </a:lnTo>
                    <a:lnTo>
                      <a:pt x="1781" y="930"/>
                    </a:lnTo>
                    <a:lnTo>
                      <a:pt x="1795" y="953"/>
                    </a:lnTo>
                    <a:lnTo>
                      <a:pt x="1807" y="982"/>
                    </a:lnTo>
                    <a:lnTo>
                      <a:pt x="1817" y="1015"/>
                    </a:lnTo>
                    <a:lnTo>
                      <a:pt x="1825" y="1054"/>
                    </a:lnTo>
                    <a:lnTo>
                      <a:pt x="1832" y="1099"/>
                    </a:lnTo>
                    <a:lnTo>
                      <a:pt x="1836" y="1151"/>
                    </a:lnTo>
                    <a:lnTo>
                      <a:pt x="1856" y="1120"/>
                    </a:lnTo>
                    <a:lnTo>
                      <a:pt x="1869" y="1088"/>
                    </a:lnTo>
                    <a:lnTo>
                      <a:pt x="1878" y="1056"/>
                    </a:lnTo>
                    <a:lnTo>
                      <a:pt x="1883" y="1024"/>
                    </a:lnTo>
                    <a:lnTo>
                      <a:pt x="1884" y="992"/>
                    </a:lnTo>
                    <a:lnTo>
                      <a:pt x="1883" y="669"/>
                    </a:lnTo>
                    <a:lnTo>
                      <a:pt x="1878" y="347"/>
                    </a:lnTo>
                    <a:lnTo>
                      <a:pt x="1875" y="312"/>
                    </a:lnTo>
                    <a:lnTo>
                      <a:pt x="1868" y="280"/>
                    </a:lnTo>
                    <a:lnTo>
                      <a:pt x="1857" y="252"/>
                    </a:lnTo>
                    <a:lnTo>
                      <a:pt x="1842" y="228"/>
                    </a:lnTo>
                    <a:lnTo>
                      <a:pt x="1824" y="207"/>
                    </a:lnTo>
                    <a:lnTo>
                      <a:pt x="1802" y="188"/>
                    </a:lnTo>
                    <a:lnTo>
                      <a:pt x="1775" y="174"/>
                    </a:lnTo>
                    <a:lnTo>
                      <a:pt x="1747" y="163"/>
                    </a:lnTo>
                    <a:lnTo>
                      <a:pt x="1713" y="155"/>
                    </a:lnTo>
                    <a:lnTo>
                      <a:pt x="1667" y="149"/>
                    </a:lnTo>
                    <a:lnTo>
                      <a:pt x="1621" y="147"/>
                    </a:lnTo>
                    <a:lnTo>
                      <a:pt x="388" y="147"/>
                    </a:lnTo>
                    <a:close/>
                    <a:moveTo>
                      <a:pt x="1729" y="0"/>
                    </a:moveTo>
                    <a:lnTo>
                      <a:pt x="1771" y="1"/>
                    </a:lnTo>
                    <a:lnTo>
                      <a:pt x="1811" y="8"/>
                    </a:lnTo>
                    <a:lnTo>
                      <a:pt x="1846" y="18"/>
                    </a:lnTo>
                    <a:lnTo>
                      <a:pt x="1879" y="32"/>
                    </a:lnTo>
                    <a:lnTo>
                      <a:pt x="1908" y="51"/>
                    </a:lnTo>
                    <a:lnTo>
                      <a:pt x="1933" y="73"/>
                    </a:lnTo>
                    <a:lnTo>
                      <a:pt x="1956" y="100"/>
                    </a:lnTo>
                    <a:lnTo>
                      <a:pt x="1973" y="129"/>
                    </a:lnTo>
                    <a:lnTo>
                      <a:pt x="1988" y="165"/>
                    </a:lnTo>
                    <a:lnTo>
                      <a:pt x="1999" y="202"/>
                    </a:lnTo>
                    <a:lnTo>
                      <a:pt x="2006" y="244"/>
                    </a:lnTo>
                    <a:lnTo>
                      <a:pt x="2012" y="325"/>
                    </a:lnTo>
                    <a:lnTo>
                      <a:pt x="2014" y="405"/>
                    </a:lnTo>
                    <a:lnTo>
                      <a:pt x="2017" y="896"/>
                    </a:lnTo>
                    <a:lnTo>
                      <a:pt x="2017" y="1212"/>
                    </a:lnTo>
                    <a:lnTo>
                      <a:pt x="2017" y="1527"/>
                    </a:lnTo>
                    <a:lnTo>
                      <a:pt x="2016" y="1589"/>
                    </a:lnTo>
                    <a:lnTo>
                      <a:pt x="2015" y="1651"/>
                    </a:lnTo>
                    <a:lnTo>
                      <a:pt x="2012" y="1712"/>
                    </a:lnTo>
                    <a:lnTo>
                      <a:pt x="2005" y="1773"/>
                    </a:lnTo>
                    <a:lnTo>
                      <a:pt x="1995" y="1814"/>
                    </a:lnTo>
                    <a:lnTo>
                      <a:pt x="1981" y="1852"/>
                    </a:lnTo>
                    <a:lnTo>
                      <a:pt x="1961" y="1886"/>
                    </a:lnTo>
                    <a:lnTo>
                      <a:pt x="1937" y="1917"/>
                    </a:lnTo>
                    <a:lnTo>
                      <a:pt x="1908" y="1944"/>
                    </a:lnTo>
                    <a:lnTo>
                      <a:pt x="1875" y="1966"/>
                    </a:lnTo>
                    <a:lnTo>
                      <a:pt x="1839" y="1983"/>
                    </a:lnTo>
                    <a:lnTo>
                      <a:pt x="1801" y="1997"/>
                    </a:lnTo>
                    <a:lnTo>
                      <a:pt x="1760" y="2004"/>
                    </a:lnTo>
                    <a:lnTo>
                      <a:pt x="1649" y="2014"/>
                    </a:lnTo>
                    <a:lnTo>
                      <a:pt x="1540" y="2019"/>
                    </a:lnTo>
                    <a:lnTo>
                      <a:pt x="1006" y="2020"/>
                    </a:lnTo>
                    <a:lnTo>
                      <a:pt x="471" y="2019"/>
                    </a:lnTo>
                    <a:lnTo>
                      <a:pt x="398" y="2019"/>
                    </a:lnTo>
                    <a:lnTo>
                      <a:pt x="324" y="2018"/>
                    </a:lnTo>
                    <a:lnTo>
                      <a:pt x="252" y="2011"/>
                    </a:lnTo>
                    <a:lnTo>
                      <a:pt x="210" y="2002"/>
                    </a:lnTo>
                    <a:lnTo>
                      <a:pt x="171" y="1987"/>
                    </a:lnTo>
                    <a:lnTo>
                      <a:pt x="135" y="1965"/>
                    </a:lnTo>
                    <a:lnTo>
                      <a:pt x="102" y="1937"/>
                    </a:lnTo>
                    <a:lnTo>
                      <a:pt x="73" y="1906"/>
                    </a:lnTo>
                    <a:lnTo>
                      <a:pt x="48" y="1871"/>
                    </a:lnTo>
                    <a:lnTo>
                      <a:pt x="29" y="1832"/>
                    </a:lnTo>
                    <a:lnTo>
                      <a:pt x="15" y="1791"/>
                    </a:lnTo>
                    <a:lnTo>
                      <a:pt x="9" y="1750"/>
                    </a:lnTo>
                    <a:lnTo>
                      <a:pt x="4" y="1670"/>
                    </a:lnTo>
                    <a:lnTo>
                      <a:pt x="2" y="1592"/>
                    </a:lnTo>
                    <a:lnTo>
                      <a:pt x="2" y="1512"/>
                    </a:lnTo>
                    <a:lnTo>
                      <a:pt x="1" y="1407"/>
                    </a:lnTo>
                    <a:lnTo>
                      <a:pt x="1" y="1302"/>
                    </a:lnTo>
                    <a:lnTo>
                      <a:pt x="1" y="1096"/>
                    </a:lnTo>
                    <a:lnTo>
                      <a:pt x="0" y="1096"/>
                    </a:lnTo>
                    <a:lnTo>
                      <a:pt x="0" y="796"/>
                    </a:lnTo>
                    <a:lnTo>
                      <a:pt x="0" y="498"/>
                    </a:lnTo>
                    <a:lnTo>
                      <a:pt x="0" y="431"/>
                    </a:lnTo>
                    <a:lnTo>
                      <a:pt x="1" y="366"/>
                    </a:lnTo>
                    <a:lnTo>
                      <a:pt x="3" y="300"/>
                    </a:lnTo>
                    <a:lnTo>
                      <a:pt x="10" y="234"/>
                    </a:lnTo>
                    <a:lnTo>
                      <a:pt x="15" y="199"/>
                    </a:lnTo>
                    <a:lnTo>
                      <a:pt x="25" y="166"/>
                    </a:lnTo>
                    <a:lnTo>
                      <a:pt x="38" y="134"/>
                    </a:lnTo>
                    <a:lnTo>
                      <a:pt x="53" y="105"/>
                    </a:lnTo>
                    <a:lnTo>
                      <a:pt x="73" y="80"/>
                    </a:lnTo>
                    <a:lnTo>
                      <a:pt x="97" y="56"/>
                    </a:lnTo>
                    <a:lnTo>
                      <a:pt x="125" y="38"/>
                    </a:lnTo>
                    <a:lnTo>
                      <a:pt x="157" y="21"/>
                    </a:lnTo>
                    <a:lnTo>
                      <a:pt x="192" y="9"/>
                    </a:lnTo>
                    <a:lnTo>
                      <a:pt x="232" y="2"/>
                    </a:lnTo>
                    <a:lnTo>
                      <a:pt x="272" y="0"/>
                    </a:lnTo>
                    <a:lnTo>
                      <a:pt x="17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45" name="Freeform 56"/>
              <p:cNvSpPr>
                <a:spLocks/>
              </p:cNvSpPr>
              <p:nvPr/>
            </p:nvSpPr>
            <p:spPr bwMode="auto">
              <a:xfrm>
                <a:off x="5159922" y="5352954"/>
                <a:ext cx="25400" cy="53975"/>
              </a:xfrm>
              <a:custGeom>
                <a:avLst/>
                <a:gdLst>
                  <a:gd name="T0" fmla="*/ 125 w 126"/>
                  <a:gd name="T1" fmla="*/ 0 h 274"/>
                  <a:gd name="T2" fmla="*/ 126 w 126"/>
                  <a:gd name="T3" fmla="*/ 109 h 274"/>
                  <a:gd name="T4" fmla="*/ 125 w 126"/>
                  <a:gd name="T5" fmla="*/ 218 h 274"/>
                  <a:gd name="T6" fmla="*/ 122 w 126"/>
                  <a:gd name="T7" fmla="*/ 234 h 274"/>
                  <a:gd name="T8" fmla="*/ 113 w 126"/>
                  <a:gd name="T9" fmla="*/ 249 h 274"/>
                  <a:gd name="T10" fmla="*/ 102 w 126"/>
                  <a:gd name="T11" fmla="*/ 260 h 274"/>
                  <a:gd name="T12" fmla="*/ 89 w 126"/>
                  <a:gd name="T13" fmla="*/ 269 h 274"/>
                  <a:gd name="T14" fmla="*/ 73 w 126"/>
                  <a:gd name="T15" fmla="*/ 273 h 274"/>
                  <a:gd name="T16" fmla="*/ 58 w 126"/>
                  <a:gd name="T17" fmla="*/ 274 h 274"/>
                  <a:gd name="T18" fmla="*/ 39 w 126"/>
                  <a:gd name="T19" fmla="*/ 269 h 274"/>
                  <a:gd name="T20" fmla="*/ 24 w 126"/>
                  <a:gd name="T21" fmla="*/ 259 h 274"/>
                  <a:gd name="T22" fmla="*/ 11 w 126"/>
                  <a:gd name="T23" fmla="*/ 245 h 274"/>
                  <a:gd name="T24" fmla="*/ 4 w 126"/>
                  <a:gd name="T25" fmla="*/ 228 h 274"/>
                  <a:gd name="T26" fmla="*/ 0 w 126"/>
                  <a:gd name="T27" fmla="*/ 207 h 274"/>
                  <a:gd name="T28" fmla="*/ 0 w 126"/>
                  <a:gd name="T29" fmla="*/ 112 h 274"/>
                  <a:gd name="T30" fmla="*/ 0 w 126"/>
                  <a:gd name="T31" fmla="*/ 13 h 274"/>
                  <a:gd name="T32" fmla="*/ 63 w 126"/>
                  <a:gd name="T33" fmla="*/ 7 h 274"/>
                  <a:gd name="T34" fmla="*/ 125 w 126"/>
                  <a:gd name="T35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6" h="274">
                    <a:moveTo>
                      <a:pt x="125" y="0"/>
                    </a:moveTo>
                    <a:lnTo>
                      <a:pt x="126" y="109"/>
                    </a:lnTo>
                    <a:lnTo>
                      <a:pt x="125" y="218"/>
                    </a:lnTo>
                    <a:lnTo>
                      <a:pt x="122" y="234"/>
                    </a:lnTo>
                    <a:lnTo>
                      <a:pt x="113" y="249"/>
                    </a:lnTo>
                    <a:lnTo>
                      <a:pt x="102" y="260"/>
                    </a:lnTo>
                    <a:lnTo>
                      <a:pt x="89" y="269"/>
                    </a:lnTo>
                    <a:lnTo>
                      <a:pt x="73" y="273"/>
                    </a:lnTo>
                    <a:lnTo>
                      <a:pt x="58" y="274"/>
                    </a:lnTo>
                    <a:lnTo>
                      <a:pt x="39" y="269"/>
                    </a:lnTo>
                    <a:lnTo>
                      <a:pt x="24" y="259"/>
                    </a:lnTo>
                    <a:lnTo>
                      <a:pt x="11" y="245"/>
                    </a:lnTo>
                    <a:lnTo>
                      <a:pt x="4" y="228"/>
                    </a:lnTo>
                    <a:lnTo>
                      <a:pt x="0" y="207"/>
                    </a:lnTo>
                    <a:lnTo>
                      <a:pt x="0" y="112"/>
                    </a:lnTo>
                    <a:lnTo>
                      <a:pt x="0" y="13"/>
                    </a:lnTo>
                    <a:lnTo>
                      <a:pt x="63" y="7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46" name="Freeform 57"/>
              <p:cNvSpPr>
                <a:spLocks/>
              </p:cNvSpPr>
              <p:nvPr/>
            </p:nvSpPr>
            <p:spPr bwMode="auto">
              <a:xfrm>
                <a:off x="4872585" y="5354542"/>
                <a:ext cx="25400" cy="52388"/>
              </a:xfrm>
              <a:custGeom>
                <a:avLst/>
                <a:gdLst>
                  <a:gd name="T0" fmla="*/ 0 w 127"/>
                  <a:gd name="T1" fmla="*/ 0 h 263"/>
                  <a:gd name="T2" fmla="*/ 53 w 127"/>
                  <a:gd name="T3" fmla="*/ 3 h 263"/>
                  <a:gd name="T4" fmla="*/ 101 w 127"/>
                  <a:gd name="T5" fmla="*/ 6 h 263"/>
                  <a:gd name="T6" fmla="*/ 112 w 127"/>
                  <a:gd name="T7" fmla="*/ 7 h 263"/>
                  <a:gd name="T8" fmla="*/ 121 w 127"/>
                  <a:gd name="T9" fmla="*/ 11 h 263"/>
                  <a:gd name="T10" fmla="*/ 126 w 127"/>
                  <a:gd name="T11" fmla="*/ 19 h 263"/>
                  <a:gd name="T12" fmla="*/ 127 w 127"/>
                  <a:gd name="T13" fmla="*/ 31 h 263"/>
                  <a:gd name="T14" fmla="*/ 127 w 127"/>
                  <a:gd name="T15" fmla="*/ 113 h 263"/>
                  <a:gd name="T16" fmla="*/ 126 w 127"/>
                  <a:gd name="T17" fmla="*/ 195 h 263"/>
                  <a:gd name="T18" fmla="*/ 123 w 127"/>
                  <a:gd name="T19" fmla="*/ 213 h 263"/>
                  <a:gd name="T20" fmla="*/ 117 w 127"/>
                  <a:gd name="T21" fmla="*/ 230 h 263"/>
                  <a:gd name="T22" fmla="*/ 107 w 127"/>
                  <a:gd name="T23" fmla="*/ 243 h 263"/>
                  <a:gd name="T24" fmla="*/ 94 w 127"/>
                  <a:gd name="T25" fmla="*/ 254 h 263"/>
                  <a:gd name="T26" fmla="*/ 79 w 127"/>
                  <a:gd name="T27" fmla="*/ 261 h 263"/>
                  <a:gd name="T28" fmla="*/ 63 w 127"/>
                  <a:gd name="T29" fmla="*/ 263 h 263"/>
                  <a:gd name="T30" fmla="*/ 46 w 127"/>
                  <a:gd name="T31" fmla="*/ 261 h 263"/>
                  <a:gd name="T32" fmla="*/ 31 w 127"/>
                  <a:gd name="T33" fmla="*/ 254 h 263"/>
                  <a:gd name="T34" fmla="*/ 18 w 127"/>
                  <a:gd name="T35" fmla="*/ 243 h 263"/>
                  <a:gd name="T36" fmla="*/ 8 w 127"/>
                  <a:gd name="T37" fmla="*/ 229 h 263"/>
                  <a:gd name="T38" fmla="*/ 2 w 127"/>
                  <a:gd name="T39" fmla="*/ 212 h 263"/>
                  <a:gd name="T40" fmla="*/ 0 w 127"/>
                  <a:gd name="T41" fmla="*/ 191 h 263"/>
                  <a:gd name="T42" fmla="*/ 0 w 127"/>
                  <a:gd name="T43" fmla="*/ 96 h 263"/>
                  <a:gd name="T44" fmla="*/ 0 w 127"/>
                  <a:gd name="T45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" h="263">
                    <a:moveTo>
                      <a:pt x="0" y="0"/>
                    </a:moveTo>
                    <a:lnTo>
                      <a:pt x="53" y="3"/>
                    </a:lnTo>
                    <a:lnTo>
                      <a:pt x="101" y="6"/>
                    </a:lnTo>
                    <a:lnTo>
                      <a:pt x="112" y="7"/>
                    </a:lnTo>
                    <a:lnTo>
                      <a:pt x="121" y="11"/>
                    </a:lnTo>
                    <a:lnTo>
                      <a:pt x="126" y="19"/>
                    </a:lnTo>
                    <a:lnTo>
                      <a:pt x="127" y="31"/>
                    </a:lnTo>
                    <a:lnTo>
                      <a:pt x="127" y="113"/>
                    </a:lnTo>
                    <a:lnTo>
                      <a:pt x="126" y="195"/>
                    </a:lnTo>
                    <a:lnTo>
                      <a:pt x="123" y="213"/>
                    </a:lnTo>
                    <a:lnTo>
                      <a:pt x="117" y="230"/>
                    </a:lnTo>
                    <a:lnTo>
                      <a:pt x="107" y="243"/>
                    </a:lnTo>
                    <a:lnTo>
                      <a:pt x="94" y="254"/>
                    </a:lnTo>
                    <a:lnTo>
                      <a:pt x="79" y="261"/>
                    </a:lnTo>
                    <a:lnTo>
                      <a:pt x="63" y="263"/>
                    </a:lnTo>
                    <a:lnTo>
                      <a:pt x="46" y="261"/>
                    </a:lnTo>
                    <a:lnTo>
                      <a:pt x="31" y="254"/>
                    </a:lnTo>
                    <a:lnTo>
                      <a:pt x="18" y="243"/>
                    </a:lnTo>
                    <a:lnTo>
                      <a:pt x="8" y="229"/>
                    </a:lnTo>
                    <a:lnTo>
                      <a:pt x="2" y="212"/>
                    </a:lnTo>
                    <a:lnTo>
                      <a:pt x="0" y="191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47" name="Freeform 58"/>
              <p:cNvSpPr>
                <a:spLocks noEditPoints="1"/>
              </p:cNvSpPr>
              <p:nvPr/>
            </p:nvSpPr>
            <p:spPr bwMode="auto">
              <a:xfrm>
                <a:off x="4667797" y="4794154"/>
                <a:ext cx="720725" cy="720725"/>
              </a:xfrm>
              <a:custGeom>
                <a:avLst/>
                <a:gdLst>
                  <a:gd name="T0" fmla="*/ 984 w 3628"/>
                  <a:gd name="T1" fmla="*/ 548 h 3628"/>
                  <a:gd name="T2" fmla="*/ 825 w 3628"/>
                  <a:gd name="T3" fmla="*/ 622 h 3628"/>
                  <a:gd name="T4" fmla="*/ 719 w 3628"/>
                  <a:gd name="T5" fmla="*/ 762 h 3628"/>
                  <a:gd name="T6" fmla="*/ 672 w 3628"/>
                  <a:gd name="T7" fmla="*/ 980 h 3628"/>
                  <a:gd name="T8" fmla="*/ 674 w 3628"/>
                  <a:gd name="T9" fmla="*/ 1391 h 3628"/>
                  <a:gd name="T10" fmla="*/ 679 w 3628"/>
                  <a:gd name="T11" fmla="*/ 2424 h 3628"/>
                  <a:gd name="T12" fmla="*/ 737 w 3628"/>
                  <a:gd name="T13" fmla="*/ 2609 h 3628"/>
                  <a:gd name="T14" fmla="*/ 876 w 3628"/>
                  <a:gd name="T15" fmla="*/ 2751 h 3628"/>
                  <a:gd name="T16" fmla="*/ 900 w 3628"/>
                  <a:gd name="T17" fmla="*/ 2797 h 3628"/>
                  <a:gd name="T18" fmla="*/ 912 w 3628"/>
                  <a:gd name="T19" fmla="*/ 3090 h 3628"/>
                  <a:gd name="T20" fmla="*/ 987 w 3628"/>
                  <a:gd name="T21" fmla="*/ 3186 h 3628"/>
                  <a:gd name="T22" fmla="*/ 1104 w 3628"/>
                  <a:gd name="T23" fmla="*/ 3218 h 3628"/>
                  <a:gd name="T24" fmla="*/ 1227 w 3628"/>
                  <a:gd name="T25" fmla="*/ 3169 h 3628"/>
                  <a:gd name="T26" fmla="*/ 1291 w 3628"/>
                  <a:gd name="T27" fmla="*/ 3050 h 3628"/>
                  <a:gd name="T28" fmla="*/ 2345 w 3628"/>
                  <a:gd name="T29" fmla="*/ 2829 h 3628"/>
                  <a:gd name="T30" fmla="*/ 2355 w 3628"/>
                  <a:gd name="T31" fmla="*/ 3087 h 3628"/>
                  <a:gd name="T32" fmla="*/ 2426 w 3628"/>
                  <a:gd name="T33" fmla="*/ 3181 h 3628"/>
                  <a:gd name="T34" fmla="*/ 2555 w 3628"/>
                  <a:gd name="T35" fmla="*/ 3218 h 3628"/>
                  <a:gd name="T36" fmla="*/ 2671 w 3628"/>
                  <a:gd name="T37" fmla="*/ 3170 h 3628"/>
                  <a:gd name="T38" fmla="*/ 2735 w 3628"/>
                  <a:gd name="T39" fmla="*/ 3056 h 3628"/>
                  <a:gd name="T40" fmla="*/ 2740 w 3628"/>
                  <a:gd name="T41" fmla="*/ 2779 h 3628"/>
                  <a:gd name="T42" fmla="*/ 2800 w 3628"/>
                  <a:gd name="T43" fmla="*/ 2719 h 3628"/>
                  <a:gd name="T44" fmla="*/ 2913 w 3628"/>
                  <a:gd name="T45" fmla="*/ 2576 h 3628"/>
                  <a:gd name="T46" fmla="*/ 2956 w 3628"/>
                  <a:gd name="T47" fmla="*/ 2370 h 3628"/>
                  <a:gd name="T48" fmla="*/ 2953 w 3628"/>
                  <a:gd name="T49" fmla="*/ 991 h 3628"/>
                  <a:gd name="T50" fmla="*/ 2910 w 3628"/>
                  <a:gd name="T51" fmla="*/ 760 h 3628"/>
                  <a:gd name="T52" fmla="*/ 2802 w 3628"/>
                  <a:gd name="T53" fmla="*/ 621 h 3628"/>
                  <a:gd name="T54" fmla="*/ 2640 w 3628"/>
                  <a:gd name="T55" fmla="*/ 548 h 3628"/>
                  <a:gd name="T56" fmla="*/ 1925 w 3628"/>
                  <a:gd name="T57" fmla="*/ 3 h 3628"/>
                  <a:gd name="T58" fmla="*/ 2347 w 3628"/>
                  <a:gd name="T59" fmla="*/ 79 h 3628"/>
                  <a:gd name="T60" fmla="*/ 2729 w 3628"/>
                  <a:gd name="T61" fmla="*/ 248 h 3628"/>
                  <a:gd name="T62" fmla="*/ 3060 w 3628"/>
                  <a:gd name="T63" fmla="*/ 495 h 3628"/>
                  <a:gd name="T64" fmla="*/ 3325 w 3628"/>
                  <a:gd name="T65" fmla="*/ 810 h 3628"/>
                  <a:gd name="T66" fmla="*/ 3515 w 3628"/>
                  <a:gd name="T67" fmla="*/ 1181 h 3628"/>
                  <a:gd name="T68" fmla="*/ 3615 w 3628"/>
                  <a:gd name="T69" fmla="*/ 1595 h 3628"/>
                  <a:gd name="T70" fmla="*/ 3615 w 3628"/>
                  <a:gd name="T71" fmla="*/ 2033 h 3628"/>
                  <a:gd name="T72" fmla="*/ 3515 w 3628"/>
                  <a:gd name="T73" fmla="*/ 2447 h 3628"/>
                  <a:gd name="T74" fmla="*/ 3325 w 3628"/>
                  <a:gd name="T75" fmla="*/ 2818 h 3628"/>
                  <a:gd name="T76" fmla="*/ 3060 w 3628"/>
                  <a:gd name="T77" fmla="*/ 3133 h 3628"/>
                  <a:gd name="T78" fmla="*/ 2729 w 3628"/>
                  <a:gd name="T79" fmla="*/ 3380 h 3628"/>
                  <a:gd name="T80" fmla="*/ 2347 w 3628"/>
                  <a:gd name="T81" fmla="*/ 3548 h 3628"/>
                  <a:gd name="T82" fmla="*/ 1925 w 3628"/>
                  <a:gd name="T83" fmla="*/ 3625 h 3628"/>
                  <a:gd name="T84" fmla="*/ 1488 w 3628"/>
                  <a:gd name="T85" fmla="*/ 3599 h 3628"/>
                  <a:gd name="T86" fmla="*/ 1084 w 3628"/>
                  <a:gd name="T87" fmla="*/ 3475 h 3628"/>
                  <a:gd name="T88" fmla="*/ 726 w 3628"/>
                  <a:gd name="T89" fmla="*/ 3265 h 3628"/>
                  <a:gd name="T90" fmla="*/ 427 w 3628"/>
                  <a:gd name="T91" fmla="*/ 2982 h 3628"/>
                  <a:gd name="T92" fmla="*/ 198 w 3628"/>
                  <a:gd name="T93" fmla="*/ 2639 h 3628"/>
                  <a:gd name="T94" fmla="*/ 52 w 3628"/>
                  <a:gd name="T95" fmla="*/ 2245 h 3628"/>
                  <a:gd name="T96" fmla="*/ 0 w 3628"/>
                  <a:gd name="T97" fmla="*/ 1814 h 3628"/>
                  <a:gd name="T98" fmla="*/ 52 w 3628"/>
                  <a:gd name="T99" fmla="*/ 1383 h 3628"/>
                  <a:gd name="T100" fmla="*/ 198 w 3628"/>
                  <a:gd name="T101" fmla="*/ 989 h 3628"/>
                  <a:gd name="T102" fmla="*/ 427 w 3628"/>
                  <a:gd name="T103" fmla="*/ 645 h 3628"/>
                  <a:gd name="T104" fmla="*/ 726 w 3628"/>
                  <a:gd name="T105" fmla="*/ 362 h 3628"/>
                  <a:gd name="T106" fmla="*/ 1084 w 3628"/>
                  <a:gd name="T107" fmla="*/ 152 h 3628"/>
                  <a:gd name="T108" fmla="*/ 1488 w 3628"/>
                  <a:gd name="T109" fmla="*/ 29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28" h="3628">
                    <a:moveTo>
                      <a:pt x="2540" y="538"/>
                    </a:moveTo>
                    <a:lnTo>
                      <a:pt x="1081" y="539"/>
                    </a:lnTo>
                    <a:lnTo>
                      <a:pt x="1031" y="542"/>
                    </a:lnTo>
                    <a:lnTo>
                      <a:pt x="984" y="548"/>
                    </a:lnTo>
                    <a:lnTo>
                      <a:pt x="940" y="560"/>
                    </a:lnTo>
                    <a:lnTo>
                      <a:pt x="898" y="576"/>
                    </a:lnTo>
                    <a:lnTo>
                      <a:pt x="859" y="597"/>
                    </a:lnTo>
                    <a:lnTo>
                      <a:pt x="825" y="622"/>
                    </a:lnTo>
                    <a:lnTo>
                      <a:pt x="793" y="651"/>
                    </a:lnTo>
                    <a:lnTo>
                      <a:pt x="764" y="684"/>
                    </a:lnTo>
                    <a:lnTo>
                      <a:pt x="740" y="721"/>
                    </a:lnTo>
                    <a:lnTo>
                      <a:pt x="719" y="762"/>
                    </a:lnTo>
                    <a:lnTo>
                      <a:pt x="701" y="807"/>
                    </a:lnTo>
                    <a:lnTo>
                      <a:pt x="689" y="854"/>
                    </a:lnTo>
                    <a:lnTo>
                      <a:pt x="678" y="917"/>
                    </a:lnTo>
                    <a:lnTo>
                      <a:pt x="672" y="980"/>
                    </a:lnTo>
                    <a:lnTo>
                      <a:pt x="670" y="1043"/>
                    </a:lnTo>
                    <a:lnTo>
                      <a:pt x="670" y="1106"/>
                    </a:lnTo>
                    <a:lnTo>
                      <a:pt x="672" y="1171"/>
                    </a:lnTo>
                    <a:lnTo>
                      <a:pt x="674" y="1391"/>
                    </a:lnTo>
                    <a:lnTo>
                      <a:pt x="674" y="1611"/>
                    </a:lnTo>
                    <a:lnTo>
                      <a:pt x="674" y="1992"/>
                    </a:lnTo>
                    <a:lnTo>
                      <a:pt x="677" y="2372"/>
                    </a:lnTo>
                    <a:lnTo>
                      <a:pt x="679" y="2424"/>
                    </a:lnTo>
                    <a:lnTo>
                      <a:pt x="686" y="2475"/>
                    </a:lnTo>
                    <a:lnTo>
                      <a:pt x="699" y="2521"/>
                    </a:lnTo>
                    <a:lnTo>
                      <a:pt x="715" y="2567"/>
                    </a:lnTo>
                    <a:lnTo>
                      <a:pt x="737" y="2609"/>
                    </a:lnTo>
                    <a:lnTo>
                      <a:pt x="764" y="2649"/>
                    </a:lnTo>
                    <a:lnTo>
                      <a:pt x="796" y="2685"/>
                    </a:lnTo>
                    <a:lnTo>
                      <a:pt x="834" y="2719"/>
                    </a:lnTo>
                    <a:lnTo>
                      <a:pt x="876" y="2751"/>
                    </a:lnTo>
                    <a:lnTo>
                      <a:pt x="887" y="2760"/>
                    </a:lnTo>
                    <a:lnTo>
                      <a:pt x="894" y="2770"/>
                    </a:lnTo>
                    <a:lnTo>
                      <a:pt x="899" y="2782"/>
                    </a:lnTo>
                    <a:lnTo>
                      <a:pt x="900" y="2797"/>
                    </a:lnTo>
                    <a:lnTo>
                      <a:pt x="899" y="2911"/>
                    </a:lnTo>
                    <a:lnTo>
                      <a:pt x="900" y="3024"/>
                    </a:lnTo>
                    <a:lnTo>
                      <a:pt x="903" y="3058"/>
                    </a:lnTo>
                    <a:lnTo>
                      <a:pt x="912" y="3090"/>
                    </a:lnTo>
                    <a:lnTo>
                      <a:pt x="925" y="3118"/>
                    </a:lnTo>
                    <a:lnTo>
                      <a:pt x="943" y="3144"/>
                    </a:lnTo>
                    <a:lnTo>
                      <a:pt x="964" y="3167"/>
                    </a:lnTo>
                    <a:lnTo>
                      <a:pt x="987" y="3186"/>
                    </a:lnTo>
                    <a:lnTo>
                      <a:pt x="1014" y="3200"/>
                    </a:lnTo>
                    <a:lnTo>
                      <a:pt x="1042" y="3211"/>
                    </a:lnTo>
                    <a:lnTo>
                      <a:pt x="1073" y="3217"/>
                    </a:lnTo>
                    <a:lnTo>
                      <a:pt x="1104" y="3218"/>
                    </a:lnTo>
                    <a:lnTo>
                      <a:pt x="1136" y="3213"/>
                    </a:lnTo>
                    <a:lnTo>
                      <a:pt x="1168" y="3205"/>
                    </a:lnTo>
                    <a:lnTo>
                      <a:pt x="1199" y="3189"/>
                    </a:lnTo>
                    <a:lnTo>
                      <a:pt x="1227" y="3169"/>
                    </a:lnTo>
                    <a:lnTo>
                      <a:pt x="1250" y="3145"/>
                    </a:lnTo>
                    <a:lnTo>
                      <a:pt x="1269" y="3116"/>
                    </a:lnTo>
                    <a:lnTo>
                      <a:pt x="1282" y="3085"/>
                    </a:lnTo>
                    <a:lnTo>
                      <a:pt x="1291" y="3050"/>
                    </a:lnTo>
                    <a:lnTo>
                      <a:pt x="1294" y="3013"/>
                    </a:lnTo>
                    <a:lnTo>
                      <a:pt x="1294" y="2922"/>
                    </a:lnTo>
                    <a:lnTo>
                      <a:pt x="1294" y="2829"/>
                    </a:lnTo>
                    <a:lnTo>
                      <a:pt x="2345" y="2829"/>
                    </a:lnTo>
                    <a:lnTo>
                      <a:pt x="2345" y="2927"/>
                    </a:lnTo>
                    <a:lnTo>
                      <a:pt x="2345" y="3024"/>
                    </a:lnTo>
                    <a:lnTo>
                      <a:pt x="2348" y="3058"/>
                    </a:lnTo>
                    <a:lnTo>
                      <a:pt x="2355" y="3087"/>
                    </a:lnTo>
                    <a:lnTo>
                      <a:pt x="2367" y="3115"/>
                    </a:lnTo>
                    <a:lnTo>
                      <a:pt x="2382" y="3140"/>
                    </a:lnTo>
                    <a:lnTo>
                      <a:pt x="2403" y="3163"/>
                    </a:lnTo>
                    <a:lnTo>
                      <a:pt x="2426" y="3181"/>
                    </a:lnTo>
                    <a:lnTo>
                      <a:pt x="2455" y="3198"/>
                    </a:lnTo>
                    <a:lnTo>
                      <a:pt x="2488" y="3210"/>
                    </a:lnTo>
                    <a:lnTo>
                      <a:pt x="2522" y="3218"/>
                    </a:lnTo>
                    <a:lnTo>
                      <a:pt x="2555" y="3218"/>
                    </a:lnTo>
                    <a:lnTo>
                      <a:pt x="2587" y="3213"/>
                    </a:lnTo>
                    <a:lnTo>
                      <a:pt x="2617" y="3204"/>
                    </a:lnTo>
                    <a:lnTo>
                      <a:pt x="2645" y="3189"/>
                    </a:lnTo>
                    <a:lnTo>
                      <a:pt x="2671" y="3170"/>
                    </a:lnTo>
                    <a:lnTo>
                      <a:pt x="2693" y="3147"/>
                    </a:lnTo>
                    <a:lnTo>
                      <a:pt x="2712" y="3119"/>
                    </a:lnTo>
                    <a:lnTo>
                      <a:pt x="2726" y="3090"/>
                    </a:lnTo>
                    <a:lnTo>
                      <a:pt x="2735" y="3056"/>
                    </a:lnTo>
                    <a:lnTo>
                      <a:pt x="2739" y="3020"/>
                    </a:lnTo>
                    <a:lnTo>
                      <a:pt x="2740" y="2906"/>
                    </a:lnTo>
                    <a:lnTo>
                      <a:pt x="2739" y="2792"/>
                    </a:lnTo>
                    <a:lnTo>
                      <a:pt x="2740" y="2779"/>
                    </a:lnTo>
                    <a:lnTo>
                      <a:pt x="2744" y="2768"/>
                    </a:lnTo>
                    <a:lnTo>
                      <a:pt x="2750" y="2758"/>
                    </a:lnTo>
                    <a:lnTo>
                      <a:pt x="2761" y="2749"/>
                    </a:lnTo>
                    <a:lnTo>
                      <a:pt x="2800" y="2719"/>
                    </a:lnTo>
                    <a:lnTo>
                      <a:pt x="2834" y="2687"/>
                    </a:lnTo>
                    <a:lnTo>
                      <a:pt x="2864" y="2653"/>
                    </a:lnTo>
                    <a:lnTo>
                      <a:pt x="2891" y="2615"/>
                    </a:lnTo>
                    <a:lnTo>
                      <a:pt x="2913" y="2576"/>
                    </a:lnTo>
                    <a:lnTo>
                      <a:pt x="2929" y="2534"/>
                    </a:lnTo>
                    <a:lnTo>
                      <a:pt x="2943" y="2488"/>
                    </a:lnTo>
                    <a:lnTo>
                      <a:pt x="2950" y="2441"/>
                    </a:lnTo>
                    <a:lnTo>
                      <a:pt x="2956" y="2370"/>
                    </a:lnTo>
                    <a:lnTo>
                      <a:pt x="2958" y="2298"/>
                    </a:lnTo>
                    <a:lnTo>
                      <a:pt x="2958" y="2227"/>
                    </a:lnTo>
                    <a:lnTo>
                      <a:pt x="2955" y="1081"/>
                    </a:lnTo>
                    <a:lnTo>
                      <a:pt x="2953" y="991"/>
                    </a:lnTo>
                    <a:lnTo>
                      <a:pt x="2946" y="902"/>
                    </a:lnTo>
                    <a:lnTo>
                      <a:pt x="2938" y="851"/>
                    </a:lnTo>
                    <a:lnTo>
                      <a:pt x="2926" y="804"/>
                    </a:lnTo>
                    <a:lnTo>
                      <a:pt x="2910" y="760"/>
                    </a:lnTo>
                    <a:lnTo>
                      <a:pt x="2889" y="720"/>
                    </a:lnTo>
                    <a:lnTo>
                      <a:pt x="2864" y="683"/>
                    </a:lnTo>
                    <a:lnTo>
                      <a:pt x="2835" y="650"/>
                    </a:lnTo>
                    <a:lnTo>
                      <a:pt x="2802" y="621"/>
                    </a:lnTo>
                    <a:lnTo>
                      <a:pt x="2767" y="597"/>
                    </a:lnTo>
                    <a:lnTo>
                      <a:pt x="2728" y="576"/>
                    </a:lnTo>
                    <a:lnTo>
                      <a:pt x="2685" y="560"/>
                    </a:lnTo>
                    <a:lnTo>
                      <a:pt x="2640" y="548"/>
                    </a:lnTo>
                    <a:lnTo>
                      <a:pt x="2592" y="542"/>
                    </a:lnTo>
                    <a:lnTo>
                      <a:pt x="2540" y="538"/>
                    </a:lnTo>
                    <a:close/>
                    <a:moveTo>
                      <a:pt x="1814" y="0"/>
                    </a:moveTo>
                    <a:lnTo>
                      <a:pt x="1925" y="3"/>
                    </a:lnTo>
                    <a:lnTo>
                      <a:pt x="2033" y="13"/>
                    </a:lnTo>
                    <a:lnTo>
                      <a:pt x="2140" y="29"/>
                    </a:lnTo>
                    <a:lnTo>
                      <a:pt x="2245" y="51"/>
                    </a:lnTo>
                    <a:lnTo>
                      <a:pt x="2347" y="79"/>
                    </a:lnTo>
                    <a:lnTo>
                      <a:pt x="2447" y="113"/>
                    </a:lnTo>
                    <a:lnTo>
                      <a:pt x="2545" y="152"/>
                    </a:lnTo>
                    <a:lnTo>
                      <a:pt x="2639" y="198"/>
                    </a:lnTo>
                    <a:lnTo>
                      <a:pt x="2729" y="248"/>
                    </a:lnTo>
                    <a:lnTo>
                      <a:pt x="2818" y="303"/>
                    </a:lnTo>
                    <a:lnTo>
                      <a:pt x="2902" y="362"/>
                    </a:lnTo>
                    <a:lnTo>
                      <a:pt x="2983" y="427"/>
                    </a:lnTo>
                    <a:lnTo>
                      <a:pt x="3060" y="495"/>
                    </a:lnTo>
                    <a:lnTo>
                      <a:pt x="3133" y="568"/>
                    </a:lnTo>
                    <a:lnTo>
                      <a:pt x="3201" y="645"/>
                    </a:lnTo>
                    <a:lnTo>
                      <a:pt x="3266" y="726"/>
                    </a:lnTo>
                    <a:lnTo>
                      <a:pt x="3325" y="810"/>
                    </a:lnTo>
                    <a:lnTo>
                      <a:pt x="3380" y="899"/>
                    </a:lnTo>
                    <a:lnTo>
                      <a:pt x="3430" y="989"/>
                    </a:lnTo>
                    <a:lnTo>
                      <a:pt x="3476" y="1083"/>
                    </a:lnTo>
                    <a:lnTo>
                      <a:pt x="3515" y="1181"/>
                    </a:lnTo>
                    <a:lnTo>
                      <a:pt x="3549" y="1281"/>
                    </a:lnTo>
                    <a:lnTo>
                      <a:pt x="3577" y="1383"/>
                    </a:lnTo>
                    <a:lnTo>
                      <a:pt x="3599" y="1488"/>
                    </a:lnTo>
                    <a:lnTo>
                      <a:pt x="3615" y="1595"/>
                    </a:lnTo>
                    <a:lnTo>
                      <a:pt x="3625" y="1703"/>
                    </a:lnTo>
                    <a:lnTo>
                      <a:pt x="3628" y="1814"/>
                    </a:lnTo>
                    <a:lnTo>
                      <a:pt x="3625" y="1924"/>
                    </a:lnTo>
                    <a:lnTo>
                      <a:pt x="3615" y="2033"/>
                    </a:lnTo>
                    <a:lnTo>
                      <a:pt x="3599" y="2140"/>
                    </a:lnTo>
                    <a:lnTo>
                      <a:pt x="3577" y="2245"/>
                    </a:lnTo>
                    <a:lnTo>
                      <a:pt x="3549" y="2347"/>
                    </a:lnTo>
                    <a:lnTo>
                      <a:pt x="3515" y="2447"/>
                    </a:lnTo>
                    <a:lnTo>
                      <a:pt x="3476" y="2544"/>
                    </a:lnTo>
                    <a:lnTo>
                      <a:pt x="3430" y="2639"/>
                    </a:lnTo>
                    <a:lnTo>
                      <a:pt x="3380" y="2729"/>
                    </a:lnTo>
                    <a:lnTo>
                      <a:pt x="3325" y="2818"/>
                    </a:lnTo>
                    <a:lnTo>
                      <a:pt x="3266" y="2902"/>
                    </a:lnTo>
                    <a:lnTo>
                      <a:pt x="3201" y="2982"/>
                    </a:lnTo>
                    <a:lnTo>
                      <a:pt x="3133" y="3060"/>
                    </a:lnTo>
                    <a:lnTo>
                      <a:pt x="3060" y="3133"/>
                    </a:lnTo>
                    <a:lnTo>
                      <a:pt x="2983" y="3201"/>
                    </a:lnTo>
                    <a:lnTo>
                      <a:pt x="2902" y="3265"/>
                    </a:lnTo>
                    <a:lnTo>
                      <a:pt x="2818" y="3325"/>
                    </a:lnTo>
                    <a:lnTo>
                      <a:pt x="2729" y="3380"/>
                    </a:lnTo>
                    <a:lnTo>
                      <a:pt x="2639" y="3430"/>
                    </a:lnTo>
                    <a:lnTo>
                      <a:pt x="2545" y="3475"/>
                    </a:lnTo>
                    <a:lnTo>
                      <a:pt x="2447" y="3514"/>
                    </a:lnTo>
                    <a:lnTo>
                      <a:pt x="2347" y="3548"/>
                    </a:lnTo>
                    <a:lnTo>
                      <a:pt x="2245" y="3576"/>
                    </a:lnTo>
                    <a:lnTo>
                      <a:pt x="2140" y="3599"/>
                    </a:lnTo>
                    <a:lnTo>
                      <a:pt x="2033" y="3615"/>
                    </a:lnTo>
                    <a:lnTo>
                      <a:pt x="1925" y="3625"/>
                    </a:lnTo>
                    <a:lnTo>
                      <a:pt x="1814" y="3628"/>
                    </a:lnTo>
                    <a:lnTo>
                      <a:pt x="1704" y="3625"/>
                    </a:lnTo>
                    <a:lnTo>
                      <a:pt x="1595" y="3615"/>
                    </a:lnTo>
                    <a:lnTo>
                      <a:pt x="1488" y="3599"/>
                    </a:lnTo>
                    <a:lnTo>
                      <a:pt x="1383" y="3576"/>
                    </a:lnTo>
                    <a:lnTo>
                      <a:pt x="1281" y="3548"/>
                    </a:lnTo>
                    <a:lnTo>
                      <a:pt x="1181" y="3514"/>
                    </a:lnTo>
                    <a:lnTo>
                      <a:pt x="1084" y="3475"/>
                    </a:lnTo>
                    <a:lnTo>
                      <a:pt x="989" y="3430"/>
                    </a:lnTo>
                    <a:lnTo>
                      <a:pt x="899" y="3380"/>
                    </a:lnTo>
                    <a:lnTo>
                      <a:pt x="810" y="3325"/>
                    </a:lnTo>
                    <a:lnTo>
                      <a:pt x="726" y="3265"/>
                    </a:lnTo>
                    <a:lnTo>
                      <a:pt x="646" y="3201"/>
                    </a:lnTo>
                    <a:lnTo>
                      <a:pt x="568" y="3133"/>
                    </a:lnTo>
                    <a:lnTo>
                      <a:pt x="495" y="3060"/>
                    </a:lnTo>
                    <a:lnTo>
                      <a:pt x="427" y="2982"/>
                    </a:lnTo>
                    <a:lnTo>
                      <a:pt x="363" y="2902"/>
                    </a:lnTo>
                    <a:lnTo>
                      <a:pt x="303" y="2818"/>
                    </a:lnTo>
                    <a:lnTo>
                      <a:pt x="248" y="2729"/>
                    </a:lnTo>
                    <a:lnTo>
                      <a:pt x="198" y="2639"/>
                    </a:lnTo>
                    <a:lnTo>
                      <a:pt x="153" y="2544"/>
                    </a:lnTo>
                    <a:lnTo>
                      <a:pt x="114" y="2447"/>
                    </a:lnTo>
                    <a:lnTo>
                      <a:pt x="80" y="2347"/>
                    </a:lnTo>
                    <a:lnTo>
                      <a:pt x="52" y="2245"/>
                    </a:lnTo>
                    <a:lnTo>
                      <a:pt x="29" y="2140"/>
                    </a:lnTo>
                    <a:lnTo>
                      <a:pt x="13" y="2033"/>
                    </a:lnTo>
                    <a:lnTo>
                      <a:pt x="3" y="1924"/>
                    </a:lnTo>
                    <a:lnTo>
                      <a:pt x="0" y="1814"/>
                    </a:lnTo>
                    <a:lnTo>
                      <a:pt x="3" y="1703"/>
                    </a:lnTo>
                    <a:lnTo>
                      <a:pt x="13" y="1595"/>
                    </a:lnTo>
                    <a:lnTo>
                      <a:pt x="29" y="1488"/>
                    </a:lnTo>
                    <a:lnTo>
                      <a:pt x="52" y="1383"/>
                    </a:lnTo>
                    <a:lnTo>
                      <a:pt x="80" y="1281"/>
                    </a:lnTo>
                    <a:lnTo>
                      <a:pt x="114" y="1181"/>
                    </a:lnTo>
                    <a:lnTo>
                      <a:pt x="153" y="1083"/>
                    </a:lnTo>
                    <a:lnTo>
                      <a:pt x="198" y="989"/>
                    </a:lnTo>
                    <a:lnTo>
                      <a:pt x="248" y="899"/>
                    </a:lnTo>
                    <a:lnTo>
                      <a:pt x="303" y="810"/>
                    </a:lnTo>
                    <a:lnTo>
                      <a:pt x="363" y="726"/>
                    </a:lnTo>
                    <a:lnTo>
                      <a:pt x="427" y="645"/>
                    </a:lnTo>
                    <a:lnTo>
                      <a:pt x="495" y="568"/>
                    </a:lnTo>
                    <a:lnTo>
                      <a:pt x="568" y="495"/>
                    </a:lnTo>
                    <a:lnTo>
                      <a:pt x="646" y="427"/>
                    </a:lnTo>
                    <a:lnTo>
                      <a:pt x="726" y="362"/>
                    </a:lnTo>
                    <a:lnTo>
                      <a:pt x="810" y="303"/>
                    </a:lnTo>
                    <a:lnTo>
                      <a:pt x="899" y="248"/>
                    </a:lnTo>
                    <a:lnTo>
                      <a:pt x="989" y="198"/>
                    </a:lnTo>
                    <a:lnTo>
                      <a:pt x="1084" y="152"/>
                    </a:lnTo>
                    <a:lnTo>
                      <a:pt x="1181" y="113"/>
                    </a:lnTo>
                    <a:lnTo>
                      <a:pt x="1281" y="79"/>
                    </a:lnTo>
                    <a:lnTo>
                      <a:pt x="1383" y="51"/>
                    </a:lnTo>
                    <a:lnTo>
                      <a:pt x="1488" y="29"/>
                    </a:lnTo>
                    <a:lnTo>
                      <a:pt x="1595" y="13"/>
                    </a:lnTo>
                    <a:lnTo>
                      <a:pt x="1704" y="3"/>
                    </a:lnTo>
                    <a:lnTo>
                      <a:pt x="18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</p:grpSp>
        <p:sp>
          <p:nvSpPr>
            <p:cNvPr id="10" name="bus"/>
            <p:cNvSpPr/>
            <p:nvPr/>
          </p:nvSpPr>
          <p:spPr>
            <a:xfrm>
              <a:off x="4818767" y="5457020"/>
              <a:ext cx="4748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sl-SI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</a:t>
              </a:r>
              <a:endParaRPr lang="de-AT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Connector 10"/>
            <p:cNvCxnSpPr>
              <a:cxnSpLocks/>
            </p:cNvCxnSpPr>
            <p:nvPr/>
          </p:nvCxnSpPr>
          <p:spPr>
            <a:xfrm flipH="1">
              <a:off x="5050210" y="3430540"/>
              <a:ext cx="674" cy="1392785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3467766" y="4379633"/>
              <a:ext cx="720725" cy="720725"/>
              <a:chOff x="3467766" y="4379633"/>
              <a:chExt cx="720725" cy="720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1" name="Freeform 79"/>
              <p:cNvSpPr>
                <a:spLocks noEditPoints="1"/>
              </p:cNvSpPr>
              <p:nvPr/>
            </p:nvSpPr>
            <p:spPr bwMode="auto">
              <a:xfrm>
                <a:off x="3467766" y="4379633"/>
                <a:ext cx="720725" cy="720725"/>
              </a:xfrm>
              <a:custGeom>
                <a:avLst/>
                <a:gdLst>
                  <a:gd name="T0" fmla="*/ 1216 w 3628"/>
                  <a:gd name="T1" fmla="*/ 522 h 3628"/>
                  <a:gd name="T2" fmla="*/ 1290 w 3628"/>
                  <a:gd name="T3" fmla="*/ 537 h 3628"/>
                  <a:gd name="T4" fmla="*/ 1255 w 3628"/>
                  <a:gd name="T5" fmla="*/ 823 h 3628"/>
                  <a:gd name="T6" fmla="*/ 1068 w 3628"/>
                  <a:gd name="T7" fmla="*/ 896 h 3628"/>
                  <a:gd name="T8" fmla="*/ 936 w 3628"/>
                  <a:gd name="T9" fmla="*/ 1043 h 3628"/>
                  <a:gd name="T10" fmla="*/ 888 w 3628"/>
                  <a:gd name="T11" fmla="*/ 1241 h 3628"/>
                  <a:gd name="T12" fmla="*/ 915 w 3628"/>
                  <a:gd name="T13" fmla="*/ 2594 h 3628"/>
                  <a:gd name="T14" fmla="*/ 1028 w 3628"/>
                  <a:gd name="T15" fmla="*/ 2757 h 3628"/>
                  <a:gd name="T16" fmla="*/ 1204 w 3628"/>
                  <a:gd name="T17" fmla="*/ 2850 h 3628"/>
                  <a:gd name="T18" fmla="*/ 1351 w 3628"/>
                  <a:gd name="T19" fmla="*/ 3376 h 3628"/>
                  <a:gd name="T20" fmla="*/ 2152 w 3628"/>
                  <a:gd name="T21" fmla="*/ 3405 h 3628"/>
                  <a:gd name="T22" fmla="*/ 2373 w 3628"/>
                  <a:gd name="T23" fmla="*/ 2860 h 3628"/>
                  <a:gd name="T24" fmla="*/ 2560 w 3628"/>
                  <a:gd name="T25" fmla="*/ 2788 h 3628"/>
                  <a:gd name="T26" fmla="*/ 2692 w 3628"/>
                  <a:gd name="T27" fmla="*/ 2640 h 3628"/>
                  <a:gd name="T28" fmla="*/ 2742 w 3628"/>
                  <a:gd name="T29" fmla="*/ 2443 h 3628"/>
                  <a:gd name="T30" fmla="*/ 2713 w 3628"/>
                  <a:gd name="T31" fmla="*/ 1089 h 3628"/>
                  <a:gd name="T32" fmla="*/ 2600 w 3628"/>
                  <a:gd name="T33" fmla="*/ 926 h 3628"/>
                  <a:gd name="T34" fmla="*/ 2424 w 3628"/>
                  <a:gd name="T35" fmla="*/ 833 h 3628"/>
                  <a:gd name="T36" fmla="*/ 2155 w 3628"/>
                  <a:gd name="T37" fmla="*/ 818 h 3628"/>
                  <a:gd name="T38" fmla="*/ 2350 w 3628"/>
                  <a:gd name="T39" fmla="*/ 525 h 3628"/>
                  <a:gd name="T40" fmla="*/ 2457 w 3628"/>
                  <a:gd name="T41" fmla="*/ 522 h 3628"/>
                  <a:gd name="T42" fmla="*/ 1925 w 3628"/>
                  <a:gd name="T43" fmla="*/ 3 h 3628"/>
                  <a:gd name="T44" fmla="*/ 2347 w 3628"/>
                  <a:gd name="T45" fmla="*/ 79 h 3628"/>
                  <a:gd name="T46" fmla="*/ 2729 w 3628"/>
                  <a:gd name="T47" fmla="*/ 248 h 3628"/>
                  <a:gd name="T48" fmla="*/ 3060 w 3628"/>
                  <a:gd name="T49" fmla="*/ 495 h 3628"/>
                  <a:gd name="T50" fmla="*/ 3325 w 3628"/>
                  <a:gd name="T51" fmla="*/ 810 h 3628"/>
                  <a:gd name="T52" fmla="*/ 3515 w 3628"/>
                  <a:gd name="T53" fmla="*/ 1181 h 3628"/>
                  <a:gd name="T54" fmla="*/ 3615 w 3628"/>
                  <a:gd name="T55" fmla="*/ 1595 h 3628"/>
                  <a:gd name="T56" fmla="*/ 3615 w 3628"/>
                  <a:gd name="T57" fmla="*/ 2033 h 3628"/>
                  <a:gd name="T58" fmla="*/ 3515 w 3628"/>
                  <a:gd name="T59" fmla="*/ 2447 h 3628"/>
                  <a:gd name="T60" fmla="*/ 3325 w 3628"/>
                  <a:gd name="T61" fmla="*/ 2818 h 3628"/>
                  <a:gd name="T62" fmla="*/ 3060 w 3628"/>
                  <a:gd name="T63" fmla="*/ 3133 h 3628"/>
                  <a:gd name="T64" fmla="*/ 2729 w 3628"/>
                  <a:gd name="T65" fmla="*/ 3380 h 3628"/>
                  <a:gd name="T66" fmla="*/ 2347 w 3628"/>
                  <a:gd name="T67" fmla="*/ 3548 h 3628"/>
                  <a:gd name="T68" fmla="*/ 1925 w 3628"/>
                  <a:gd name="T69" fmla="*/ 3625 h 3628"/>
                  <a:gd name="T70" fmla="*/ 1488 w 3628"/>
                  <a:gd name="T71" fmla="*/ 3599 h 3628"/>
                  <a:gd name="T72" fmla="*/ 1084 w 3628"/>
                  <a:gd name="T73" fmla="*/ 3475 h 3628"/>
                  <a:gd name="T74" fmla="*/ 726 w 3628"/>
                  <a:gd name="T75" fmla="*/ 3265 h 3628"/>
                  <a:gd name="T76" fmla="*/ 427 w 3628"/>
                  <a:gd name="T77" fmla="*/ 2982 h 3628"/>
                  <a:gd name="T78" fmla="*/ 198 w 3628"/>
                  <a:gd name="T79" fmla="*/ 2639 h 3628"/>
                  <a:gd name="T80" fmla="*/ 52 w 3628"/>
                  <a:gd name="T81" fmla="*/ 2245 h 3628"/>
                  <a:gd name="T82" fmla="*/ 0 w 3628"/>
                  <a:gd name="T83" fmla="*/ 1814 h 3628"/>
                  <a:gd name="T84" fmla="*/ 52 w 3628"/>
                  <a:gd name="T85" fmla="*/ 1383 h 3628"/>
                  <a:gd name="T86" fmla="*/ 198 w 3628"/>
                  <a:gd name="T87" fmla="*/ 989 h 3628"/>
                  <a:gd name="T88" fmla="*/ 427 w 3628"/>
                  <a:gd name="T89" fmla="*/ 645 h 3628"/>
                  <a:gd name="T90" fmla="*/ 726 w 3628"/>
                  <a:gd name="T91" fmla="*/ 362 h 3628"/>
                  <a:gd name="T92" fmla="*/ 1084 w 3628"/>
                  <a:gd name="T93" fmla="*/ 152 h 3628"/>
                  <a:gd name="T94" fmla="*/ 1488 w 3628"/>
                  <a:gd name="T95" fmla="*/ 29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28" h="3628">
                    <a:moveTo>
                      <a:pt x="1166" y="451"/>
                    </a:moveTo>
                    <a:lnTo>
                      <a:pt x="1168" y="485"/>
                    </a:lnTo>
                    <a:lnTo>
                      <a:pt x="1171" y="522"/>
                    </a:lnTo>
                    <a:lnTo>
                      <a:pt x="1216" y="522"/>
                    </a:lnTo>
                    <a:lnTo>
                      <a:pt x="1260" y="523"/>
                    </a:lnTo>
                    <a:lnTo>
                      <a:pt x="1271" y="525"/>
                    </a:lnTo>
                    <a:lnTo>
                      <a:pt x="1282" y="529"/>
                    </a:lnTo>
                    <a:lnTo>
                      <a:pt x="1290" y="537"/>
                    </a:lnTo>
                    <a:lnTo>
                      <a:pt x="1383" y="679"/>
                    </a:lnTo>
                    <a:lnTo>
                      <a:pt x="1476" y="820"/>
                    </a:lnTo>
                    <a:lnTo>
                      <a:pt x="1308" y="820"/>
                    </a:lnTo>
                    <a:lnTo>
                      <a:pt x="1255" y="823"/>
                    </a:lnTo>
                    <a:lnTo>
                      <a:pt x="1204" y="833"/>
                    </a:lnTo>
                    <a:lnTo>
                      <a:pt x="1156" y="849"/>
                    </a:lnTo>
                    <a:lnTo>
                      <a:pt x="1110" y="870"/>
                    </a:lnTo>
                    <a:lnTo>
                      <a:pt x="1068" y="896"/>
                    </a:lnTo>
                    <a:lnTo>
                      <a:pt x="1028" y="926"/>
                    </a:lnTo>
                    <a:lnTo>
                      <a:pt x="994" y="962"/>
                    </a:lnTo>
                    <a:lnTo>
                      <a:pt x="963" y="1001"/>
                    </a:lnTo>
                    <a:lnTo>
                      <a:pt x="936" y="1043"/>
                    </a:lnTo>
                    <a:lnTo>
                      <a:pt x="915" y="1089"/>
                    </a:lnTo>
                    <a:lnTo>
                      <a:pt x="900" y="1137"/>
                    </a:lnTo>
                    <a:lnTo>
                      <a:pt x="891" y="1188"/>
                    </a:lnTo>
                    <a:lnTo>
                      <a:pt x="888" y="1241"/>
                    </a:lnTo>
                    <a:lnTo>
                      <a:pt x="888" y="2443"/>
                    </a:lnTo>
                    <a:lnTo>
                      <a:pt x="891" y="2495"/>
                    </a:lnTo>
                    <a:lnTo>
                      <a:pt x="900" y="2546"/>
                    </a:lnTo>
                    <a:lnTo>
                      <a:pt x="915" y="2594"/>
                    </a:lnTo>
                    <a:lnTo>
                      <a:pt x="936" y="2640"/>
                    </a:lnTo>
                    <a:lnTo>
                      <a:pt x="963" y="2683"/>
                    </a:lnTo>
                    <a:lnTo>
                      <a:pt x="994" y="2722"/>
                    </a:lnTo>
                    <a:lnTo>
                      <a:pt x="1028" y="2757"/>
                    </a:lnTo>
                    <a:lnTo>
                      <a:pt x="1068" y="2788"/>
                    </a:lnTo>
                    <a:lnTo>
                      <a:pt x="1110" y="2813"/>
                    </a:lnTo>
                    <a:lnTo>
                      <a:pt x="1156" y="2834"/>
                    </a:lnTo>
                    <a:lnTo>
                      <a:pt x="1204" y="2850"/>
                    </a:lnTo>
                    <a:lnTo>
                      <a:pt x="1255" y="2860"/>
                    </a:lnTo>
                    <a:lnTo>
                      <a:pt x="1308" y="2863"/>
                    </a:lnTo>
                    <a:lnTo>
                      <a:pt x="1481" y="2863"/>
                    </a:lnTo>
                    <a:lnTo>
                      <a:pt x="1351" y="3376"/>
                    </a:lnTo>
                    <a:lnTo>
                      <a:pt x="1461" y="3405"/>
                    </a:lnTo>
                    <a:lnTo>
                      <a:pt x="1600" y="2863"/>
                    </a:lnTo>
                    <a:lnTo>
                      <a:pt x="2015" y="2863"/>
                    </a:lnTo>
                    <a:lnTo>
                      <a:pt x="2152" y="3405"/>
                    </a:lnTo>
                    <a:lnTo>
                      <a:pt x="2264" y="3376"/>
                    </a:lnTo>
                    <a:lnTo>
                      <a:pt x="2134" y="2863"/>
                    </a:lnTo>
                    <a:lnTo>
                      <a:pt x="2320" y="2863"/>
                    </a:lnTo>
                    <a:lnTo>
                      <a:pt x="2373" y="2860"/>
                    </a:lnTo>
                    <a:lnTo>
                      <a:pt x="2424" y="2850"/>
                    </a:lnTo>
                    <a:lnTo>
                      <a:pt x="2473" y="2834"/>
                    </a:lnTo>
                    <a:lnTo>
                      <a:pt x="2518" y="2813"/>
                    </a:lnTo>
                    <a:lnTo>
                      <a:pt x="2560" y="2788"/>
                    </a:lnTo>
                    <a:lnTo>
                      <a:pt x="2600" y="2757"/>
                    </a:lnTo>
                    <a:lnTo>
                      <a:pt x="2634" y="2722"/>
                    </a:lnTo>
                    <a:lnTo>
                      <a:pt x="2665" y="2683"/>
                    </a:lnTo>
                    <a:lnTo>
                      <a:pt x="2692" y="2640"/>
                    </a:lnTo>
                    <a:lnTo>
                      <a:pt x="2713" y="2594"/>
                    </a:lnTo>
                    <a:lnTo>
                      <a:pt x="2728" y="2546"/>
                    </a:lnTo>
                    <a:lnTo>
                      <a:pt x="2738" y="2495"/>
                    </a:lnTo>
                    <a:lnTo>
                      <a:pt x="2742" y="2443"/>
                    </a:lnTo>
                    <a:lnTo>
                      <a:pt x="2742" y="1241"/>
                    </a:lnTo>
                    <a:lnTo>
                      <a:pt x="2738" y="1188"/>
                    </a:lnTo>
                    <a:lnTo>
                      <a:pt x="2728" y="1137"/>
                    </a:lnTo>
                    <a:lnTo>
                      <a:pt x="2713" y="1089"/>
                    </a:lnTo>
                    <a:lnTo>
                      <a:pt x="2692" y="1043"/>
                    </a:lnTo>
                    <a:lnTo>
                      <a:pt x="2665" y="1001"/>
                    </a:lnTo>
                    <a:lnTo>
                      <a:pt x="2634" y="962"/>
                    </a:lnTo>
                    <a:lnTo>
                      <a:pt x="2600" y="926"/>
                    </a:lnTo>
                    <a:lnTo>
                      <a:pt x="2560" y="896"/>
                    </a:lnTo>
                    <a:lnTo>
                      <a:pt x="2518" y="870"/>
                    </a:lnTo>
                    <a:lnTo>
                      <a:pt x="2473" y="849"/>
                    </a:lnTo>
                    <a:lnTo>
                      <a:pt x="2424" y="833"/>
                    </a:lnTo>
                    <a:lnTo>
                      <a:pt x="2373" y="823"/>
                    </a:lnTo>
                    <a:lnTo>
                      <a:pt x="2320" y="820"/>
                    </a:lnTo>
                    <a:lnTo>
                      <a:pt x="2153" y="820"/>
                    </a:lnTo>
                    <a:lnTo>
                      <a:pt x="2155" y="818"/>
                    </a:lnTo>
                    <a:lnTo>
                      <a:pt x="2244" y="681"/>
                    </a:lnTo>
                    <a:lnTo>
                      <a:pt x="2333" y="543"/>
                    </a:lnTo>
                    <a:lnTo>
                      <a:pt x="2340" y="532"/>
                    </a:lnTo>
                    <a:lnTo>
                      <a:pt x="2350" y="525"/>
                    </a:lnTo>
                    <a:lnTo>
                      <a:pt x="2360" y="522"/>
                    </a:lnTo>
                    <a:lnTo>
                      <a:pt x="2373" y="522"/>
                    </a:lnTo>
                    <a:lnTo>
                      <a:pt x="2414" y="522"/>
                    </a:lnTo>
                    <a:lnTo>
                      <a:pt x="2457" y="522"/>
                    </a:lnTo>
                    <a:lnTo>
                      <a:pt x="2462" y="451"/>
                    </a:lnTo>
                    <a:lnTo>
                      <a:pt x="1166" y="451"/>
                    </a:lnTo>
                    <a:close/>
                    <a:moveTo>
                      <a:pt x="1814" y="0"/>
                    </a:moveTo>
                    <a:lnTo>
                      <a:pt x="1925" y="3"/>
                    </a:lnTo>
                    <a:lnTo>
                      <a:pt x="2033" y="13"/>
                    </a:lnTo>
                    <a:lnTo>
                      <a:pt x="2140" y="29"/>
                    </a:lnTo>
                    <a:lnTo>
                      <a:pt x="2245" y="51"/>
                    </a:lnTo>
                    <a:lnTo>
                      <a:pt x="2347" y="79"/>
                    </a:lnTo>
                    <a:lnTo>
                      <a:pt x="2447" y="113"/>
                    </a:lnTo>
                    <a:lnTo>
                      <a:pt x="2545" y="152"/>
                    </a:lnTo>
                    <a:lnTo>
                      <a:pt x="2639" y="198"/>
                    </a:lnTo>
                    <a:lnTo>
                      <a:pt x="2729" y="248"/>
                    </a:lnTo>
                    <a:lnTo>
                      <a:pt x="2818" y="303"/>
                    </a:lnTo>
                    <a:lnTo>
                      <a:pt x="2902" y="362"/>
                    </a:lnTo>
                    <a:lnTo>
                      <a:pt x="2983" y="427"/>
                    </a:lnTo>
                    <a:lnTo>
                      <a:pt x="3060" y="495"/>
                    </a:lnTo>
                    <a:lnTo>
                      <a:pt x="3133" y="568"/>
                    </a:lnTo>
                    <a:lnTo>
                      <a:pt x="3201" y="645"/>
                    </a:lnTo>
                    <a:lnTo>
                      <a:pt x="3266" y="726"/>
                    </a:lnTo>
                    <a:lnTo>
                      <a:pt x="3325" y="810"/>
                    </a:lnTo>
                    <a:lnTo>
                      <a:pt x="3380" y="899"/>
                    </a:lnTo>
                    <a:lnTo>
                      <a:pt x="3430" y="989"/>
                    </a:lnTo>
                    <a:lnTo>
                      <a:pt x="3476" y="1083"/>
                    </a:lnTo>
                    <a:lnTo>
                      <a:pt x="3515" y="1181"/>
                    </a:lnTo>
                    <a:lnTo>
                      <a:pt x="3549" y="1281"/>
                    </a:lnTo>
                    <a:lnTo>
                      <a:pt x="3577" y="1383"/>
                    </a:lnTo>
                    <a:lnTo>
                      <a:pt x="3599" y="1488"/>
                    </a:lnTo>
                    <a:lnTo>
                      <a:pt x="3615" y="1595"/>
                    </a:lnTo>
                    <a:lnTo>
                      <a:pt x="3625" y="1703"/>
                    </a:lnTo>
                    <a:lnTo>
                      <a:pt x="3628" y="1814"/>
                    </a:lnTo>
                    <a:lnTo>
                      <a:pt x="3625" y="1924"/>
                    </a:lnTo>
                    <a:lnTo>
                      <a:pt x="3615" y="2033"/>
                    </a:lnTo>
                    <a:lnTo>
                      <a:pt x="3599" y="2140"/>
                    </a:lnTo>
                    <a:lnTo>
                      <a:pt x="3577" y="2245"/>
                    </a:lnTo>
                    <a:lnTo>
                      <a:pt x="3549" y="2347"/>
                    </a:lnTo>
                    <a:lnTo>
                      <a:pt x="3515" y="2447"/>
                    </a:lnTo>
                    <a:lnTo>
                      <a:pt x="3476" y="2544"/>
                    </a:lnTo>
                    <a:lnTo>
                      <a:pt x="3430" y="2639"/>
                    </a:lnTo>
                    <a:lnTo>
                      <a:pt x="3380" y="2729"/>
                    </a:lnTo>
                    <a:lnTo>
                      <a:pt x="3325" y="2818"/>
                    </a:lnTo>
                    <a:lnTo>
                      <a:pt x="3266" y="2902"/>
                    </a:lnTo>
                    <a:lnTo>
                      <a:pt x="3201" y="2982"/>
                    </a:lnTo>
                    <a:lnTo>
                      <a:pt x="3133" y="3060"/>
                    </a:lnTo>
                    <a:lnTo>
                      <a:pt x="3060" y="3133"/>
                    </a:lnTo>
                    <a:lnTo>
                      <a:pt x="2983" y="3201"/>
                    </a:lnTo>
                    <a:lnTo>
                      <a:pt x="2902" y="3265"/>
                    </a:lnTo>
                    <a:lnTo>
                      <a:pt x="2818" y="3325"/>
                    </a:lnTo>
                    <a:lnTo>
                      <a:pt x="2729" y="3380"/>
                    </a:lnTo>
                    <a:lnTo>
                      <a:pt x="2639" y="3430"/>
                    </a:lnTo>
                    <a:lnTo>
                      <a:pt x="2545" y="3475"/>
                    </a:lnTo>
                    <a:lnTo>
                      <a:pt x="2447" y="3514"/>
                    </a:lnTo>
                    <a:lnTo>
                      <a:pt x="2347" y="3548"/>
                    </a:lnTo>
                    <a:lnTo>
                      <a:pt x="2245" y="3576"/>
                    </a:lnTo>
                    <a:lnTo>
                      <a:pt x="2140" y="3599"/>
                    </a:lnTo>
                    <a:lnTo>
                      <a:pt x="2033" y="3615"/>
                    </a:lnTo>
                    <a:lnTo>
                      <a:pt x="1925" y="3625"/>
                    </a:lnTo>
                    <a:lnTo>
                      <a:pt x="1814" y="3628"/>
                    </a:lnTo>
                    <a:lnTo>
                      <a:pt x="1704" y="3625"/>
                    </a:lnTo>
                    <a:lnTo>
                      <a:pt x="1595" y="3615"/>
                    </a:lnTo>
                    <a:lnTo>
                      <a:pt x="1488" y="3599"/>
                    </a:lnTo>
                    <a:lnTo>
                      <a:pt x="1383" y="3576"/>
                    </a:lnTo>
                    <a:lnTo>
                      <a:pt x="1281" y="3548"/>
                    </a:lnTo>
                    <a:lnTo>
                      <a:pt x="1181" y="3514"/>
                    </a:lnTo>
                    <a:lnTo>
                      <a:pt x="1084" y="3475"/>
                    </a:lnTo>
                    <a:lnTo>
                      <a:pt x="989" y="3430"/>
                    </a:lnTo>
                    <a:lnTo>
                      <a:pt x="899" y="3380"/>
                    </a:lnTo>
                    <a:lnTo>
                      <a:pt x="810" y="3325"/>
                    </a:lnTo>
                    <a:lnTo>
                      <a:pt x="726" y="3265"/>
                    </a:lnTo>
                    <a:lnTo>
                      <a:pt x="646" y="3201"/>
                    </a:lnTo>
                    <a:lnTo>
                      <a:pt x="568" y="3133"/>
                    </a:lnTo>
                    <a:lnTo>
                      <a:pt x="495" y="3060"/>
                    </a:lnTo>
                    <a:lnTo>
                      <a:pt x="427" y="2982"/>
                    </a:lnTo>
                    <a:lnTo>
                      <a:pt x="363" y="2902"/>
                    </a:lnTo>
                    <a:lnTo>
                      <a:pt x="303" y="2818"/>
                    </a:lnTo>
                    <a:lnTo>
                      <a:pt x="248" y="2729"/>
                    </a:lnTo>
                    <a:lnTo>
                      <a:pt x="198" y="2639"/>
                    </a:lnTo>
                    <a:lnTo>
                      <a:pt x="153" y="2544"/>
                    </a:lnTo>
                    <a:lnTo>
                      <a:pt x="114" y="2447"/>
                    </a:lnTo>
                    <a:lnTo>
                      <a:pt x="80" y="2347"/>
                    </a:lnTo>
                    <a:lnTo>
                      <a:pt x="52" y="2245"/>
                    </a:lnTo>
                    <a:lnTo>
                      <a:pt x="29" y="2140"/>
                    </a:lnTo>
                    <a:lnTo>
                      <a:pt x="13" y="2033"/>
                    </a:lnTo>
                    <a:lnTo>
                      <a:pt x="3" y="1924"/>
                    </a:lnTo>
                    <a:lnTo>
                      <a:pt x="0" y="1814"/>
                    </a:lnTo>
                    <a:lnTo>
                      <a:pt x="3" y="1703"/>
                    </a:lnTo>
                    <a:lnTo>
                      <a:pt x="13" y="1595"/>
                    </a:lnTo>
                    <a:lnTo>
                      <a:pt x="29" y="1488"/>
                    </a:lnTo>
                    <a:lnTo>
                      <a:pt x="52" y="1383"/>
                    </a:lnTo>
                    <a:lnTo>
                      <a:pt x="80" y="1281"/>
                    </a:lnTo>
                    <a:lnTo>
                      <a:pt x="114" y="1181"/>
                    </a:lnTo>
                    <a:lnTo>
                      <a:pt x="153" y="1083"/>
                    </a:lnTo>
                    <a:lnTo>
                      <a:pt x="198" y="989"/>
                    </a:lnTo>
                    <a:lnTo>
                      <a:pt x="248" y="899"/>
                    </a:lnTo>
                    <a:lnTo>
                      <a:pt x="303" y="810"/>
                    </a:lnTo>
                    <a:lnTo>
                      <a:pt x="363" y="726"/>
                    </a:lnTo>
                    <a:lnTo>
                      <a:pt x="427" y="645"/>
                    </a:lnTo>
                    <a:lnTo>
                      <a:pt x="495" y="568"/>
                    </a:lnTo>
                    <a:lnTo>
                      <a:pt x="568" y="495"/>
                    </a:lnTo>
                    <a:lnTo>
                      <a:pt x="646" y="427"/>
                    </a:lnTo>
                    <a:lnTo>
                      <a:pt x="726" y="362"/>
                    </a:lnTo>
                    <a:lnTo>
                      <a:pt x="810" y="303"/>
                    </a:lnTo>
                    <a:lnTo>
                      <a:pt x="899" y="248"/>
                    </a:lnTo>
                    <a:lnTo>
                      <a:pt x="989" y="198"/>
                    </a:lnTo>
                    <a:lnTo>
                      <a:pt x="1084" y="152"/>
                    </a:lnTo>
                    <a:lnTo>
                      <a:pt x="1181" y="113"/>
                    </a:lnTo>
                    <a:lnTo>
                      <a:pt x="1281" y="79"/>
                    </a:lnTo>
                    <a:lnTo>
                      <a:pt x="1383" y="51"/>
                    </a:lnTo>
                    <a:lnTo>
                      <a:pt x="1488" y="29"/>
                    </a:lnTo>
                    <a:lnTo>
                      <a:pt x="1595" y="13"/>
                    </a:lnTo>
                    <a:lnTo>
                      <a:pt x="1704" y="3"/>
                    </a:lnTo>
                    <a:lnTo>
                      <a:pt x="18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42" name="Freeform 80"/>
              <p:cNvSpPr>
                <a:spLocks noEditPoints="1"/>
              </p:cNvSpPr>
              <p:nvPr/>
            </p:nvSpPr>
            <p:spPr bwMode="auto">
              <a:xfrm>
                <a:off x="3666204" y="4566958"/>
                <a:ext cx="322263" cy="358775"/>
              </a:xfrm>
              <a:custGeom>
                <a:avLst/>
                <a:gdLst>
                  <a:gd name="T0" fmla="*/ 1032 w 1622"/>
                  <a:gd name="T1" fmla="*/ 1413 h 1812"/>
                  <a:gd name="T2" fmla="*/ 982 w 1622"/>
                  <a:gd name="T3" fmla="*/ 1462 h 1812"/>
                  <a:gd name="T4" fmla="*/ 974 w 1622"/>
                  <a:gd name="T5" fmla="*/ 1535 h 1812"/>
                  <a:gd name="T6" fmla="*/ 1011 w 1622"/>
                  <a:gd name="T7" fmla="*/ 1594 h 1812"/>
                  <a:gd name="T8" fmla="*/ 1080 w 1622"/>
                  <a:gd name="T9" fmla="*/ 1619 h 1812"/>
                  <a:gd name="T10" fmla="*/ 1148 w 1622"/>
                  <a:gd name="T11" fmla="*/ 1595 h 1812"/>
                  <a:gd name="T12" fmla="*/ 1186 w 1622"/>
                  <a:gd name="T13" fmla="*/ 1537 h 1812"/>
                  <a:gd name="T14" fmla="*/ 1178 w 1622"/>
                  <a:gd name="T15" fmla="*/ 1463 h 1812"/>
                  <a:gd name="T16" fmla="*/ 1128 w 1622"/>
                  <a:gd name="T17" fmla="*/ 1413 h 1812"/>
                  <a:gd name="T18" fmla="*/ 527 w 1622"/>
                  <a:gd name="T19" fmla="*/ 1401 h 1812"/>
                  <a:gd name="T20" fmla="*/ 458 w 1622"/>
                  <a:gd name="T21" fmla="*/ 1426 h 1812"/>
                  <a:gd name="T22" fmla="*/ 421 w 1622"/>
                  <a:gd name="T23" fmla="*/ 1487 h 1812"/>
                  <a:gd name="T24" fmla="*/ 430 w 1622"/>
                  <a:gd name="T25" fmla="*/ 1559 h 1812"/>
                  <a:gd name="T26" fmla="*/ 479 w 1622"/>
                  <a:gd name="T27" fmla="*/ 1608 h 1812"/>
                  <a:gd name="T28" fmla="*/ 553 w 1622"/>
                  <a:gd name="T29" fmla="*/ 1615 h 1812"/>
                  <a:gd name="T30" fmla="*/ 614 w 1622"/>
                  <a:gd name="T31" fmla="*/ 1579 h 1812"/>
                  <a:gd name="T32" fmla="*/ 637 w 1622"/>
                  <a:gd name="T33" fmla="*/ 1510 h 1812"/>
                  <a:gd name="T34" fmla="*/ 613 w 1622"/>
                  <a:gd name="T35" fmla="*/ 1442 h 1812"/>
                  <a:gd name="T36" fmla="*/ 552 w 1622"/>
                  <a:gd name="T37" fmla="*/ 1403 h 1812"/>
                  <a:gd name="T38" fmla="*/ 876 w 1622"/>
                  <a:gd name="T39" fmla="*/ 222 h 1812"/>
                  <a:gd name="T40" fmla="*/ 880 w 1622"/>
                  <a:gd name="T41" fmla="*/ 1050 h 1812"/>
                  <a:gd name="T42" fmla="*/ 1346 w 1622"/>
                  <a:gd name="T43" fmla="*/ 1048 h 1812"/>
                  <a:gd name="T44" fmla="*/ 1425 w 1622"/>
                  <a:gd name="T45" fmla="*/ 1019 h 1812"/>
                  <a:gd name="T46" fmla="*/ 1469 w 1622"/>
                  <a:gd name="T47" fmla="*/ 955 h 1812"/>
                  <a:gd name="T48" fmla="*/ 1481 w 1622"/>
                  <a:gd name="T49" fmla="*/ 627 h 1812"/>
                  <a:gd name="T50" fmla="*/ 1470 w 1622"/>
                  <a:gd name="T51" fmla="*/ 309 h 1812"/>
                  <a:gd name="T52" fmla="*/ 1435 w 1622"/>
                  <a:gd name="T53" fmla="*/ 256 h 1812"/>
                  <a:gd name="T54" fmla="*/ 1368 w 1622"/>
                  <a:gd name="T55" fmla="*/ 229 h 1812"/>
                  <a:gd name="T56" fmla="*/ 885 w 1622"/>
                  <a:gd name="T57" fmla="*/ 221 h 1812"/>
                  <a:gd name="T58" fmla="*/ 257 w 1622"/>
                  <a:gd name="T59" fmla="*/ 226 h 1812"/>
                  <a:gd name="T60" fmla="*/ 189 w 1622"/>
                  <a:gd name="T61" fmla="*/ 253 h 1812"/>
                  <a:gd name="T62" fmla="*/ 151 w 1622"/>
                  <a:gd name="T63" fmla="*/ 313 h 1812"/>
                  <a:gd name="T64" fmla="*/ 138 w 1622"/>
                  <a:gd name="T65" fmla="*/ 408 h 1812"/>
                  <a:gd name="T66" fmla="*/ 141 w 1622"/>
                  <a:gd name="T67" fmla="*/ 911 h 1812"/>
                  <a:gd name="T68" fmla="*/ 173 w 1622"/>
                  <a:gd name="T69" fmla="*/ 998 h 1812"/>
                  <a:gd name="T70" fmla="*/ 233 w 1622"/>
                  <a:gd name="T71" fmla="*/ 1039 h 1812"/>
                  <a:gd name="T72" fmla="*/ 325 w 1622"/>
                  <a:gd name="T73" fmla="*/ 1050 h 1812"/>
                  <a:gd name="T74" fmla="*/ 756 w 1622"/>
                  <a:gd name="T75" fmla="*/ 222 h 1812"/>
                  <a:gd name="T76" fmla="*/ 1317 w 1622"/>
                  <a:gd name="T77" fmla="*/ 0 h 1812"/>
                  <a:gd name="T78" fmla="*/ 1447 w 1622"/>
                  <a:gd name="T79" fmla="*/ 28 h 1812"/>
                  <a:gd name="T80" fmla="*/ 1548 w 1622"/>
                  <a:gd name="T81" fmla="*/ 105 h 1812"/>
                  <a:gd name="T82" fmla="*/ 1610 w 1622"/>
                  <a:gd name="T83" fmla="*/ 217 h 1812"/>
                  <a:gd name="T84" fmla="*/ 1622 w 1622"/>
                  <a:gd name="T85" fmla="*/ 1507 h 1812"/>
                  <a:gd name="T86" fmla="*/ 1595 w 1622"/>
                  <a:gd name="T87" fmla="*/ 1635 h 1812"/>
                  <a:gd name="T88" fmla="*/ 1517 w 1622"/>
                  <a:gd name="T89" fmla="*/ 1737 h 1812"/>
                  <a:gd name="T90" fmla="*/ 1406 w 1622"/>
                  <a:gd name="T91" fmla="*/ 1799 h 1812"/>
                  <a:gd name="T92" fmla="*/ 305 w 1622"/>
                  <a:gd name="T93" fmla="*/ 1812 h 1812"/>
                  <a:gd name="T94" fmla="*/ 177 w 1622"/>
                  <a:gd name="T95" fmla="*/ 1783 h 1812"/>
                  <a:gd name="T96" fmla="*/ 75 w 1622"/>
                  <a:gd name="T97" fmla="*/ 1707 h 1812"/>
                  <a:gd name="T98" fmla="*/ 12 w 1622"/>
                  <a:gd name="T99" fmla="*/ 1594 h 1812"/>
                  <a:gd name="T100" fmla="*/ 0 w 1622"/>
                  <a:gd name="T101" fmla="*/ 305 h 1812"/>
                  <a:gd name="T102" fmla="*/ 27 w 1622"/>
                  <a:gd name="T103" fmla="*/ 176 h 1812"/>
                  <a:gd name="T104" fmla="*/ 105 w 1622"/>
                  <a:gd name="T105" fmla="*/ 74 h 1812"/>
                  <a:gd name="T106" fmla="*/ 216 w 1622"/>
                  <a:gd name="T107" fmla="*/ 12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22" h="1812">
                    <a:moveTo>
                      <a:pt x="1080" y="1402"/>
                    </a:moveTo>
                    <a:lnTo>
                      <a:pt x="1054" y="1405"/>
                    </a:lnTo>
                    <a:lnTo>
                      <a:pt x="1032" y="1413"/>
                    </a:lnTo>
                    <a:lnTo>
                      <a:pt x="1011" y="1425"/>
                    </a:lnTo>
                    <a:lnTo>
                      <a:pt x="995" y="1442"/>
                    </a:lnTo>
                    <a:lnTo>
                      <a:pt x="982" y="1462"/>
                    </a:lnTo>
                    <a:lnTo>
                      <a:pt x="975" y="1484"/>
                    </a:lnTo>
                    <a:lnTo>
                      <a:pt x="971" y="1509"/>
                    </a:lnTo>
                    <a:lnTo>
                      <a:pt x="974" y="1535"/>
                    </a:lnTo>
                    <a:lnTo>
                      <a:pt x="981" y="1558"/>
                    </a:lnTo>
                    <a:lnTo>
                      <a:pt x="995" y="1578"/>
                    </a:lnTo>
                    <a:lnTo>
                      <a:pt x="1011" y="1594"/>
                    </a:lnTo>
                    <a:lnTo>
                      <a:pt x="1031" y="1608"/>
                    </a:lnTo>
                    <a:lnTo>
                      <a:pt x="1054" y="1615"/>
                    </a:lnTo>
                    <a:lnTo>
                      <a:pt x="1080" y="1619"/>
                    </a:lnTo>
                    <a:lnTo>
                      <a:pt x="1105" y="1615"/>
                    </a:lnTo>
                    <a:lnTo>
                      <a:pt x="1128" y="1608"/>
                    </a:lnTo>
                    <a:lnTo>
                      <a:pt x="1148" y="1595"/>
                    </a:lnTo>
                    <a:lnTo>
                      <a:pt x="1165" y="1579"/>
                    </a:lnTo>
                    <a:lnTo>
                      <a:pt x="1177" y="1559"/>
                    </a:lnTo>
                    <a:lnTo>
                      <a:pt x="1186" y="1537"/>
                    </a:lnTo>
                    <a:lnTo>
                      <a:pt x="1188" y="1511"/>
                    </a:lnTo>
                    <a:lnTo>
                      <a:pt x="1186" y="1486"/>
                    </a:lnTo>
                    <a:lnTo>
                      <a:pt x="1178" y="1463"/>
                    </a:lnTo>
                    <a:lnTo>
                      <a:pt x="1166" y="1443"/>
                    </a:lnTo>
                    <a:lnTo>
                      <a:pt x="1149" y="1426"/>
                    </a:lnTo>
                    <a:lnTo>
                      <a:pt x="1128" y="1413"/>
                    </a:lnTo>
                    <a:lnTo>
                      <a:pt x="1105" y="1405"/>
                    </a:lnTo>
                    <a:lnTo>
                      <a:pt x="1080" y="1402"/>
                    </a:lnTo>
                    <a:close/>
                    <a:moveTo>
                      <a:pt x="527" y="1401"/>
                    </a:moveTo>
                    <a:lnTo>
                      <a:pt x="503" y="1404"/>
                    </a:lnTo>
                    <a:lnTo>
                      <a:pt x="479" y="1413"/>
                    </a:lnTo>
                    <a:lnTo>
                      <a:pt x="458" y="1426"/>
                    </a:lnTo>
                    <a:lnTo>
                      <a:pt x="442" y="1444"/>
                    </a:lnTo>
                    <a:lnTo>
                      <a:pt x="429" y="1464"/>
                    </a:lnTo>
                    <a:lnTo>
                      <a:pt x="421" y="1487"/>
                    </a:lnTo>
                    <a:lnTo>
                      <a:pt x="419" y="1511"/>
                    </a:lnTo>
                    <a:lnTo>
                      <a:pt x="422" y="1537"/>
                    </a:lnTo>
                    <a:lnTo>
                      <a:pt x="430" y="1559"/>
                    </a:lnTo>
                    <a:lnTo>
                      <a:pt x="443" y="1579"/>
                    </a:lnTo>
                    <a:lnTo>
                      <a:pt x="460" y="1595"/>
                    </a:lnTo>
                    <a:lnTo>
                      <a:pt x="479" y="1608"/>
                    </a:lnTo>
                    <a:lnTo>
                      <a:pt x="503" y="1615"/>
                    </a:lnTo>
                    <a:lnTo>
                      <a:pt x="528" y="1619"/>
                    </a:lnTo>
                    <a:lnTo>
                      <a:pt x="553" y="1615"/>
                    </a:lnTo>
                    <a:lnTo>
                      <a:pt x="577" y="1608"/>
                    </a:lnTo>
                    <a:lnTo>
                      <a:pt x="597" y="1595"/>
                    </a:lnTo>
                    <a:lnTo>
                      <a:pt x="614" y="1579"/>
                    </a:lnTo>
                    <a:lnTo>
                      <a:pt x="626" y="1558"/>
                    </a:lnTo>
                    <a:lnTo>
                      <a:pt x="634" y="1536"/>
                    </a:lnTo>
                    <a:lnTo>
                      <a:pt x="637" y="1510"/>
                    </a:lnTo>
                    <a:lnTo>
                      <a:pt x="634" y="1485"/>
                    </a:lnTo>
                    <a:lnTo>
                      <a:pt x="625" y="1462"/>
                    </a:lnTo>
                    <a:lnTo>
                      <a:pt x="613" y="1442"/>
                    </a:lnTo>
                    <a:lnTo>
                      <a:pt x="595" y="1424"/>
                    </a:lnTo>
                    <a:lnTo>
                      <a:pt x="576" y="1411"/>
                    </a:lnTo>
                    <a:lnTo>
                      <a:pt x="552" y="1403"/>
                    </a:lnTo>
                    <a:lnTo>
                      <a:pt x="527" y="1401"/>
                    </a:lnTo>
                    <a:close/>
                    <a:moveTo>
                      <a:pt x="885" y="221"/>
                    </a:moveTo>
                    <a:lnTo>
                      <a:pt x="876" y="222"/>
                    </a:lnTo>
                    <a:lnTo>
                      <a:pt x="867" y="224"/>
                    </a:lnTo>
                    <a:lnTo>
                      <a:pt x="867" y="1049"/>
                    </a:lnTo>
                    <a:lnTo>
                      <a:pt x="880" y="1050"/>
                    </a:lnTo>
                    <a:lnTo>
                      <a:pt x="892" y="1050"/>
                    </a:lnTo>
                    <a:lnTo>
                      <a:pt x="1313" y="1050"/>
                    </a:lnTo>
                    <a:lnTo>
                      <a:pt x="1346" y="1048"/>
                    </a:lnTo>
                    <a:lnTo>
                      <a:pt x="1376" y="1043"/>
                    </a:lnTo>
                    <a:lnTo>
                      <a:pt x="1402" y="1033"/>
                    </a:lnTo>
                    <a:lnTo>
                      <a:pt x="1425" y="1019"/>
                    </a:lnTo>
                    <a:lnTo>
                      <a:pt x="1443" y="1002"/>
                    </a:lnTo>
                    <a:lnTo>
                      <a:pt x="1458" y="981"/>
                    </a:lnTo>
                    <a:lnTo>
                      <a:pt x="1469" y="955"/>
                    </a:lnTo>
                    <a:lnTo>
                      <a:pt x="1475" y="927"/>
                    </a:lnTo>
                    <a:lnTo>
                      <a:pt x="1478" y="893"/>
                    </a:lnTo>
                    <a:lnTo>
                      <a:pt x="1481" y="627"/>
                    </a:lnTo>
                    <a:lnTo>
                      <a:pt x="1478" y="362"/>
                    </a:lnTo>
                    <a:lnTo>
                      <a:pt x="1475" y="333"/>
                    </a:lnTo>
                    <a:lnTo>
                      <a:pt x="1470" y="309"/>
                    </a:lnTo>
                    <a:lnTo>
                      <a:pt x="1462" y="288"/>
                    </a:lnTo>
                    <a:lnTo>
                      <a:pt x="1450" y="270"/>
                    </a:lnTo>
                    <a:lnTo>
                      <a:pt x="1435" y="256"/>
                    </a:lnTo>
                    <a:lnTo>
                      <a:pt x="1416" y="243"/>
                    </a:lnTo>
                    <a:lnTo>
                      <a:pt x="1394" y="235"/>
                    </a:lnTo>
                    <a:lnTo>
                      <a:pt x="1368" y="229"/>
                    </a:lnTo>
                    <a:lnTo>
                      <a:pt x="1334" y="225"/>
                    </a:lnTo>
                    <a:lnTo>
                      <a:pt x="1300" y="222"/>
                    </a:lnTo>
                    <a:lnTo>
                      <a:pt x="885" y="221"/>
                    </a:lnTo>
                    <a:close/>
                    <a:moveTo>
                      <a:pt x="520" y="221"/>
                    </a:moveTo>
                    <a:lnTo>
                      <a:pt x="287" y="224"/>
                    </a:lnTo>
                    <a:lnTo>
                      <a:pt x="257" y="226"/>
                    </a:lnTo>
                    <a:lnTo>
                      <a:pt x="231" y="231"/>
                    </a:lnTo>
                    <a:lnTo>
                      <a:pt x="209" y="241"/>
                    </a:lnTo>
                    <a:lnTo>
                      <a:pt x="189" y="253"/>
                    </a:lnTo>
                    <a:lnTo>
                      <a:pt x="173" y="270"/>
                    </a:lnTo>
                    <a:lnTo>
                      <a:pt x="161" y="290"/>
                    </a:lnTo>
                    <a:lnTo>
                      <a:pt x="151" y="313"/>
                    </a:lnTo>
                    <a:lnTo>
                      <a:pt x="144" y="340"/>
                    </a:lnTo>
                    <a:lnTo>
                      <a:pt x="140" y="374"/>
                    </a:lnTo>
                    <a:lnTo>
                      <a:pt x="138" y="408"/>
                    </a:lnTo>
                    <a:lnTo>
                      <a:pt x="137" y="638"/>
                    </a:lnTo>
                    <a:lnTo>
                      <a:pt x="138" y="867"/>
                    </a:lnTo>
                    <a:lnTo>
                      <a:pt x="141" y="911"/>
                    </a:lnTo>
                    <a:lnTo>
                      <a:pt x="151" y="953"/>
                    </a:lnTo>
                    <a:lnTo>
                      <a:pt x="160" y="977"/>
                    </a:lnTo>
                    <a:lnTo>
                      <a:pt x="173" y="998"/>
                    </a:lnTo>
                    <a:lnTo>
                      <a:pt x="190" y="1016"/>
                    </a:lnTo>
                    <a:lnTo>
                      <a:pt x="210" y="1029"/>
                    </a:lnTo>
                    <a:lnTo>
                      <a:pt x="233" y="1039"/>
                    </a:lnTo>
                    <a:lnTo>
                      <a:pt x="259" y="1045"/>
                    </a:lnTo>
                    <a:lnTo>
                      <a:pt x="293" y="1048"/>
                    </a:lnTo>
                    <a:lnTo>
                      <a:pt x="325" y="1050"/>
                    </a:lnTo>
                    <a:lnTo>
                      <a:pt x="722" y="1050"/>
                    </a:lnTo>
                    <a:lnTo>
                      <a:pt x="756" y="1050"/>
                    </a:lnTo>
                    <a:lnTo>
                      <a:pt x="756" y="222"/>
                    </a:lnTo>
                    <a:lnTo>
                      <a:pt x="520" y="221"/>
                    </a:lnTo>
                    <a:close/>
                    <a:moveTo>
                      <a:pt x="305" y="0"/>
                    </a:moveTo>
                    <a:lnTo>
                      <a:pt x="1317" y="0"/>
                    </a:lnTo>
                    <a:lnTo>
                      <a:pt x="1363" y="4"/>
                    </a:lnTo>
                    <a:lnTo>
                      <a:pt x="1406" y="12"/>
                    </a:lnTo>
                    <a:lnTo>
                      <a:pt x="1447" y="28"/>
                    </a:lnTo>
                    <a:lnTo>
                      <a:pt x="1484" y="49"/>
                    </a:lnTo>
                    <a:lnTo>
                      <a:pt x="1517" y="74"/>
                    </a:lnTo>
                    <a:lnTo>
                      <a:pt x="1548" y="105"/>
                    </a:lnTo>
                    <a:lnTo>
                      <a:pt x="1574" y="138"/>
                    </a:lnTo>
                    <a:lnTo>
                      <a:pt x="1595" y="176"/>
                    </a:lnTo>
                    <a:lnTo>
                      <a:pt x="1610" y="217"/>
                    </a:lnTo>
                    <a:lnTo>
                      <a:pt x="1619" y="260"/>
                    </a:lnTo>
                    <a:lnTo>
                      <a:pt x="1622" y="305"/>
                    </a:lnTo>
                    <a:lnTo>
                      <a:pt x="1622" y="1507"/>
                    </a:lnTo>
                    <a:lnTo>
                      <a:pt x="1619" y="1551"/>
                    </a:lnTo>
                    <a:lnTo>
                      <a:pt x="1610" y="1594"/>
                    </a:lnTo>
                    <a:lnTo>
                      <a:pt x="1595" y="1635"/>
                    </a:lnTo>
                    <a:lnTo>
                      <a:pt x="1574" y="1673"/>
                    </a:lnTo>
                    <a:lnTo>
                      <a:pt x="1548" y="1707"/>
                    </a:lnTo>
                    <a:lnTo>
                      <a:pt x="1517" y="1737"/>
                    </a:lnTo>
                    <a:lnTo>
                      <a:pt x="1484" y="1762"/>
                    </a:lnTo>
                    <a:lnTo>
                      <a:pt x="1447" y="1783"/>
                    </a:lnTo>
                    <a:lnTo>
                      <a:pt x="1406" y="1799"/>
                    </a:lnTo>
                    <a:lnTo>
                      <a:pt x="1363" y="1809"/>
                    </a:lnTo>
                    <a:lnTo>
                      <a:pt x="1317" y="1812"/>
                    </a:lnTo>
                    <a:lnTo>
                      <a:pt x="305" y="1812"/>
                    </a:lnTo>
                    <a:lnTo>
                      <a:pt x="259" y="1809"/>
                    </a:lnTo>
                    <a:lnTo>
                      <a:pt x="216" y="1799"/>
                    </a:lnTo>
                    <a:lnTo>
                      <a:pt x="177" y="1783"/>
                    </a:lnTo>
                    <a:lnTo>
                      <a:pt x="139" y="1762"/>
                    </a:lnTo>
                    <a:lnTo>
                      <a:pt x="105" y="1737"/>
                    </a:lnTo>
                    <a:lnTo>
                      <a:pt x="75" y="1707"/>
                    </a:lnTo>
                    <a:lnTo>
                      <a:pt x="48" y="1673"/>
                    </a:lnTo>
                    <a:lnTo>
                      <a:pt x="27" y="1635"/>
                    </a:lnTo>
                    <a:lnTo>
                      <a:pt x="12" y="1594"/>
                    </a:lnTo>
                    <a:lnTo>
                      <a:pt x="3" y="1551"/>
                    </a:lnTo>
                    <a:lnTo>
                      <a:pt x="0" y="1507"/>
                    </a:lnTo>
                    <a:lnTo>
                      <a:pt x="0" y="305"/>
                    </a:lnTo>
                    <a:lnTo>
                      <a:pt x="3" y="260"/>
                    </a:lnTo>
                    <a:lnTo>
                      <a:pt x="12" y="217"/>
                    </a:lnTo>
                    <a:lnTo>
                      <a:pt x="27" y="176"/>
                    </a:lnTo>
                    <a:lnTo>
                      <a:pt x="48" y="138"/>
                    </a:lnTo>
                    <a:lnTo>
                      <a:pt x="75" y="105"/>
                    </a:lnTo>
                    <a:lnTo>
                      <a:pt x="105" y="74"/>
                    </a:lnTo>
                    <a:lnTo>
                      <a:pt x="139" y="49"/>
                    </a:lnTo>
                    <a:lnTo>
                      <a:pt x="177" y="28"/>
                    </a:lnTo>
                    <a:lnTo>
                      <a:pt x="216" y="12"/>
                    </a:lnTo>
                    <a:lnTo>
                      <a:pt x="259" y="4"/>
                    </a:lnTo>
                    <a:lnTo>
                      <a:pt x="3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43" name="Freeform 81"/>
              <p:cNvSpPr>
                <a:spLocks/>
              </p:cNvSpPr>
              <p:nvPr/>
            </p:nvSpPr>
            <p:spPr bwMode="auto">
              <a:xfrm>
                <a:off x="3743991" y="4484408"/>
                <a:ext cx="166688" cy="58738"/>
              </a:xfrm>
              <a:custGeom>
                <a:avLst/>
                <a:gdLst>
                  <a:gd name="T0" fmla="*/ 0 w 843"/>
                  <a:gd name="T1" fmla="*/ 0 h 297"/>
                  <a:gd name="T2" fmla="*/ 843 w 843"/>
                  <a:gd name="T3" fmla="*/ 0 h 297"/>
                  <a:gd name="T4" fmla="*/ 808 w 843"/>
                  <a:gd name="T5" fmla="*/ 56 h 297"/>
                  <a:gd name="T6" fmla="*/ 772 w 843"/>
                  <a:gd name="T7" fmla="*/ 110 h 297"/>
                  <a:gd name="T8" fmla="*/ 713 w 843"/>
                  <a:gd name="T9" fmla="*/ 202 h 297"/>
                  <a:gd name="T10" fmla="*/ 653 w 843"/>
                  <a:gd name="T11" fmla="*/ 295 h 297"/>
                  <a:gd name="T12" fmla="*/ 651 w 843"/>
                  <a:gd name="T13" fmla="*/ 297 h 297"/>
                  <a:gd name="T14" fmla="*/ 195 w 843"/>
                  <a:gd name="T15" fmla="*/ 297 h 297"/>
                  <a:gd name="T16" fmla="*/ 130 w 843"/>
                  <a:gd name="T17" fmla="*/ 200 h 297"/>
                  <a:gd name="T18" fmla="*/ 66 w 843"/>
                  <a:gd name="T19" fmla="*/ 101 h 297"/>
                  <a:gd name="T20" fmla="*/ 0 w 843"/>
                  <a:gd name="T21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3" h="297">
                    <a:moveTo>
                      <a:pt x="0" y="0"/>
                    </a:moveTo>
                    <a:lnTo>
                      <a:pt x="843" y="0"/>
                    </a:lnTo>
                    <a:lnTo>
                      <a:pt x="808" y="56"/>
                    </a:lnTo>
                    <a:lnTo>
                      <a:pt x="772" y="110"/>
                    </a:lnTo>
                    <a:lnTo>
                      <a:pt x="713" y="202"/>
                    </a:lnTo>
                    <a:lnTo>
                      <a:pt x="653" y="295"/>
                    </a:lnTo>
                    <a:lnTo>
                      <a:pt x="651" y="297"/>
                    </a:lnTo>
                    <a:lnTo>
                      <a:pt x="195" y="297"/>
                    </a:lnTo>
                    <a:lnTo>
                      <a:pt x="130" y="200"/>
                    </a:lnTo>
                    <a:lnTo>
                      <a:pt x="66" y="10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</p:grpSp>
        <p:sp>
          <p:nvSpPr>
            <p:cNvPr id="13" name="tram"/>
            <p:cNvSpPr/>
            <p:nvPr/>
          </p:nvSpPr>
          <p:spPr>
            <a:xfrm>
              <a:off x="3574610" y="5045790"/>
              <a:ext cx="5164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sl-SI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tram</a:t>
              </a:r>
              <a:endParaRPr lang="de-AT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Connector 13"/>
            <p:cNvCxnSpPr>
              <a:cxnSpLocks/>
              <a:endCxn id="41" idx="21"/>
            </p:cNvCxnSpPr>
            <p:nvPr/>
          </p:nvCxnSpPr>
          <p:spPr>
            <a:xfrm>
              <a:off x="3844584" y="3597275"/>
              <a:ext cx="5595" cy="782954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5454535" y="4124045"/>
              <a:ext cx="720725" cy="720725"/>
              <a:chOff x="5454535" y="4124045"/>
              <a:chExt cx="720725" cy="720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5" name="Freeform 86"/>
              <p:cNvSpPr>
                <a:spLocks/>
              </p:cNvSpPr>
              <p:nvPr/>
            </p:nvSpPr>
            <p:spPr bwMode="auto">
              <a:xfrm>
                <a:off x="5695835" y="4490758"/>
                <a:ext cx="68263" cy="111125"/>
              </a:xfrm>
              <a:custGeom>
                <a:avLst/>
                <a:gdLst>
                  <a:gd name="T0" fmla="*/ 136 w 345"/>
                  <a:gd name="T1" fmla="*/ 0 h 563"/>
                  <a:gd name="T2" fmla="*/ 207 w 345"/>
                  <a:gd name="T3" fmla="*/ 189 h 563"/>
                  <a:gd name="T4" fmla="*/ 275 w 345"/>
                  <a:gd name="T5" fmla="*/ 377 h 563"/>
                  <a:gd name="T6" fmla="*/ 345 w 345"/>
                  <a:gd name="T7" fmla="*/ 563 h 563"/>
                  <a:gd name="T8" fmla="*/ 194 w 345"/>
                  <a:gd name="T9" fmla="*/ 563 h 563"/>
                  <a:gd name="T10" fmla="*/ 186 w 345"/>
                  <a:gd name="T11" fmla="*/ 511 h 563"/>
                  <a:gd name="T12" fmla="*/ 172 w 345"/>
                  <a:gd name="T13" fmla="*/ 461 h 563"/>
                  <a:gd name="T14" fmla="*/ 156 w 345"/>
                  <a:gd name="T15" fmla="*/ 413 h 563"/>
                  <a:gd name="T16" fmla="*/ 134 w 345"/>
                  <a:gd name="T17" fmla="*/ 369 h 563"/>
                  <a:gd name="T18" fmla="*/ 107 w 345"/>
                  <a:gd name="T19" fmla="*/ 327 h 563"/>
                  <a:gd name="T20" fmla="*/ 76 w 345"/>
                  <a:gd name="T21" fmla="*/ 287 h 563"/>
                  <a:gd name="T22" fmla="*/ 40 w 345"/>
                  <a:gd name="T23" fmla="*/ 249 h 563"/>
                  <a:gd name="T24" fmla="*/ 0 w 345"/>
                  <a:gd name="T25" fmla="*/ 215 h 563"/>
                  <a:gd name="T26" fmla="*/ 44 w 345"/>
                  <a:gd name="T27" fmla="*/ 144 h 563"/>
                  <a:gd name="T28" fmla="*/ 89 w 345"/>
                  <a:gd name="T29" fmla="*/ 73 h 563"/>
                  <a:gd name="T30" fmla="*/ 136 w 345"/>
                  <a:gd name="T31" fmla="*/ 0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5" h="563">
                    <a:moveTo>
                      <a:pt x="136" y="0"/>
                    </a:moveTo>
                    <a:lnTo>
                      <a:pt x="207" y="189"/>
                    </a:lnTo>
                    <a:lnTo>
                      <a:pt x="275" y="377"/>
                    </a:lnTo>
                    <a:lnTo>
                      <a:pt x="345" y="563"/>
                    </a:lnTo>
                    <a:lnTo>
                      <a:pt x="194" y="563"/>
                    </a:lnTo>
                    <a:lnTo>
                      <a:pt x="186" y="511"/>
                    </a:lnTo>
                    <a:lnTo>
                      <a:pt x="172" y="461"/>
                    </a:lnTo>
                    <a:lnTo>
                      <a:pt x="156" y="413"/>
                    </a:lnTo>
                    <a:lnTo>
                      <a:pt x="134" y="369"/>
                    </a:lnTo>
                    <a:lnTo>
                      <a:pt x="107" y="327"/>
                    </a:lnTo>
                    <a:lnTo>
                      <a:pt x="76" y="287"/>
                    </a:lnTo>
                    <a:lnTo>
                      <a:pt x="40" y="249"/>
                    </a:lnTo>
                    <a:lnTo>
                      <a:pt x="0" y="215"/>
                    </a:lnTo>
                    <a:lnTo>
                      <a:pt x="44" y="144"/>
                    </a:lnTo>
                    <a:lnTo>
                      <a:pt x="89" y="73"/>
                    </a:lnTo>
                    <a:lnTo>
                      <a:pt x="1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36" name="Freeform 87"/>
              <p:cNvSpPr>
                <a:spLocks/>
              </p:cNvSpPr>
              <p:nvPr/>
            </p:nvSpPr>
            <p:spPr bwMode="auto">
              <a:xfrm>
                <a:off x="5740285" y="4476470"/>
                <a:ext cx="146050" cy="117475"/>
              </a:xfrm>
              <a:custGeom>
                <a:avLst/>
                <a:gdLst>
                  <a:gd name="T0" fmla="*/ 16 w 732"/>
                  <a:gd name="T1" fmla="*/ 0 h 589"/>
                  <a:gd name="T2" fmla="*/ 709 w 732"/>
                  <a:gd name="T3" fmla="*/ 2 h 589"/>
                  <a:gd name="T4" fmla="*/ 716 w 732"/>
                  <a:gd name="T5" fmla="*/ 3 h 589"/>
                  <a:gd name="T6" fmla="*/ 724 w 732"/>
                  <a:gd name="T7" fmla="*/ 5 h 589"/>
                  <a:gd name="T8" fmla="*/ 729 w 732"/>
                  <a:gd name="T9" fmla="*/ 9 h 589"/>
                  <a:gd name="T10" fmla="*/ 732 w 732"/>
                  <a:gd name="T11" fmla="*/ 11 h 589"/>
                  <a:gd name="T12" fmla="*/ 729 w 732"/>
                  <a:gd name="T13" fmla="*/ 22 h 589"/>
                  <a:gd name="T14" fmla="*/ 726 w 732"/>
                  <a:gd name="T15" fmla="*/ 31 h 589"/>
                  <a:gd name="T16" fmla="*/ 720 w 732"/>
                  <a:gd name="T17" fmla="*/ 40 h 589"/>
                  <a:gd name="T18" fmla="*/ 307 w 732"/>
                  <a:gd name="T19" fmla="*/ 493 h 589"/>
                  <a:gd name="T20" fmla="*/ 263 w 732"/>
                  <a:gd name="T21" fmla="*/ 541 h 589"/>
                  <a:gd name="T22" fmla="*/ 217 w 732"/>
                  <a:gd name="T23" fmla="*/ 589 h 589"/>
                  <a:gd name="T24" fmla="*/ 108 w 732"/>
                  <a:gd name="T25" fmla="*/ 295 h 589"/>
                  <a:gd name="T26" fmla="*/ 0 w 732"/>
                  <a:gd name="T27" fmla="*/ 1 h 589"/>
                  <a:gd name="T28" fmla="*/ 5 w 732"/>
                  <a:gd name="T29" fmla="*/ 0 h 589"/>
                  <a:gd name="T30" fmla="*/ 10 w 732"/>
                  <a:gd name="T31" fmla="*/ 0 h 589"/>
                  <a:gd name="T32" fmla="*/ 13 w 732"/>
                  <a:gd name="T33" fmla="*/ 0 h 589"/>
                  <a:gd name="T34" fmla="*/ 16 w 732"/>
                  <a:gd name="T35" fmla="*/ 0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2" h="589">
                    <a:moveTo>
                      <a:pt x="16" y="0"/>
                    </a:moveTo>
                    <a:lnTo>
                      <a:pt x="709" y="2"/>
                    </a:lnTo>
                    <a:lnTo>
                      <a:pt x="716" y="3"/>
                    </a:lnTo>
                    <a:lnTo>
                      <a:pt x="724" y="5"/>
                    </a:lnTo>
                    <a:lnTo>
                      <a:pt x="729" y="9"/>
                    </a:lnTo>
                    <a:lnTo>
                      <a:pt x="732" y="11"/>
                    </a:lnTo>
                    <a:lnTo>
                      <a:pt x="729" y="22"/>
                    </a:lnTo>
                    <a:lnTo>
                      <a:pt x="726" y="31"/>
                    </a:lnTo>
                    <a:lnTo>
                      <a:pt x="720" y="40"/>
                    </a:lnTo>
                    <a:lnTo>
                      <a:pt x="307" y="493"/>
                    </a:lnTo>
                    <a:lnTo>
                      <a:pt x="263" y="541"/>
                    </a:lnTo>
                    <a:lnTo>
                      <a:pt x="217" y="589"/>
                    </a:lnTo>
                    <a:lnTo>
                      <a:pt x="108" y="295"/>
                    </a:lnTo>
                    <a:lnTo>
                      <a:pt x="0" y="1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 dirty="0"/>
              </a:p>
            </p:txBody>
          </p:sp>
          <p:sp>
            <p:nvSpPr>
              <p:cNvPr id="37" name="Freeform 88"/>
              <p:cNvSpPr>
                <a:spLocks/>
              </p:cNvSpPr>
              <p:nvPr/>
            </p:nvSpPr>
            <p:spPr bwMode="auto">
              <a:xfrm>
                <a:off x="5562485" y="4535208"/>
                <a:ext cx="147638" cy="150813"/>
              </a:xfrm>
              <a:custGeom>
                <a:avLst/>
                <a:gdLst>
                  <a:gd name="T0" fmla="*/ 369 w 745"/>
                  <a:gd name="T1" fmla="*/ 0 h 757"/>
                  <a:gd name="T2" fmla="*/ 408 w 745"/>
                  <a:gd name="T3" fmla="*/ 2 h 757"/>
                  <a:gd name="T4" fmla="*/ 444 w 745"/>
                  <a:gd name="T5" fmla="*/ 7 h 757"/>
                  <a:gd name="T6" fmla="*/ 480 w 745"/>
                  <a:gd name="T7" fmla="*/ 16 h 757"/>
                  <a:gd name="T8" fmla="*/ 510 w 745"/>
                  <a:gd name="T9" fmla="*/ 29 h 757"/>
                  <a:gd name="T10" fmla="*/ 488 w 745"/>
                  <a:gd name="T11" fmla="*/ 65 h 757"/>
                  <a:gd name="T12" fmla="*/ 305 w 745"/>
                  <a:gd name="T13" fmla="*/ 356 h 757"/>
                  <a:gd name="T14" fmla="*/ 297 w 745"/>
                  <a:gd name="T15" fmla="*/ 373 h 757"/>
                  <a:gd name="T16" fmla="*/ 293 w 745"/>
                  <a:gd name="T17" fmla="*/ 388 h 757"/>
                  <a:gd name="T18" fmla="*/ 294 w 745"/>
                  <a:gd name="T19" fmla="*/ 404 h 757"/>
                  <a:gd name="T20" fmla="*/ 298 w 745"/>
                  <a:gd name="T21" fmla="*/ 417 h 757"/>
                  <a:gd name="T22" fmla="*/ 307 w 745"/>
                  <a:gd name="T23" fmla="*/ 428 h 757"/>
                  <a:gd name="T24" fmla="*/ 318 w 745"/>
                  <a:gd name="T25" fmla="*/ 437 h 757"/>
                  <a:gd name="T26" fmla="*/ 334 w 745"/>
                  <a:gd name="T27" fmla="*/ 443 h 757"/>
                  <a:gd name="T28" fmla="*/ 351 w 745"/>
                  <a:gd name="T29" fmla="*/ 445 h 757"/>
                  <a:gd name="T30" fmla="*/ 493 w 745"/>
                  <a:gd name="T31" fmla="*/ 447 h 757"/>
                  <a:gd name="T32" fmla="*/ 634 w 745"/>
                  <a:gd name="T33" fmla="*/ 448 h 757"/>
                  <a:gd name="T34" fmla="*/ 745 w 745"/>
                  <a:gd name="T35" fmla="*/ 448 h 757"/>
                  <a:gd name="T36" fmla="*/ 738 w 745"/>
                  <a:gd name="T37" fmla="*/ 487 h 757"/>
                  <a:gd name="T38" fmla="*/ 726 w 745"/>
                  <a:gd name="T39" fmla="*/ 526 h 757"/>
                  <a:gd name="T40" fmla="*/ 707 w 745"/>
                  <a:gd name="T41" fmla="*/ 563 h 757"/>
                  <a:gd name="T42" fmla="*/ 683 w 745"/>
                  <a:gd name="T43" fmla="*/ 600 h 757"/>
                  <a:gd name="T44" fmla="*/ 654 w 745"/>
                  <a:gd name="T45" fmla="*/ 634 h 757"/>
                  <a:gd name="T46" fmla="*/ 621 w 745"/>
                  <a:gd name="T47" fmla="*/ 665 h 757"/>
                  <a:gd name="T48" fmla="*/ 585 w 745"/>
                  <a:gd name="T49" fmla="*/ 692 h 757"/>
                  <a:gd name="T50" fmla="*/ 546 w 745"/>
                  <a:gd name="T51" fmla="*/ 716 h 757"/>
                  <a:gd name="T52" fmla="*/ 505 w 745"/>
                  <a:gd name="T53" fmla="*/ 733 h 757"/>
                  <a:gd name="T54" fmla="*/ 462 w 745"/>
                  <a:gd name="T55" fmla="*/ 747 h 757"/>
                  <a:gd name="T56" fmla="*/ 417 w 745"/>
                  <a:gd name="T57" fmla="*/ 754 h 757"/>
                  <a:gd name="T58" fmla="*/ 372 w 745"/>
                  <a:gd name="T59" fmla="*/ 757 h 757"/>
                  <a:gd name="T60" fmla="*/ 327 w 745"/>
                  <a:gd name="T61" fmla="*/ 753 h 757"/>
                  <a:gd name="T62" fmla="*/ 284 w 745"/>
                  <a:gd name="T63" fmla="*/ 744 h 757"/>
                  <a:gd name="T64" fmla="*/ 242 w 745"/>
                  <a:gd name="T65" fmla="*/ 731 h 757"/>
                  <a:gd name="T66" fmla="*/ 202 w 745"/>
                  <a:gd name="T67" fmla="*/ 713 h 757"/>
                  <a:gd name="T68" fmla="*/ 164 w 745"/>
                  <a:gd name="T69" fmla="*/ 690 h 757"/>
                  <a:gd name="T70" fmla="*/ 129 w 745"/>
                  <a:gd name="T71" fmla="*/ 664 h 757"/>
                  <a:gd name="T72" fmla="*/ 97 w 745"/>
                  <a:gd name="T73" fmla="*/ 632 h 757"/>
                  <a:gd name="T74" fmla="*/ 68 w 745"/>
                  <a:gd name="T75" fmla="*/ 596 h 757"/>
                  <a:gd name="T76" fmla="*/ 44 w 745"/>
                  <a:gd name="T77" fmla="*/ 558 h 757"/>
                  <a:gd name="T78" fmla="*/ 25 w 745"/>
                  <a:gd name="T79" fmla="*/ 518 h 757"/>
                  <a:gd name="T80" fmla="*/ 12 w 745"/>
                  <a:gd name="T81" fmla="*/ 477 h 757"/>
                  <a:gd name="T82" fmla="*/ 3 w 745"/>
                  <a:gd name="T83" fmla="*/ 435 h 757"/>
                  <a:gd name="T84" fmla="*/ 0 w 745"/>
                  <a:gd name="T85" fmla="*/ 392 h 757"/>
                  <a:gd name="T86" fmla="*/ 1 w 745"/>
                  <a:gd name="T87" fmla="*/ 349 h 757"/>
                  <a:gd name="T88" fmla="*/ 6 w 745"/>
                  <a:gd name="T89" fmla="*/ 307 h 757"/>
                  <a:gd name="T90" fmla="*/ 17 w 745"/>
                  <a:gd name="T91" fmla="*/ 265 h 757"/>
                  <a:gd name="T92" fmla="*/ 33 w 745"/>
                  <a:gd name="T93" fmla="*/ 225 h 757"/>
                  <a:gd name="T94" fmla="*/ 52 w 745"/>
                  <a:gd name="T95" fmla="*/ 186 h 757"/>
                  <a:gd name="T96" fmla="*/ 76 w 745"/>
                  <a:gd name="T97" fmla="*/ 150 h 757"/>
                  <a:gd name="T98" fmla="*/ 105 w 745"/>
                  <a:gd name="T99" fmla="*/ 116 h 757"/>
                  <a:gd name="T100" fmla="*/ 138 w 745"/>
                  <a:gd name="T101" fmla="*/ 87 h 757"/>
                  <a:gd name="T102" fmla="*/ 173 w 745"/>
                  <a:gd name="T103" fmla="*/ 60 h 757"/>
                  <a:gd name="T104" fmla="*/ 211 w 745"/>
                  <a:gd name="T105" fmla="*/ 40 h 757"/>
                  <a:gd name="T106" fmla="*/ 250 w 745"/>
                  <a:gd name="T107" fmla="*/ 24 h 757"/>
                  <a:gd name="T108" fmla="*/ 289 w 745"/>
                  <a:gd name="T109" fmla="*/ 11 h 757"/>
                  <a:gd name="T110" fmla="*/ 329 w 745"/>
                  <a:gd name="T111" fmla="*/ 4 h 757"/>
                  <a:gd name="T112" fmla="*/ 369 w 745"/>
                  <a:gd name="T113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45" h="757">
                    <a:moveTo>
                      <a:pt x="369" y="0"/>
                    </a:moveTo>
                    <a:lnTo>
                      <a:pt x="408" y="2"/>
                    </a:lnTo>
                    <a:lnTo>
                      <a:pt x="444" y="7"/>
                    </a:lnTo>
                    <a:lnTo>
                      <a:pt x="480" y="16"/>
                    </a:lnTo>
                    <a:lnTo>
                      <a:pt x="510" y="29"/>
                    </a:lnTo>
                    <a:lnTo>
                      <a:pt x="488" y="65"/>
                    </a:lnTo>
                    <a:lnTo>
                      <a:pt x="305" y="356"/>
                    </a:lnTo>
                    <a:lnTo>
                      <a:pt x="297" y="373"/>
                    </a:lnTo>
                    <a:lnTo>
                      <a:pt x="293" y="388"/>
                    </a:lnTo>
                    <a:lnTo>
                      <a:pt x="294" y="404"/>
                    </a:lnTo>
                    <a:lnTo>
                      <a:pt x="298" y="417"/>
                    </a:lnTo>
                    <a:lnTo>
                      <a:pt x="307" y="428"/>
                    </a:lnTo>
                    <a:lnTo>
                      <a:pt x="318" y="437"/>
                    </a:lnTo>
                    <a:lnTo>
                      <a:pt x="334" y="443"/>
                    </a:lnTo>
                    <a:lnTo>
                      <a:pt x="351" y="445"/>
                    </a:lnTo>
                    <a:lnTo>
                      <a:pt x="493" y="447"/>
                    </a:lnTo>
                    <a:lnTo>
                      <a:pt x="634" y="448"/>
                    </a:lnTo>
                    <a:lnTo>
                      <a:pt x="745" y="448"/>
                    </a:lnTo>
                    <a:lnTo>
                      <a:pt x="738" y="487"/>
                    </a:lnTo>
                    <a:lnTo>
                      <a:pt x="726" y="526"/>
                    </a:lnTo>
                    <a:lnTo>
                      <a:pt x="707" y="563"/>
                    </a:lnTo>
                    <a:lnTo>
                      <a:pt x="683" y="600"/>
                    </a:lnTo>
                    <a:lnTo>
                      <a:pt x="654" y="634"/>
                    </a:lnTo>
                    <a:lnTo>
                      <a:pt x="621" y="665"/>
                    </a:lnTo>
                    <a:lnTo>
                      <a:pt x="585" y="692"/>
                    </a:lnTo>
                    <a:lnTo>
                      <a:pt x="546" y="716"/>
                    </a:lnTo>
                    <a:lnTo>
                      <a:pt x="505" y="733"/>
                    </a:lnTo>
                    <a:lnTo>
                      <a:pt x="462" y="747"/>
                    </a:lnTo>
                    <a:lnTo>
                      <a:pt x="417" y="754"/>
                    </a:lnTo>
                    <a:lnTo>
                      <a:pt x="372" y="757"/>
                    </a:lnTo>
                    <a:lnTo>
                      <a:pt x="327" y="753"/>
                    </a:lnTo>
                    <a:lnTo>
                      <a:pt x="284" y="744"/>
                    </a:lnTo>
                    <a:lnTo>
                      <a:pt x="242" y="731"/>
                    </a:lnTo>
                    <a:lnTo>
                      <a:pt x="202" y="713"/>
                    </a:lnTo>
                    <a:lnTo>
                      <a:pt x="164" y="690"/>
                    </a:lnTo>
                    <a:lnTo>
                      <a:pt x="129" y="664"/>
                    </a:lnTo>
                    <a:lnTo>
                      <a:pt x="97" y="632"/>
                    </a:lnTo>
                    <a:lnTo>
                      <a:pt x="68" y="596"/>
                    </a:lnTo>
                    <a:lnTo>
                      <a:pt x="44" y="558"/>
                    </a:lnTo>
                    <a:lnTo>
                      <a:pt x="25" y="518"/>
                    </a:lnTo>
                    <a:lnTo>
                      <a:pt x="12" y="477"/>
                    </a:lnTo>
                    <a:lnTo>
                      <a:pt x="3" y="435"/>
                    </a:lnTo>
                    <a:lnTo>
                      <a:pt x="0" y="392"/>
                    </a:lnTo>
                    <a:lnTo>
                      <a:pt x="1" y="349"/>
                    </a:lnTo>
                    <a:lnTo>
                      <a:pt x="6" y="307"/>
                    </a:lnTo>
                    <a:lnTo>
                      <a:pt x="17" y="265"/>
                    </a:lnTo>
                    <a:lnTo>
                      <a:pt x="33" y="225"/>
                    </a:lnTo>
                    <a:lnTo>
                      <a:pt x="52" y="186"/>
                    </a:lnTo>
                    <a:lnTo>
                      <a:pt x="76" y="150"/>
                    </a:lnTo>
                    <a:lnTo>
                      <a:pt x="105" y="116"/>
                    </a:lnTo>
                    <a:lnTo>
                      <a:pt x="138" y="87"/>
                    </a:lnTo>
                    <a:lnTo>
                      <a:pt x="173" y="60"/>
                    </a:lnTo>
                    <a:lnTo>
                      <a:pt x="211" y="40"/>
                    </a:lnTo>
                    <a:lnTo>
                      <a:pt x="250" y="24"/>
                    </a:lnTo>
                    <a:lnTo>
                      <a:pt x="289" y="11"/>
                    </a:lnTo>
                    <a:lnTo>
                      <a:pt x="329" y="4"/>
                    </a:lnTo>
                    <a:lnTo>
                      <a:pt x="3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38" name="Freeform 89"/>
              <p:cNvSpPr>
                <a:spLocks/>
              </p:cNvSpPr>
              <p:nvPr/>
            </p:nvSpPr>
            <p:spPr bwMode="auto">
              <a:xfrm>
                <a:off x="5651385" y="4552670"/>
                <a:ext cx="60325" cy="49213"/>
              </a:xfrm>
              <a:custGeom>
                <a:avLst/>
                <a:gdLst>
                  <a:gd name="T0" fmla="*/ 160 w 303"/>
                  <a:gd name="T1" fmla="*/ 0 h 253"/>
                  <a:gd name="T2" fmla="*/ 193 w 303"/>
                  <a:gd name="T3" fmla="*/ 30 h 253"/>
                  <a:gd name="T4" fmla="*/ 222 w 303"/>
                  <a:gd name="T5" fmla="*/ 61 h 253"/>
                  <a:gd name="T6" fmla="*/ 246 w 303"/>
                  <a:gd name="T7" fmla="*/ 95 h 253"/>
                  <a:gd name="T8" fmla="*/ 266 w 303"/>
                  <a:gd name="T9" fmla="*/ 132 h 253"/>
                  <a:gd name="T10" fmla="*/ 283 w 303"/>
                  <a:gd name="T11" fmla="*/ 169 h 253"/>
                  <a:gd name="T12" fmla="*/ 295 w 303"/>
                  <a:gd name="T13" fmla="*/ 210 h 253"/>
                  <a:gd name="T14" fmla="*/ 303 w 303"/>
                  <a:gd name="T15" fmla="*/ 253 h 253"/>
                  <a:gd name="T16" fmla="*/ 0 w 303"/>
                  <a:gd name="T17" fmla="*/ 253 h 253"/>
                  <a:gd name="T18" fmla="*/ 55 w 303"/>
                  <a:gd name="T19" fmla="*/ 167 h 253"/>
                  <a:gd name="T20" fmla="*/ 108 w 303"/>
                  <a:gd name="T21" fmla="*/ 83 h 253"/>
                  <a:gd name="T22" fmla="*/ 160 w 303"/>
                  <a:gd name="T23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3" h="253">
                    <a:moveTo>
                      <a:pt x="160" y="0"/>
                    </a:moveTo>
                    <a:lnTo>
                      <a:pt x="193" y="30"/>
                    </a:lnTo>
                    <a:lnTo>
                      <a:pt x="222" y="61"/>
                    </a:lnTo>
                    <a:lnTo>
                      <a:pt x="246" y="95"/>
                    </a:lnTo>
                    <a:lnTo>
                      <a:pt x="266" y="132"/>
                    </a:lnTo>
                    <a:lnTo>
                      <a:pt x="283" y="169"/>
                    </a:lnTo>
                    <a:lnTo>
                      <a:pt x="295" y="210"/>
                    </a:lnTo>
                    <a:lnTo>
                      <a:pt x="303" y="253"/>
                    </a:lnTo>
                    <a:lnTo>
                      <a:pt x="0" y="253"/>
                    </a:lnTo>
                    <a:lnTo>
                      <a:pt x="55" y="167"/>
                    </a:lnTo>
                    <a:lnTo>
                      <a:pt x="108" y="83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>
                <a:off x="5867285" y="4536795"/>
                <a:ext cx="149225" cy="150813"/>
              </a:xfrm>
              <a:custGeom>
                <a:avLst/>
                <a:gdLst>
                  <a:gd name="T0" fmla="*/ 412 w 756"/>
                  <a:gd name="T1" fmla="*/ 0 h 754"/>
                  <a:gd name="T2" fmla="*/ 499 w 756"/>
                  <a:gd name="T3" fmla="*/ 18 h 754"/>
                  <a:gd name="T4" fmla="*/ 576 w 756"/>
                  <a:gd name="T5" fmla="*/ 56 h 754"/>
                  <a:gd name="T6" fmla="*/ 645 w 756"/>
                  <a:gd name="T7" fmla="*/ 110 h 754"/>
                  <a:gd name="T8" fmla="*/ 699 w 756"/>
                  <a:gd name="T9" fmla="*/ 180 h 754"/>
                  <a:gd name="T10" fmla="*/ 737 w 756"/>
                  <a:gd name="T11" fmla="*/ 263 h 754"/>
                  <a:gd name="T12" fmla="*/ 756 w 756"/>
                  <a:gd name="T13" fmla="*/ 353 h 754"/>
                  <a:gd name="T14" fmla="*/ 752 w 756"/>
                  <a:gd name="T15" fmla="*/ 439 h 754"/>
                  <a:gd name="T16" fmla="*/ 726 w 756"/>
                  <a:gd name="T17" fmla="*/ 522 h 754"/>
                  <a:gd name="T18" fmla="*/ 683 w 756"/>
                  <a:gd name="T19" fmla="*/ 597 h 754"/>
                  <a:gd name="T20" fmla="*/ 625 w 756"/>
                  <a:gd name="T21" fmla="*/ 662 h 754"/>
                  <a:gd name="T22" fmla="*/ 553 w 756"/>
                  <a:gd name="T23" fmla="*/ 712 h 754"/>
                  <a:gd name="T24" fmla="*/ 469 w 756"/>
                  <a:gd name="T25" fmla="*/ 743 h 754"/>
                  <a:gd name="T26" fmla="*/ 377 w 756"/>
                  <a:gd name="T27" fmla="*/ 754 h 754"/>
                  <a:gd name="T28" fmla="*/ 290 w 756"/>
                  <a:gd name="T29" fmla="*/ 743 h 754"/>
                  <a:gd name="T30" fmla="*/ 207 w 756"/>
                  <a:gd name="T31" fmla="*/ 713 h 754"/>
                  <a:gd name="T32" fmla="*/ 135 w 756"/>
                  <a:gd name="T33" fmla="*/ 665 h 754"/>
                  <a:gd name="T34" fmla="*/ 74 w 756"/>
                  <a:gd name="T35" fmla="*/ 601 h 754"/>
                  <a:gd name="T36" fmla="*/ 30 w 756"/>
                  <a:gd name="T37" fmla="*/ 522 h 754"/>
                  <a:gd name="T38" fmla="*/ 3 w 756"/>
                  <a:gd name="T39" fmla="*/ 428 h 754"/>
                  <a:gd name="T40" fmla="*/ 3 w 756"/>
                  <a:gd name="T41" fmla="*/ 332 h 754"/>
                  <a:gd name="T42" fmla="*/ 26 w 756"/>
                  <a:gd name="T43" fmla="*/ 242 h 754"/>
                  <a:gd name="T44" fmla="*/ 66 w 756"/>
                  <a:gd name="T45" fmla="*/ 165 h 754"/>
                  <a:gd name="T46" fmla="*/ 120 w 756"/>
                  <a:gd name="T47" fmla="*/ 102 h 754"/>
                  <a:gd name="T48" fmla="*/ 181 w 756"/>
                  <a:gd name="T49" fmla="*/ 56 h 754"/>
                  <a:gd name="T50" fmla="*/ 228 w 756"/>
                  <a:gd name="T51" fmla="*/ 78 h 754"/>
                  <a:gd name="T52" fmla="*/ 342 w 756"/>
                  <a:gd name="T53" fmla="*/ 404 h 754"/>
                  <a:gd name="T54" fmla="*/ 364 w 756"/>
                  <a:gd name="T55" fmla="*/ 426 h 754"/>
                  <a:gd name="T56" fmla="*/ 393 w 756"/>
                  <a:gd name="T57" fmla="*/ 432 h 754"/>
                  <a:gd name="T58" fmla="*/ 421 w 756"/>
                  <a:gd name="T59" fmla="*/ 421 h 754"/>
                  <a:gd name="T60" fmla="*/ 439 w 756"/>
                  <a:gd name="T61" fmla="*/ 399 h 754"/>
                  <a:gd name="T62" fmla="*/ 443 w 756"/>
                  <a:gd name="T63" fmla="*/ 368 h 754"/>
                  <a:gd name="T64" fmla="*/ 385 w 756"/>
                  <a:gd name="T65" fmla="*/ 189 h 754"/>
                  <a:gd name="T66" fmla="*/ 322 w 756"/>
                  <a:gd name="T67" fmla="*/ 5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6" h="754">
                    <a:moveTo>
                      <a:pt x="367" y="0"/>
                    </a:moveTo>
                    <a:lnTo>
                      <a:pt x="412" y="0"/>
                    </a:lnTo>
                    <a:lnTo>
                      <a:pt x="456" y="7"/>
                    </a:lnTo>
                    <a:lnTo>
                      <a:pt x="499" y="18"/>
                    </a:lnTo>
                    <a:lnTo>
                      <a:pt x="539" y="35"/>
                    </a:lnTo>
                    <a:lnTo>
                      <a:pt x="576" y="56"/>
                    </a:lnTo>
                    <a:lnTo>
                      <a:pt x="613" y="81"/>
                    </a:lnTo>
                    <a:lnTo>
                      <a:pt x="645" y="110"/>
                    </a:lnTo>
                    <a:lnTo>
                      <a:pt x="673" y="143"/>
                    </a:lnTo>
                    <a:lnTo>
                      <a:pt x="699" y="180"/>
                    </a:lnTo>
                    <a:lnTo>
                      <a:pt x="721" y="220"/>
                    </a:lnTo>
                    <a:lnTo>
                      <a:pt x="737" y="263"/>
                    </a:lnTo>
                    <a:lnTo>
                      <a:pt x="750" y="310"/>
                    </a:lnTo>
                    <a:lnTo>
                      <a:pt x="756" y="353"/>
                    </a:lnTo>
                    <a:lnTo>
                      <a:pt x="756" y="396"/>
                    </a:lnTo>
                    <a:lnTo>
                      <a:pt x="752" y="439"/>
                    </a:lnTo>
                    <a:lnTo>
                      <a:pt x="742" y="481"/>
                    </a:lnTo>
                    <a:lnTo>
                      <a:pt x="726" y="522"/>
                    </a:lnTo>
                    <a:lnTo>
                      <a:pt x="708" y="561"/>
                    </a:lnTo>
                    <a:lnTo>
                      <a:pt x="683" y="597"/>
                    </a:lnTo>
                    <a:lnTo>
                      <a:pt x="656" y="631"/>
                    </a:lnTo>
                    <a:lnTo>
                      <a:pt x="625" y="662"/>
                    </a:lnTo>
                    <a:lnTo>
                      <a:pt x="590" y="689"/>
                    </a:lnTo>
                    <a:lnTo>
                      <a:pt x="553" y="712"/>
                    </a:lnTo>
                    <a:lnTo>
                      <a:pt x="512" y="730"/>
                    </a:lnTo>
                    <a:lnTo>
                      <a:pt x="469" y="743"/>
                    </a:lnTo>
                    <a:lnTo>
                      <a:pt x="424" y="752"/>
                    </a:lnTo>
                    <a:lnTo>
                      <a:pt x="377" y="754"/>
                    </a:lnTo>
                    <a:lnTo>
                      <a:pt x="333" y="751"/>
                    </a:lnTo>
                    <a:lnTo>
                      <a:pt x="290" y="743"/>
                    </a:lnTo>
                    <a:lnTo>
                      <a:pt x="248" y="730"/>
                    </a:lnTo>
                    <a:lnTo>
                      <a:pt x="207" y="713"/>
                    </a:lnTo>
                    <a:lnTo>
                      <a:pt x="169" y="691"/>
                    </a:lnTo>
                    <a:lnTo>
                      <a:pt x="135" y="665"/>
                    </a:lnTo>
                    <a:lnTo>
                      <a:pt x="103" y="635"/>
                    </a:lnTo>
                    <a:lnTo>
                      <a:pt x="74" y="601"/>
                    </a:lnTo>
                    <a:lnTo>
                      <a:pt x="50" y="563"/>
                    </a:lnTo>
                    <a:lnTo>
                      <a:pt x="30" y="522"/>
                    </a:lnTo>
                    <a:lnTo>
                      <a:pt x="15" y="479"/>
                    </a:lnTo>
                    <a:lnTo>
                      <a:pt x="3" y="428"/>
                    </a:lnTo>
                    <a:lnTo>
                      <a:pt x="0" y="379"/>
                    </a:lnTo>
                    <a:lnTo>
                      <a:pt x="3" y="332"/>
                    </a:lnTo>
                    <a:lnTo>
                      <a:pt x="11" y="285"/>
                    </a:lnTo>
                    <a:lnTo>
                      <a:pt x="26" y="242"/>
                    </a:lnTo>
                    <a:lnTo>
                      <a:pt x="43" y="203"/>
                    </a:lnTo>
                    <a:lnTo>
                      <a:pt x="66" y="165"/>
                    </a:lnTo>
                    <a:lnTo>
                      <a:pt x="92" y="132"/>
                    </a:lnTo>
                    <a:lnTo>
                      <a:pt x="120" y="102"/>
                    </a:lnTo>
                    <a:lnTo>
                      <a:pt x="150" y="77"/>
                    </a:lnTo>
                    <a:lnTo>
                      <a:pt x="181" y="56"/>
                    </a:lnTo>
                    <a:lnTo>
                      <a:pt x="215" y="40"/>
                    </a:lnTo>
                    <a:lnTo>
                      <a:pt x="228" y="78"/>
                    </a:lnTo>
                    <a:lnTo>
                      <a:pt x="334" y="387"/>
                    </a:lnTo>
                    <a:lnTo>
                      <a:pt x="342" y="404"/>
                    </a:lnTo>
                    <a:lnTo>
                      <a:pt x="352" y="417"/>
                    </a:lnTo>
                    <a:lnTo>
                      <a:pt x="364" y="426"/>
                    </a:lnTo>
                    <a:lnTo>
                      <a:pt x="377" y="431"/>
                    </a:lnTo>
                    <a:lnTo>
                      <a:pt x="393" y="432"/>
                    </a:lnTo>
                    <a:lnTo>
                      <a:pt x="408" y="429"/>
                    </a:lnTo>
                    <a:lnTo>
                      <a:pt x="421" y="421"/>
                    </a:lnTo>
                    <a:lnTo>
                      <a:pt x="432" y="411"/>
                    </a:lnTo>
                    <a:lnTo>
                      <a:pt x="439" y="399"/>
                    </a:lnTo>
                    <a:lnTo>
                      <a:pt x="443" y="385"/>
                    </a:lnTo>
                    <a:lnTo>
                      <a:pt x="443" y="368"/>
                    </a:lnTo>
                    <a:lnTo>
                      <a:pt x="439" y="351"/>
                    </a:lnTo>
                    <a:lnTo>
                      <a:pt x="385" y="189"/>
                    </a:lnTo>
                    <a:lnTo>
                      <a:pt x="353" y="98"/>
                    </a:lnTo>
                    <a:lnTo>
                      <a:pt x="322" y="5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40" name="Freeform 91"/>
              <p:cNvSpPr>
                <a:spLocks noEditPoints="1"/>
              </p:cNvSpPr>
              <p:nvPr/>
            </p:nvSpPr>
            <p:spPr bwMode="auto">
              <a:xfrm>
                <a:off x="5454535" y="4124045"/>
                <a:ext cx="720725" cy="720725"/>
              </a:xfrm>
              <a:custGeom>
                <a:avLst/>
                <a:gdLst>
                  <a:gd name="T0" fmla="*/ 1417 w 3628"/>
                  <a:gd name="T1" fmla="*/ 1657 h 3628"/>
                  <a:gd name="T2" fmla="*/ 1497 w 3628"/>
                  <a:gd name="T3" fmla="*/ 1465 h 3628"/>
                  <a:gd name="T4" fmla="*/ 1268 w 3628"/>
                  <a:gd name="T5" fmla="*/ 1361 h 3628"/>
                  <a:gd name="T6" fmla="*/ 1029 w 3628"/>
                  <a:gd name="T7" fmla="*/ 1481 h 3628"/>
                  <a:gd name="T8" fmla="*/ 1255 w 3628"/>
                  <a:gd name="T9" fmla="*/ 1587 h 3628"/>
                  <a:gd name="T10" fmla="*/ 1247 w 3628"/>
                  <a:gd name="T11" fmla="*/ 1796 h 3628"/>
                  <a:gd name="T12" fmla="*/ 798 w 3628"/>
                  <a:gd name="T13" fmla="*/ 1974 h 3628"/>
                  <a:gd name="T14" fmla="*/ 452 w 3628"/>
                  <a:gd name="T15" fmla="*/ 2305 h 3628"/>
                  <a:gd name="T16" fmla="*/ 543 w 3628"/>
                  <a:gd name="T17" fmla="*/ 2764 h 3628"/>
                  <a:gd name="T18" fmla="*/ 1027 w 3628"/>
                  <a:gd name="T19" fmla="*/ 2928 h 3628"/>
                  <a:gd name="T20" fmla="*/ 1393 w 3628"/>
                  <a:gd name="T21" fmla="*/ 2572 h 3628"/>
                  <a:gd name="T22" fmla="*/ 2222 w 3628"/>
                  <a:gd name="T23" fmla="*/ 1916 h 3628"/>
                  <a:gd name="T24" fmla="*/ 2011 w 3628"/>
                  <a:gd name="T25" fmla="*/ 2251 h 3628"/>
                  <a:gd name="T26" fmla="*/ 2065 w 3628"/>
                  <a:gd name="T27" fmla="*/ 2750 h 3628"/>
                  <a:gd name="T28" fmla="*/ 2592 w 3628"/>
                  <a:gd name="T29" fmla="*/ 2924 h 3628"/>
                  <a:gd name="T30" fmla="*/ 2928 w 3628"/>
                  <a:gd name="T31" fmla="*/ 2580 h 3628"/>
                  <a:gd name="T32" fmla="*/ 2786 w 3628"/>
                  <a:gd name="T33" fmla="*/ 2094 h 3628"/>
                  <a:gd name="T34" fmla="*/ 2365 w 3628"/>
                  <a:gd name="T35" fmla="*/ 1970 h 3628"/>
                  <a:gd name="T36" fmla="*/ 2410 w 3628"/>
                  <a:gd name="T37" fmla="*/ 1473 h 3628"/>
                  <a:gd name="T38" fmla="*/ 2410 w 3628"/>
                  <a:gd name="T39" fmla="*/ 1613 h 3628"/>
                  <a:gd name="T40" fmla="*/ 2367 w 3628"/>
                  <a:gd name="T41" fmla="*/ 1747 h 3628"/>
                  <a:gd name="T42" fmla="*/ 2568 w 3628"/>
                  <a:gd name="T43" fmla="*/ 1560 h 3628"/>
                  <a:gd name="T44" fmla="*/ 2401 w 3628"/>
                  <a:gd name="T45" fmla="*/ 1355 h 3628"/>
                  <a:gd name="T46" fmla="*/ 832 w 3628"/>
                  <a:gd name="T47" fmla="*/ 752 h 3628"/>
                  <a:gd name="T48" fmla="*/ 874 w 3628"/>
                  <a:gd name="T49" fmla="*/ 1051 h 3628"/>
                  <a:gd name="T50" fmla="*/ 667 w 3628"/>
                  <a:gd name="T51" fmla="*/ 1260 h 3628"/>
                  <a:gd name="T52" fmla="*/ 626 w 3628"/>
                  <a:gd name="T53" fmla="*/ 1784 h 3628"/>
                  <a:gd name="T54" fmla="*/ 973 w 3628"/>
                  <a:gd name="T55" fmla="*/ 1871 h 3628"/>
                  <a:gd name="T56" fmla="*/ 1138 w 3628"/>
                  <a:gd name="T57" fmla="*/ 1798 h 3628"/>
                  <a:gd name="T58" fmla="*/ 1197 w 3628"/>
                  <a:gd name="T59" fmla="*/ 1679 h 3628"/>
                  <a:gd name="T60" fmla="*/ 1046 w 3628"/>
                  <a:gd name="T61" fmla="*/ 1617 h 3628"/>
                  <a:gd name="T62" fmla="*/ 930 w 3628"/>
                  <a:gd name="T63" fmla="*/ 1461 h 3628"/>
                  <a:gd name="T64" fmla="*/ 1089 w 3628"/>
                  <a:gd name="T65" fmla="*/ 1271 h 3628"/>
                  <a:gd name="T66" fmla="*/ 1596 w 3628"/>
                  <a:gd name="T67" fmla="*/ 1382 h 3628"/>
                  <a:gd name="T68" fmla="*/ 1470 w 3628"/>
                  <a:gd name="T69" fmla="*/ 1564 h 3628"/>
                  <a:gd name="T70" fmla="*/ 2550 w 3628"/>
                  <a:gd name="T71" fmla="*/ 1322 h 3628"/>
                  <a:gd name="T72" fmla="*/ 2629 w 3628"/>
                  <a:gd name="T73" fmla="*/ 1665 h 3628"/>
                  <a:gd name="T74" fmla="*/ 2516 w 3628"/>
                  <a:gd name="T75" fmla="*/ 1879 h 3628"/>
                  <a:gd name="T76" fmla="*/ 2801 w 3628"/>
                  <a:gd name="T77" fmla="*/ 1280 h 3628"/>
                  <a:gd name="T78" fmla="*/ 2564 w 3628"/>
                  <a:gd name="T79" fmla="*/ 1045 h 3628"/>
                  <a:gd name="T80" fmla="*/ 2634 w 3628"/>
                  <a:gd name="T81" fmla="*/ 774 h 3628"/>
                  <a:gd name="T82" fmla="*/ 2380 w 3628"/>
                  <a:gd name="T83" fmla="*/ 605 h 3628"/>
                  <a:gd name="T84" fmla="*/ 2191 w 3628"/>
                  <a:gd name="T85" fmla="*/ 861 h 3628"/>
                  <a:gd name="T86" fmla="*/ 2150 w 3628"/>
                  <a:gd name="T87" fmla="*/ 1092 h 3628"/>
                  <a:gd name="T88" fmla="*/ 1817 w 3628"/>
                  <a:gd name="T89" fmla="*/ 1036 h 3628"/>
                  <a:gd name="T90" fmla="*/ 1921 w 3628"/>
                  <a:gd name="T91" fmla="*/ 721 h 3628"/>
                  <a:gd name="T92" fmla="*/ 1626 w 3628"/>
                  <a:gd name="T93" fmla="*/ 622 h 3628"/>
                  <a:gd name="T94" fmla="*/ 1505 w 3628"/>
                  <a:gd name="T95" fmla="*/ 892 h 3628"/>
                  <a:gd name="T96" fmla="*/ 1445 w 3628"/>
                  <a:gd name="T97" fmla="*/ 1097 h 3628"/>
                  <a:gd name="T98" fmla="*/ 1227 w 3628"/>
                  <a:gd name="T99" fmla="*/ 1052 h 3628"/>
                  <a:gd name="T100" fmla="*/ 1273 w 3628"/>
                  <a:gd name="T101" fmla="*/ 842 h 3628"/>
                  <a:gd name="T102" fmla="*/ 1078 w 3628"/>
                  <a:gd name="T103" fmla="*/ 603 h 3628"/>
                  <a:gd name="T104" fmla="*/ 2639 w 3628"/>
                  <a:gd name="T105" fmla="*/ 198 h 3628"/>
                  <a:gd name="T106" fmla="*/ 3380 w 3628"/>
                  <a:gd name="T107" fmla="*/ 899 h 3628"/>
                  <a:gd name="T108" fmla="*/ 3625 w 3628"/>
                  <a:gd name="T109" fmla="*/ 1924 h 3628"/>
                  <a:gd name="T110" fmla="*/ 3266 w 3628"/>
                  <a:gd name="T111" fmla="*/ 2902 h 3628"/>
                  <a:gd name="T112" fmla="*/ 2447 w 3628"/>
                  <a:gd name="T113" fmla="*/ 3514 h 3628"/>
                  <a:gd name="T114" fmla="*/ 1383 w 3628"/>
                  <a:gd name="T115" fmla="*/ 3576 h 3628"/>
                  <a:gd name="T116" fmla="*/ 495 w 3628"/>
                  <a:gd name="T117" fmla="*/ 3060 h 3628"/>
                  <a:gd name="T118" fmla="*/ 29 w 3628"/>
                  <a:gd name="T119" fmla="*/ 2140 h 3628"/>
                  <a:gd name="T120" fmla="*/ 153 w 3628"/>
                  <a:gd name="T121" fmla="*/ 1083 h 3628"/>
                  <a:gd name="T122" fmla="*/ 810 w 3628"/>
                  <a:gd name="T123" fmla="*/ 303 h 3628"/>
                  <a:gd name="T124" fmla="*/ 1814 w 3628"/>
                  <a:gd name="T125" fmla="*/ 0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28" h="3628">
                    <a:moveTo>
                      <a:pt x="2031" y="1355"/>
                    </a:moveTo>
                    <a:lnTo>
                      <a:pt x="2065" y="1457"/>
                    </a:lnTo>
                    <a:lnTo>
                      <a:pt x="2100" y="1559"/>
                    </a:lnTo>
                    <a:lnTo>
                      <a:pt x="2137" y="1663"/>
                    </a:lnTo>
                    <a:lnTo>
                      <a:pt x="2117" y="1663"/>
                    </a:lnTo>
                    <a:lnTo>
                      <a:pt x="2100" y="1663"/>
                    </a:lnTo>
                    <a:lnTo>
                      <a:pt x="1658" y="1660"/>
                    </a:lnTo>
                    <a:lnTo>
                      <a:pt x="1542" y="1659"/>
                    </a:lnTo>
                    <a:lnTo>
                      <a:pt x="1425" y="1658"/>
                    </a:lnTo>
                    <a:lnTo>
                      <a:pt x="1417" y="1657"/>
                    </a:lnTo>
                    <a:lnTo>
                      <a:pt x="1408" y="1655"/>
                    </a:lnTo>
                    <a:lnTo>
                      <a:pt x="1402" y="1650"/>
                    </a:lnTo>
                    <a:lnTo>
                      <a:pt x="1397" y="1646"/>
                    </a:lnTo>
                    <a:lnTo>
                      <a:pt x="1377" y="1596"/>
                    </a:lnTo>
                    <a:lnTo>
                      <a:pt x="1357" y="1544"/>
                    </a:lnTo>
                    <a:lnTo>
                      <a:pt x="1336" y="1490"/>
                    </a:lnTo>
                    <a:lnTo>
                      <a:pt x="1402" y="1481"/>
                    </a:lnTo>
                    <a:lnTo>
                      <a:pt x="1464" y="1473"/>
                    </a:lnTo>
                    <a:lnTo>
                      <a:pt x="1482" y="1471"/>
                    </a:lnTo>
                    <a:lnTo>
                      <a:pt x="1497" y="1465"/>
                    </a:lnTo>
                    <a:lnTo>
                      <a:pt x="1508" y="1457"/>
                    </a:lnTo>
                    <a:lnTo>
                      <a:pt x="1513" y="1445"/>
                    </a:lnTo>
                    <a:lnTo>
                      <a:pt x="1516" y="1431"/>
                    </a:lnTo>
                    <a:lnTo>
                      <a:pt x="1512" y="1416"/>
                    </a:lnTo>
                    <a:lnTo>
                      <a:pt x="1505" y="1399"/>
                    </a:lnTo>
                    <a:lnTo>
                      <a:pt x="1493" y="1384"/>
                    </a:lnTo>
                    <a:lnTo>
                      <a:pt x="1480" y="1372"/>
                    </a:lnTo>
                    <a:lnTo>
                      <a:pt x="1464" y="1365"/>
                    </a:lnTo>
                    <a:lnTo>
                      <a:pt x="1445" y="1362"/>
                    </a:lnTo>
                    <a:lnTo>
                      <a:pt x="1268" y="1361"/>
                    </a:lnTo>
                    <a:lnTo>
                      <a:pt x="1091" y="1362"/>
                    </a:lnTo>
                    <a:lnTo>
                      <a:pt x="1076" y="1364"/>
                    </a:lnTo>
                    <a:lnTo>
                      <a:pt x="1060" y="1371"/>
                    </a:lnTo>
                    <a:lnTo>
                      <a:pt x="1046" y="1381"/>
                    </a:lnTo>
                    <a:lnTo>
                      <a:pt x="1034" y="1392"/>
                    </a:lnTo>
                    <a:lnTo>
                      <a:pt x="1024" y="1405"/>
                    </a:lnTo>
                    <a:lnTo>
                      <a:pt x="1019" y="1423"/>
                    </a:lnTo>
                    <a:lnTo>
                      <a:pt x="1018" y="1441"/>
                    </a:lnTo>
                    <a:lnTo>
                      <a:pt x="1021" y="1461"/>
                    </a:lnTo>
                    <a:lnTo>
                      <a:pt x="1029" y="1481"/>
                    </a:lnTo>
                    <a:lnTo>
                      <a:pt x="1039" y="1500"/>
                    </a:lnTo>
                    <a:lnTo>
                      <a:pt x="1051" y="1515"/>
                    </a:lnTo>
                    <a:lnTo>
                      <a:pt x="1065" y="1527"/>
                    </a:lnTo>
                    <a:lnTo>
                      <a:pt x="1080" y="1532"/>
                    </a:lnTo>
                    <a:lnTo>
                      <a:pt x="1098" y="1533"/>
                    </a:lnTo>
                    <a:lnTo>
                      <a:pt x="1120" y="1531"/>
                    </a:lnTo>
                    <a:lnTo>
                      <a:pt x="1172" y="1521"/>
                    </a:lnTo>
                    <a:lnTo>
                      <a:pt x="1225" y="1512"/>
                    </a:lnTo>
                    <a:lnTo>
                      <a:pt x="1240" y="1550"/>
                    </a:lnTo>
                    <a:lnTo>
                      <a:pt x="1255" y="1587"/>
                    </a:lnTo>
                    <a:lnTo>
                      <a:pt x="1264" y="1607"/>
                    </a:lnTo>
                    <a:lnTo>
                      <a:pt x="1272" y="1627"/>
                    </a:lnTo>
                    <a:lnTo>
                      <a:pt x="1282" y="1648"/>
                    </a:lnTo>
                    <a:lnTo>
                      <a:pt x="1290" y="1668"/>
                    </a:lnTo>
                    <a:lnTo>
                      <a:pt x="1294" y="1688"/>
                    </a:lnTo>
                    <a:lnTo>
                      <a:pt x="1296" y="1707"/>
                    </a:lnTo>
                    <a:lnTo>
                      <a:pt x="1289" y="1730"/>
                    </a:lnTo>
                    <a:lnTo>
                      <a:pt x="1278" y="1752"/>
                    </a:lnTo>
                    <a:lnTo>
                      <a:pt x="1262" y="1775"/>
                    </a:lnTo>
                    <a:lnTo>
                      <a:pt x="1247" y="1796"/>
                    </a:lnTo>
                    <a:lnTo>
                      <a:pt x="1231" y="1818"/>
                    </a:lnTo>
                    <a:lnTo>
                      <a:pt x="1118" y="2000"/>
                    </a:lnTo>
                    <a:lnTo>
                      <a:pt x="1105" y="1995"/>
                    </a:lnTo>
                    <a:lnTo>
                      <a:pt x="1097" y="1992"/>
                    </a:lnTo>
                    <a:lnTo>
                      <a:pt x="1046" y="1975"/>
                    </a:lnTo>
                    <a:lnTo>
                      <a:pt x="995" y="1965"/>
                    </a:lnTo>
                    <a:lnTo>
                      <a:pt x="945" y="1960"/>
                    </a:lnTo>
                    <a:lnTo>
                      <a:pt x="895" y="1960"/>
                    </a:lnTo>
                    <a:lnTo>
                      <a:pt x="846" y="1964"/>
                    </a:lnTo>
                    <a:lnTo>
                      <a:pt x="798" y="1974"/>
                    </a:lnTo>
                    <a:lnTo>
                      <a:pt x="751" y="1989"/>
                    </a:lnTo>
                    <a:lnTo>
                      <a:pt x="706" y="2007"/>
                    </a:lnTo>
                    <a:lnTo>
                      <a:pt x="663" y="2032"/>
                    </a:lnTo>
                    <a:lnTo>
                      <a:pt x="623" y="2059"/>
                    </a:lnTo>
                    <a:lnTo>
                      <a:pt x="586" y="2090"/>
                    </a:lnTo>
                    <a:lnTo>
                      <a:pt x="552" y="2126"/>
                    </a:lnTo>
                    <a:lnTo>
                      <a:pt x="521" y="2165"/>
                    </a:lnTo>
                    <a:lnTo>
                      <a:pt x="494" y="2209"/>
                    </a:lnTo>
                    <a:lnTo>
                      <a:pt x="471" y="2255"/>
                    </a:lnTo>
                    <a:lnTo>
                      <a:pt x="452" y="2305"/>
                    </a:lnTo>
                    <a:lnTo>
                      <a:pt x="442" y="2341"/>
                    </a:lnTo>
                    <a:lnTo>
                      <a:pt x="432" y="2378"/>
                    </a:lnTo>
                    <a:lnTo>
                      <a:pt x="432" y="2515"/>
                    </a:lnTo>
                    <a:lnTo>
                      <a:pt x="436" y="2524"/>
                    </a:lnTo>
                    <a:lnTo>
                      <a:pt x="438" y="2534"/>
                    </a:lnTo>
                    <a:lnTo>
                      <a:pt x="451" y="2586"/>
                    </a:lnTo>
                    <a:lnTo>
                      <a:pt x="468" y="2635"/>
                    </a:lnTo>
                    <a:lnTo>
                      <a:pt x="489" y="2682"/>
                    </a:lnTo>
                    <a:lnTo>
                      <a:pt x="514" y="2724"/>
                    </a:lnTo>
                    <a:lnTo>
                      <a:pt x="543" y="2764"/>
                    </a:lnTo>
                    <a:lnTo>
                      <a:pt x="576" y="2799"/>
                    </a:lnTo>
                    <a:lnTo>
                      <a:pt x="614" y="2832"/>
                    </a:lnTo>
                    <a:lnTo>
                      <a:pt x="656" y="2860"/>
                    </a:lnTo>
                    <a:lnTo>
                      <a:pt x="701" y="2885"/>
                    </a:lnTo>
                    <a:lnTo>
                      <a:pt x="751" y="2906"/>
                    </a:lnTo>
                    <a:lnTo>
                      <a:pt x="808" y="2924"/>
                    </a:lnTo>
                    <a:lnTo>
                      <a:pt x="864" y="2935"/>
                    </a:lnTo>
                    <a:lnTo>
                      <a:pt x="920" y="2939"/>
                    </a:lnTo>
                    <a:lnTo>
                      <a:pt x="974" y="2937"/>
                    </a:lnTo>
                    <a:lnTo>
                      <a:pt x="1027" y="2928"/>
                    </a:lnTo>
                    <a:lnTo>
                      <a:pt x="1080" y="2912"/>
                    </a:lnTo>
                    <a:lnTo>
                      <a:pt x="1131" y="2890"/>
                    </a:lnTo>
                    <a:lnTo>
                      <a:pt x="1182" y="2861"/>
                    </a:lnTo>
                    <a:lnTo>
                      <a:pt x="1230" y="2825"/>
                    </a:lnTo>
                    <a:lnTo>
                      <a:pt x="1269" y="2791"/>
                    </a:lnTo>
                    <a:lnTo>
                      <a:pt x="1303" y="2752"/>
                    </a:lnTo>
                    <a:lnTo>
                      <a:pt x="1333" y="2712"/>
                    </a:lnTo>
                    <a:lnTo>
                      <a:pt x="1357" y="2668"/>
                    </a:lnTo>
                    <a:lnTo>
                      <a:pt x="1377" y="2621"/>
                    </a:lnTo>
                    <a:lnTo>
                      <a:pt x="1393" y="2572"/>
                    </a:lnTo>
                    <a:lnTo>
                      <a:pt x="1404" y="2520"/>
                    </a:lnTo>
                    <a:lnTo>
                      <a:pt x="1518" y="2519"/>
                    </a:lnTo>
                    <a:lnTo>
                      <a:pt x="1631" y="2520"/>
                    </a:lnTo>
                    <a:lnTo>
                      <a:pt x="1649" y="2519"/>
                    </a:lnTo>
                    <a:lnTo>
                      <a:pt x="1666" y="2514"/>
                    </a:lnTo>
                    <a:lnTo>
                      <a:pt x="1681" y="2505"/>
                    </a:lnTo>
                    <a:lnTo>
                      <a:pt x="1695" y="2492"/>
                    </a:lnTo>
                    <a:lnTo>
                      <a:pt x="2079" y="2072"/>
                    </a:lnTo>
                    <a:lnTo>
                      <a:pt x="2150" y="1994"/>
                    </a:lnTo>
                    <a:lnTo>
                      <a:pt x="2222" y="1916"/>
                    </a:lnTo>
                    <a:lnTo>
                      <a:pt x="2239" y="1963"/>
                    </a:lnTo>
                    <a:lnTo>
                      <a:pt x="2254" y="2009"/>
                    </a:lnTo>
                    <a:lnTo>
                      <a:pt x="2240" y="2016"/>
                    </a:lnTo>
                    <a:lnTo>
                      <a:pt x="2225" y="2024"/>
                    </a:lnTo>
                    <a:lnTo>
                      <a:pt x="2179" y="2052"/>
                    </a:lnTo>
                    <a:lnTo>
                      <a:pt x="2137" y="2084"/>
                    </a:lnTo>
                    <a:lnTo>
                      <a:pt x="2098" y="2120"/>
                    </a:lnTo>
                    <a:lnTo>
                      <a:pt x="2065" y="2160"/>
                    </a:lnTo>
                    <a:lnTo>
                      <a:pt x="2035" y="2204"/>
                    </a:lnTo>
                    <a:lnTo>
                      <a:pt x="2011" y="2251"/>
                    </a:lnTo>
                    <a:lnTo>
                      <a:pt x="1992" y="2299"/>
                    </a:lnTo>
                    <a:lnTo>
                      <a:pt x="1978" y="2350"/>
                    </a:lnTo>
                    <a:lnTo>
                      <a:pt x="1969" y="2403"/>
                    </a:lnTo>
                    <a:lnTo>
                      <a:pt x="1965" y="2457"/>
                    </a:lnTo>
                    <a:lnTo>
                      <a:pt x="1969" y="2513"/>
                    </a:lnTo>
                    <a:lnTo>
                      <a:pt x="1978" y="2565"/>
                    </a:lnTo>
                    <a:lnTo>
                      <a:pt x="1991" y="2614"/>
                    </a:lnTo>
                    <a:lnTo>
                      <a:pt x="2011" y="2662"/>
                    </a:lnTo>
                    <a:lnTo>
                      <a:pt x="2035" y="2707"/>
                    </a:lnTo>
                    <a:lnTo>
                      <a:pt x="2065" y="2750"/>
                    </a:lnTo>
                    <a:lnTo>
                      <a:pt x="2098" y="2790"/>
                    </a:lnTo>
                    <a:lnTo>
                      <a:pt x="2136" y="2825"/>
                    </a:lnTo>
                    <a:lnTo>
                      <a:pt x="2177" y="2857"/>
                    </a:lnTo>
                    <a:lnTo>
                      <a:pt x="2222" y="2885"/>
                    </a:lnTo>
                    <a:lnTo>
                      <a:pt x="2268" y="2908"/>
                    </a:lnTo>
                    <a:lnTo>
                      <a:pt x="2319" y="2925"/>
                    </a:lnTo>
                    <a:lnTo>
                      <a:pt x="2384" y="2943"/>
                    </a:lnTo>
                    <a:lnTo>
                      <a:pt x="2527" y="2943"/>
                    </a:lnTo>
                    <a:lnTo>
                      <a:pt x="2539" y="2937"/>
                    </a:lnTo>
                    <a:lnTo>
                      <a:pt x="2592" y="2924"/>
                    </a:lnTo>
                    <a:lnTo>
                      <a:pt x="2642" y="2906"/>
                    </a:lnTo>
                    <a:lnTo>
                      <a:pt x="2688" y="2885"/>
                    </a:lnTo>
                    <a:lnTo>
                      <a:pt x="2730" y="2861"/>
                    </a:lnTo>
                    <a:lnTo>
                      <a:pt x="2769" y="2832"/>
                    </a:lnTo>
                    <a:lnTo>
                      <a:pt x="2805" y="2800"/>
                    </a:lnTo>
                    <a:lnTo>
                      <a:pt x="2837" y="2764"/>
                    </a:lnTo>
                    <a:lnTo>
                      <a:pt x="2864" y="2723"/>
                    </a:lnTo>
                    <a:lnTo>
                      <a:pt x="2890" y="2680"/>
                    </a:lnTo>
                    <a:lnTo>
                      <a:pt x="2911" y="2631"/>
                    </a:lnTo>
                    <a:lnTo>
                      <a:pt x="2928" y="2580"/>
                    </a:lnTo>
                    <a:lnTo>
                      <a:pt x="2936" y="2550"/>
                    </a:lnTo>
                    <a:lnTo>
                      <a:pt x="2944" y="2520"/>
                    </a:lnTo>
                    <a:lnTo>
                      <a:pt x="2944" y="2389"/>
                    </a:lnTo>
                    <a:lnTo>
                      <a:pt x="2938" y="2377"/>
                    </a:lnTo>
                    <a:lnTo>
                      <a:pt x="2925" y="2321"/>
                    </a:lnTo>
                    <a:lnTo>
                      <a:pt x="2907" y="2268"/>
                    </a:lnTo>
                    <a:lnTo>
                      <a:pt x="2884" y="2220"/>
                    </a:lnTo>
                    <a:lnTo>
                      <a:pt x="2855" y="2174"/>
                    </a:lnTo>
                    <a:lnTo>
                      <a:pt x="2822" y="2132"/>
                    </a:lnTo>
                    <a:lnTo>
                      <a:pt x="2786" y="2094"/>
                    </a:lnTo>
                    <a:lnTo>
                      <a:pt x="2745" y="2060"/>
                    </a:lnTo>
                    <a:lnTo>
                      <a:pt x="2701" y="2032"/>
                    </a:lnTo>
                    <a:lnTo>
                      <a:pt x="2653" y="2007"/>
                    </a:lnTo>
                    <a:lnTo>
                      <a:pt x="2604" y="1989"/>
                    </a:lnTo>
                    <a:lnTo>
                      <a:pt x="2552" y="1975"/>
                    </a:lnTo>
                    <a:lnTo>
                      <a:pt x="2498" y="1969"/>
                    </a:lnTo>
                    <a:lnTo>
                      <a:pt x="2443" y="1967"/>
                    </a:lnTo>
                    <a:lnTo>
                      <a:pt x="2387" y="1972"/>
                    </a:lnTo>
                    <a:lnTo>
                      <a:pt x="2375" y="1972"/>
                    </a:lnTo>
                    <a:lnTo>
                      <a:pt x="2365" y="1970"/>
                    </a:lnTo>
                    <a:lnTo>
                      <a:pt x="2358" y="1962"/>
                    </a:lnTo>
                    <a:lnTo>
                      <a:pt x="2352" y="1950"/>
                    </a:lnTo>
                    <a:lnTo>
                      <a:pt x="2297" y="1786"/>
                    </a:lnTo>
                    <a:lnTo>
                      <a:pt x="2241" y="1622"/>
                    </a:lnTo>
                    <a:lnTo>
                      <a:pt x="2215" y="1546"/>
                    </a:lnTo>
                    <a:lnTo>
                      <a:pt x="2189" y="1469"/>
                    </a:lnTo>
                    <a:lnTo>
                      <a:pt x="2287" y="1469"/>
                    </a:lnTo>
                    <a:lnTo>
                      <a:pt x="2382" y="1470"/>
                    </a:lnTo>
                    <a:lnTo>
                      <a:pt x="2397" y="1470"/>
                    </a:lnTo>
                    <a:lnTo>
                      <a:pt x="2410" y="1473"/>
                    </a:lnTo>
                    <a:lnTo>
                      <a:pt x="2423" y="1478"/>
                    </a:lnTo>
                    <a:lnTo>
                      <a:pt x="2434" y="1485"/>
                    </a:lnTo>
                    <a:lnTo>
                      <a:pt x="2444" y="1494"/>
                    </a:lnTo>
                    <a:lnTo>
                      <a:pt x="2451" y="1507"/>
                    </a:lnTo>
                    <a:lnTo>
                      <a:pt x="2457" y="1527"/>
                    </a:lnTo>
                    <a:lnTo>
                      <a:pt x="2457" y="1545"/>
                    </a:lnTo>
                    <a:lnTo>
                      <a:pt x="2453" y="1564"/>
                    </a:lnTo>
                    <a:lnTo>
                      <a:pt x="2444" y="1581"/>
                    </a:lnTo>
                    <a:lnTo>
                      <a:pt x="2431" y="1595"/>
                    </a:lnTo>
                    <a:lnTo>
                      <a:pt x="2410" y="1613"/>
                    </a:lnTo>
                    <a:lnTo>
                      <a:pt x="2387" y="1627"/>
                    </a:lnTo>
                    <a:lnTo>
                      <a:pt x="2362" y="1640"/>
                    </a:lnTo>
                    <a:lnTo>
                      <a:pt x="2346" y="1653"/>
                    </a:lnTo>
                    <a:lnTo>
                      <a:pt x="2334" y="1666"/>
                    </a:lnTo>
                    <a:lnTo>
                      <a:pt x="2327" y="1681"/>
                    </a:lnTo>
                    <a:lnTo>
                      <a:pt x="2325" y="1698"/>
                    </a:lnTo>
                    <a:lnTo>
                      <a:pt x="2329" y="1716"/>
                    </a:lnTo>
                    <a:lnTo>
                      <a:pt x="2339" y="1730"/>
                    </a:lnTo>
                    <a:lnTo>
                      <a:pt x="2351" y="1741"/>
                    </a:lnTo>
                    <a:lnTo>
                      <a:pt x="2367" y="1747"/>
                    </a:lnTo>
                    <a:lnTo>
                      <a:pt x="2384" y="1748"/>
                    </a:lnTo>
                    <a:lnTo>
                      <a:pt x="2404" y="1744"/>
                    </a:lnTo>
                    <a:lnTo>
                      <a:pt x="2434" y="1731"/>
                    </a:lnTo>
                    <a:lnTo>
                      <a:pt x="2463" y="1714"/>
                    </a:lnTo>
                    <a:lnTo>
                      <a:pt x="2489" y="1696"/>
                    </a:lnTo>
                    <a:lnTo>
                      <a:pt x="2514" y="1672"/>
                    </a:lnTo>
                    <a:lnTo>
                      <a:pt x="2535" y="1646"/>
                    </a:lnTo>
                    <a:lnTo>
                      <a:pt x="2551" y="1618"/>
                    </a:lnTo>
                    <a:lnTo>
                      <a:pt x="2562" y="1590"/>
                    </a:lnTo>
                    <a:lnTo>
                      <a:pt x="2568" y="1560"/>
                    </a:lnTo>
                    <a:lnTo>
                      <a:pt x="2569" y="1531"/>
                    </a:lnTo>
                    <a:lnTo>
                      <a:pt x="2566" y="1502"/>
                    </a:lnTo>
                    <a:lnTo>
                      <a:pt x="2557" y="1475"/>
                    </a:lnTo>
                    <a:lnTo>
                      <a:pt x="2545" y="1448"/>
                    </a:lnTo>
                    <a:lnTo>
                      <a:pt x="2528" y="1425"/>
                    </a:lnTo>
                    <a:lnTo>
                      <a:pt x="2508" y="1404"/>
                    </a:lnTo>
                    <a:lnTo>
                      <a:pt x="2484" y="1386"/>
                    </a:lnTo>
                    <a:lnTo>
                      <a:pt x="2456" y="1373"/>
                    </a:lnTo>
                    <a:lnTo>
                      <a:pt x="2425" y="1363"/>
                    </a:lnTo>
                    <a:lnTo>
                      <a:pt x="2401" y="1355"/>
                    </a:lnTo>
                    <a:lnTo>
                      <a:pt x="2031" y="1355"/>
                    </a:lnTo>
                    <a:close/>
                    <a:moveTo>
                      <a:pt x="1046" y="601"/>
                    </a:moveTo>
                    <a:lnTo>
                      <a:pt x="1014" y="605"/>
                    </a:lnTo>
                    <a:lnTo>
                      <a:pt x="983" y="611"/>
                    </a:lnTo>
                    <a:lnTo>
                      <a:pt x="952" y="623"/>
                    </a:lnTo>
                    <a:lnTo>
                      <a:pt x="923" y="639"/>
                    </a:lnTo>
                    <a:lnTo>
                      <a:pt x="898" y="660"/>
                    </a:lnTo>
                    <a:lnTo>
                      <a:pt x="873" y="684"/>
                    </a:lnTo>
                    <a:lnTo>
                      <a:pt x="850" y="717"/>
                    </a:lnTo>
                    <a:lnTo>
                      <a:pt x="832" y="752"/>
                    </a:lnTo>
                    <a:lnTo>
                      <a:pt x="824" y="787"/>
                    </a:lnTo>
                    <a:lnTo>
                      <a:pt x="820" y="823"/>
                    </a:lnTo>
                    <a:lnTo>
                      <a:pt x="825" y="860"/>
                    </a:lnTo>
                    <a:lnTo>
                      <a:pt x="835" y="896"/>
                    </a:lnTo>
                    <a:lnTo>
                      <a:pt x="852" y="933"/>
                    </a:lnTo>
                    <a:lnTo>
                      <a:pt x="877" y="968"/>
                    </a:lnTo>
                    <a:lnTo>
                      <a:pt x="908" y="1003"/>
                    </a:lnTo>
                    <a:lnTo>
                      <a:pt x="945" y="1036"/>
                    </a:lnTo>
                    <a:lnTo>
                      <a:pt x="910" y="1042"/>
                    </a:lnTo>
                    <a:lnTo>
                      <a:pt x="874" y="1051"/>
                    </a:lnTo>
                    <a:lnTo>
                      <a:pt x="840" y="1062"/>
                    </a:lnTo>
                    <a:lnTo>
                      <a:pt x="808" y="1076"/>
                    </a:lnTo>
                    <a:lnTo>
                      <a:pt x="777" y="1092"/>
                    </a:lnTo>
                    <a:lnTo>
                      <a:pt x="749" y="1112"/>
                    </a:lnTo>
                    <a:lnTo>
                      <a:pt x="723" y="1136"/>
                    </a:lnTo>
                    <a:lnTo>
                      <a:pt x="700" y="1165"/>
                    </a:lnTo>
                    <a:lnTo>
                      <a:pt x="691" y="1178"/>
                    </a:lnTo>
                    <a:lnTo>
                      <a:pt x="682" y="1199"/>
                    </a:lnTo>
                    <a:lnTo>
                      <a:pt x="673" y="1227"/>
                    </a:lnTo>
                    <a:lnTo>
                      <a:pt x="667" y="1260"/>
                    </a:lnTo>
                    <a:lnTo>
                      <a:pt x="660" y="1299"/>
                    </a:lnTo>
                    <a:lnTo>
                      <a:pt x="654" y="1343"/>
                    </a:lnTo>
                    <a:lnTo>
                      <a:pt x="649" y="1391"/>
                    </a:lnTo>
                    <a:lnTo>
                      <a:pt x="644" y="1441"/>
                    </a:lnTo>
                    <a:lnTo>
                      <a:pt x="640" y="1496"/>
                    </a:lnTo>
                    <a:lnTo>
                      <a:pt x="637" y="1551"/>
                    </a:lnTo>
                    <a:lnTo>
                      <a:pt x="633" y="1608"/>
                    </a:lnTo>
                    <a:lnTo>
                      <a:pt x="631" y="1667"/>
                    </a:lnTo>
                    <a:lnTo>
                      <a:pt x="628" y="1727"/>
                    </a:lnTo>
                    <a:lnTo>
                      <a:pt x="626" y="1784"/>
                    </a:lnTo>
                    <a:lnTo>
                      <a:pt x="623" y="1842"/>
                    </a:lnTo>
                    <a:lnTo>
                      <a:pt x="622" y="1898"/>
                    </a:lnTo>
                    <a:lnTo>
                      <a:pt x="620" y="1952"/>
                    </a:lnTo>
                    <a:lnTo>
                      <a:pt x="665" y="1927"/>
                    </a:lnTo>
                    <a:lnTo>
                      <a:pt x="713" y="1907"/>
                    </a:lnTo>
                    <a:lnTo>
                      <a:pt x="762" y="1890"/>
                    </a:lnTo>
                    <a:lnTo>
                      <a:pt x="813" y="1878"/>
                    </a:lnTo>
                    <a:lnTo>
                      <a:pt x="866" y="1871"/>
                    </a:lnTo>
                    <a:lnTo>
                      <a:pt x="919" y="1868"/>
                    </a:lnTo>
                    <a:lnTo>
                      <a:pt x="973" y="1871"/>
                    </a:lnTo>
                    <a:lnTo>
                      <a:pt x="1026" y="1878"/>
                    </a:lnTo>
                    <a:lnTo>
                      <a:pt x="1079" y="1890"/>
                    </a:lnTo>
                    <a:lnTo>
                      <a:pt x="1080" y="1888"/>
                    </a:lnTo>
                    <a:lnTo>
                      <a:pt x="1084" y="1882"/>
                    </a:lnTo>
                    <a:lnTo>
                      <a:pt x="1090" y="1873"/>
                    </a:lnTo>
                    <a:lnTo>
                      <a:pt x="1099" y="1860"/>
                    </a:lnTo>
                    <a:lnTo>
                      <a:pt x="1108" y="1846"/>
                    </a:lnTo>
                    <a:lnTo>
                      <a:pt x="1118" y="1831"/>
                    </a:lnTo>
                    <a:lnTo>
                      <a:pt x="1128" y="1814"/>
                    </a:lnTo>
                    <a:lnTo>
                      <a:pt x="1138" y="1798"/>
                    </a:lnTo>
                    <a:lnTo>
                      <a:pt x="1146" y="1784"/>
                    </a:lnTo>
                    <a:lnTo>
                      <a:pt x="1155" y="1771"/>
                    </a:lnTo>
                    <a:lnTo>
                      <a:pt x="1181" y="1733"/>
                    </a:lnTo>
                    <a:lnTo>
                      <a:pt x="1188" y="1723"/>
                    </a:lnTo>
                    <a:lnTo>
                      <a:pt x="1196" y="1712"/>
                    </a:lnTo>
                    <a:lnTo>
                      <a:pt x="1202" y="1702"/>
                    </a:lnTo>
                    <a:lnTo>
                      <a:pt x="1206" y="1696"/>
                    </a:lnTo>
                    <a:lnTo>
                      <a:pt x="1204" y="1692"/>
                    </a:lnTo>
                    <a:lnTo>
                      <a:pt x="1201" y="1687"/>
                    </a:lnTo>
                    <a:lnTo>
                      <a:pt x="1197" y="1679"/>
                    </a:lnTo>
                    <a:lnTo>
                      <a:pt x="1193" y="1671"/>
                    </a:lnTo>
                    <a:lnTo>
                      <a:pt x="1189" y="1664"/>
                    </a:lnTo>
                    <a:lnTo>
                      <a:pt x="1178" y="1641"/>
                    </a:lnTo>
                    <a:lnTo>
                      <a:pt x="1170" y="1619"/>
                    </a:lnTo>
                    <a:lnTo>
                      <a:pt x="1167" y="1614"/>
                    </a:lnTo>
                    <a:lnTo>
                      <a:pt x="1136" y="1619"/>
                    </a:lnTo>
                    <a:lnTo>
                      <a:pt x="1114" y="1623"/>
                    </a:lnTo>
                    <a:lnTo>
                      <a:pt x="1094" y="1624"/>
                    </a:lnTo>
                    <a:lnTo>
                      <a:pt x="1069" y="1622"/>
                    </a:lnTo>
                    <a:lnTo>
                      <a:pt x="1046" y="1617"/>
                    </a:lnTo>
                    <a:lnTo>
                      <a:pt x="1027" y="1609"/>
                    </a:lnTo>
                    <a:lnTo>
                      <a:pt x="1010" y="1599"/>
                    </a:lnTo>
                    <a:lnTo>
                      <a:pt x="996" y="1588"/>
                    </a:lnTo>
                    <a:lnTo>
                      <a:pt x="985" y="1577"/>
                    </a:lnTo>
                    <a:lnTo>
                      <a:pt x="976" y="1566"/>
                    </a:lnTo>
                    <a:lnTo>
                      <a:pt x="968" y="1557"/>
                    </a:lnTo>
                    <a:lnTo>
                      <a:pt x="964" y="1550"/>
                    </a:lnTo>
                    <a:lnTo>
                      <a:pt x="947" y="1521"/>
                    </a:lnTo>
                    <a:lnTo>
                      <a:pt x="936" y="1491"/>
                    </a:lnTo>
                    <a:lnTo>
                      <a:pt x="930" y="1461"/>
                    </a:lnTo>
                    <a:lnTo>
                      <a:pt x="927" y="1431"/>
                    </a:lnTo>
                    <a:lnTo>
                      <a:pt x="931" y="1403"/>
                    </a:lnTo>
                    <a:lnTo>
                      <a:pt x="937" y="1376"/>
                    </a:lnTo>
                    <a:lnTo>
                      <a:pt x="950" y="1351"/>
                    </a:lnTo>
                    <a:lnTo>
                      <a:pt x="967" y="1329"/>
                    </a:lnTo>
                    <a:lnTo>
                      <a:pt x="985" y="1312"/>
                    </a:lnTo>
                    <a:lnTo>
                      <a:pt x="1006" y="1297"/>
                    </a:lnTo>
                    <a:lnTo>
                      <a:pt x="1031" y="1284"/>
                    </a:lnTo>
                    <a:lnTo>
                      <a:pt x="1059" y="1274"/>
                    </a:lnTo>
                    <a:lnTo>
                      <a:pt x="1089" y="1271"/>
                    </a:lnTo>
                    <a:lnTo>
                      <a:pt x="1225" y="1270"/>
                    </a:lnTo>
                    <a:lnTo>
                      <a:pt x="1388" y="1271"/>
                    </a:lnTo>
                    <a:lnTo>
                      <a:pt x="1445" y="1271"/>
                    </a:lnTo>
                    <a:lnTo>
                      <a:pt x="1472" y="1273"/>
                    </a:lnTo>
                    <a:lnTo>
                      <a:pt x="1499" y="1281"/>
                    </a:lnTo>
                    <a:lnTo>
                      <a:pt x="1523" y="1293"/>
                    </a:lnTo>
                    <a:lnTo>
                      <a:pt x="1547" y="1309"/>
                    </a:lnTo>
                    <a:lnTo>
                      <a:pt x="1565" y="1329"/>
                    </a:lnTo>
                    <a:lnTo>
                      <a:pt x="1583" y="1353"/>
                    </a:lnTo>
                    <a:lnTo>
                      <a:pt x="1596" y="1382"/>
                    </a:lnTo>
                    <a:lnTo>
                      <a:pt x="1604" y="1410"/>
                    </a:lnTo>
                    <a:lnTo>
                      <a:pt x="1606" y="1439"/>
                    </a:lnTo>
                    <a:lnTo>
                      <a:pt x="1602" y="1467"/>
                    </a:lnTo>
                    <a:lnTo>
                      <a:pt x="1592" y="1492"/>
                    </a:lnTo>
                    <a:lnTo>
                      <a:pt x="1579" y="1512"/>
                    </a:lnTo>
                    <a:lnTo>
                      <a:pt x="1563" y="1529"/>
                    </a:lnTo>
                    <a:lnTo>
                      <a:pt x="1543" y="1543"/>
                    </a:lnTo>
                    <a:lnTo>
                      <a:pt x="1521" y="1553"/>
                    </a:lnTo>
                    <a:lnTo>
                      <a:pt x="1497" y="1561"/>
                    </a:lnTo>
                    <a:lnTo>
                      <a:pt x="1470" y="1564"/>
                    </a:lnTo>
                    <a:lnTo>
                      <a:pt x="1463" y="1565"/>
                    </a:lnTo>
                    <a:lnTo>
                      <a:pt x="1464" y="1569"/>
                    </a:lnTo>
                    <a:lnTo>
                      <a:pt x="1603" y="1570"/>
                    </a:lnTo>
                    <a:lnTo>
                      <a:pt x="2009" y="1572"/>
                    </a:lnTo>
                    <a:lnTo>
                      <a:pt x="1902" y="1265"/>
                    </a:lnTo>
                    <a:lnTo>
                      <a:pt x="2414" y="1265"/>
                    </a:lnTo>
                    <a:lnTo>
                      <a:pt x="2444" y="1274"/>
                    </a:lnTo>
                    <a:lnTo>
                      <a:pt x="2483" y="1286"/>
                    </a:lnTo>
                    <a:lnTo>
                      <a:pt x="2517" y="1301"/>
                    </a:lnTo>
                    <a:lnTo>
                      <a:pt x="2550" y="1322"/>
                    </a:lnTo>
                    <a:lnTo>
                      <a:pt x="2579" y="1346"/>
                    </a:lnTo>
                    <a:lnTo>
                      <a:pt x="2604" y="1375"/>
                    </a:lnTo>
                    <a:lnTo>
                      <a:pt x="2625" y="1406"/>
                    </a:lnTo>
                    <a:lnTo>
                      <a:pt x="2642" y="1441"/>
                    </a:lnTo>
                    <a:lnTo>
                      <a:pt x="2653" y="1478"/>
                    </a:lnTo>
                    <a:lnTo>
                      <a:pt x="2659" y="1515"/>
                    </a:lnTo>
                    <a:lnTo>
                      <a:pt x="2660" y="1554"/>
                    </a:lnTo>
                    <a:lnTo>
                      <a:pt x="2654" y="1592"/>
                    </a:lnTo>
                    <a:lnTo>
                      <a:pt x="2644" y="1629"/>
                    </a:lnTo>
                    <a:lnTo>
                      <a:pt x="2629" y="1665"/>
                    </a:lnTo>
                    <a:lnTo>
                      <a:pt x="2609" y="1699"/>
                    </a:lnTo>
                    <a:lnTo>
                      <a:pt x="2581" y="1732"/>
                    </a:lnTo>
                    <a:lnTo>
                      <a:pt x="2550" y="1762"/>
                    </a:lnTo>
                    <a:lnTo>
                      <a:pt x="2516" y="1789"/>
                    </a:lnTo>
                    <a:lnTo>
                      <a:pt x="2477" y="1811"/>
                    </a:lnTo>
                    <a:lnTo>
                      <a:pt x="2435" y="1828"/>
                    </a:lnTo>
                    <a:lnTo>
                      <a:pt x="2410" y="1836"/>
                    </a:lnTo>
                    <a:lnTo>
                      <a:pt x="2423" y="1877"/>
                    </a:lnTo>
                    <a:lnTo>
                      <a:pt x="2457" y="1876"/>
                    </a:lnTo>
                    <a:lnTo>
                      <a:pt x="2516" y="1879"/>
                    </a:lnTo>
                    <a:lnTo>
                      <a:pt x="2572" y="1887"/>
                    </a:lnTo>
                    <a:lnTo>
                      <a:pt x="2627" y="1901"/>
                    </a:lnTo>
                    <a:lnTo>
                      <a:pt x="2680" y="1920"/>
                    </a:lnTo>
                    <a:lnTo>
                      <a:pt x="2729" y="1944"/>
                    </a:lnTo>
                    <a:lnTo>
                      <a:pt x="2777" y="1973"/>
                    </a:lnTo>
                    <a:lnTo>
                      <a:pt x="2822" y="2006"/>
                    </a:lnTo>
                    <a:lnTo>
                      <a:pt x="2822" y="1439"/>
                    </a:lnTo>
                    <a:lnTo>
                      <a:pt x="2816" y="1380"/>
                    </a:lnTo>
                    <a:lnTo>
                      <a:pt x="2809" y="1326"/>
                    </a:lnTo>
                    <a:lnTo>
                      <a:pt x="2801" y="1280"/>
                    </a:lnTo>
                    <a:lnTo>
                      <a:pt x="2791" y="1239"/>
                    </a:lnTo>
                    <a:lnTo>
                      <a:pt x="2779" y="1204"/>
                    </a:lnTo>
                    <a:lnTo>
                      <a:pt x="2765" y="1173"/>
                    </a:lnTo>
                    <a:lnTo>
                      <a:pt x="2747" y="1146"/>
                    </a:lnTo>
                    <a:lnTo>
                      <a:pt x="2727" y="1123"/>
                    </a:lnTo>
                    <a:lnTo>
                      <a:pt x="2703" y="1103"/>
                    </a:lnTo>
                    <a:lnTo>
                      <a:pt x="2675" y="1085"/>
                    </a:lnTo>
                    <a:lnTo>
                      <a:pt x="2643" y="1071"/>
                    </a:lnTo>
                    <a:lnTo>
                      <a:pt x="2606" y="1057"/>
                    </a:lnTo>
                    <a:lnTo>
                      <a:pt x="2564" y="1045"/>
                    </a:lnTo>
                    <a:lnTo>
                      <a:pt x="2517" y="1033"/>
                    </a:lnTo>
                    <a:lnTo>
                      <a:pt x="2546" y="1012"/>
                    </a:lnTo>
                    <a:lnTo>
                      <a:pt x="2572" y="990"/>
                    </a:lnTo>
                    <a:lnTo>
                      <a:pt x="2595" y="966"/>
                    </a:lnTo>
                    <a:lnTo>
                      <a:pt x="2612" y="940"/>
                    </a:lnTo>
                    <a:lnTo>
                      <a:pt x="2625" y="911"/>
                    </a:lnTo>
                    <a:lnTo>
                      <a:pt x="2635" y="879"/>
                    </a:lnTo>
                    <a:lnTo>
                      <a:pt x="2640" y="846"/>
                    </a:lnTo>
                    <a:lnTo>
                      <a:pt x="2640" y="809"/>
                    </a:lnTo>
                    <a:lnTo>
                      <a:pt x="2634" y="774"/>
                    </a:lnTo>
                    <a:lnTo>
                      <a:pt x="2624" y="741"/>
                    </a:lnTo>
                    <a:lnTo>
                      <a:pt x="2609" y="711"/>
                    </a:lnTo>
                    <a:lnTo>
                      <a:pt x="2588" y="683"/>
                    </a:lnTo>
                    <a:lnTo>
                      <a:pt x="2562" y="658"/>
                    </a:lnTo>
                    <a:lnTo>
                      <a:pt x="2536" y="637"/>
                    </a:lnTo>
                    <a:lnTo>
                      <a:pt x="2507" y="621"/>
                    </a:lnTo>
                    <a:lnTo>
                      <a:pt x="2476" y="610"/>
                    </a:lnTo>
                    <a:lnTo>
                      <a:pt x="2445" y="603"/>
                    </a:lnTo>
                    <a:lnTo>
                      <a:pt x="2412" y="602"/>
                    </a:lnTo>
                    <a:lnTo>
                      <a:pt x="2380" y="605"/>
                    </a:lnTo>
                    <a:lnTo>
                      <a:pt x="2349" y="612"/>
                    </a:lnTo>
                    <a:lnTo>
                      <a:pt x="2318" y="623"/>
                    </a:lnTo>
                    <a:lnTo>
                      <a:pt x="2289" y="639"/>
                    </a:lnTo>
                    <a:lnTo>
                      <a:pt x="2263" y="660"/>
                    </a:lnTo>
                    <a:lnTo>
                      <a:pt x="2240" y="684"/>
                    </a:lnTo>
                    <a:lnTo>
                      <a:pt x="2216" y="717"/>
                    </a:lnTo>
                    <a:lnTo>
                      <a:pt x="2200" y="753"/>
                    </a:lnTo>
                    <a:lnTo>
                      <a:pt x="2190" y="788"/>
                    </a:lnTo>
                    <a:lnTo>
                      <a:pt x="2187" y="825"/>
                    </a:lnTo>
                    <a:lnTo>
                      <a:pt x="2191" y="861"/>
                    </a:lnTo>
                    <a:lnTo>
                      <a:pt x="2201" y="898"/>
                    </a:lnTo>
                    <a:lnTo>
                      <a:pt x="2219" y="933"/>
                    </a:lnTo>
                    <a:lnTo>
                      <a:pt x="2243" y="967"/>
                    </a:lnTo>
                    <a:lnTo>
                      <a:pt x="2273" y="1000"/>
                    </a:lnTo>
                    <a:lnTo>
                      <a:pt x="2309" y="1032"/>
                    </a:lnTo>
                    <a:lnTo>
                      <a:pt x="2276" y="1042"/>
                    </a:lnTo>
                    <a:lnTo>
                      <a:pt x="2243" y="1051"/>
                    </a:lnTo>
                    <a:lnTo>
                      <a:pt x="2211" y="1062"/>
                    </a:lnTo>
                    <a:lnTo>
                      <a:pt x="2180" y="1076"/>
                    </a:lnTo>
                    <a:lnTo>
                      <a:pt x="2150" y="1092"/>
                    </a:lnTo>
                    <a:lnTo>
                      <a:pt x="2121" y="1112"/>
                    </a:lnTo>
                    <a:lnTo>
                      <a:pt x="2093" y="1133"/>
                    </a:lnTo>
                    <a:lnTo>
                      <a:pt x="2063" y="1154"/>
                    </a:lnTo>
                    <a:lnTo>
                      <a:pt x="2037" y="1126"/>
                    </a:lnTo>
                    <a:lnTo>
                      <a:pt x="2008" y="1103"/>
                    </a:lnTo>
                    <a:lnTo>
                      <a:pt x="1975" y="1083"/>
                    </a:lnTo>
                    <a:lnTo>
                      <a:pt x="1940" y="1067"/>
                    </a:lnTo>
                    <a:lnTo>
                      <a:pt x="1901" y="1053"/>
                    </a:lnTo>
                    <a:lnTo>
                      <a:pt x="1860" y="1043"/>
                    </a:lnTo>
                    <a:lnTo>
                      <a:pt x="1817" y="1036"/>
                    </a:lnTo>
                    <a:lnTo>
                      <a:pt x="1851" y="1014"/>
                    </a:lnTo>
                    <a:lnTo>
                      <a:pt x="1880" y="989"/>
                    </a:lnTo>
                    <a:lnTo>
                      <a:pt x="1904" y="962"/>
                    </a:lnTo>
                    <a:lnTo>
                      <a:pt x="1922" y="933"/>
                    </a:lnTo>
                    <a:lnTo>
                      <a:pt x="1937" y="901"/>
                    </a:lnTo>
                    <a:lnTo>
                      <a:pt x="1944" y="865"/>
                    </a:lnTo>
                    <a:lnTo>
                      <a:pt x="1948" y="828"/>
                    </a:lnTo>
                    <a:lnTo>
                      <a:pt x="1944" y="790"/>
                    </a:lnTo>
                    <a:lnTo>
                      <a:pt x="1936" y="755"/>
                    </a:lnTo>
                    <a:lnTo>
                      <a:pt x="1921" y="721"/>
                    </a:lnTo>
                    <a:lnTo>
                      <a:pt x="1900" y="690"/>
                    </a:lnTo>
                    <a:lnTo>
                      <a:pt x="1874" y="661"/>
                    </a:lnTo>
                    <a:lnTo>
                      <a:pt x="1847" y="640"/>
                    </a:lnTo>
                    <a:lnTo>
                      <a:pt x="1817" y="623"/>
                    </a:lnTo>
                    <a:lnTo>
                      <a:pt x="1786" y="611"/>
                    </a:lnTo>
                    <a:lnTo>
                      <a:pt x="1754" y="605"/>
                    </a:lnTo>
                    <a:lnTo>
                      <a:pt x="1722" y="602"/>
                    </a:lnTo>
                    <a:lnTo>
                      <a:pt x="1689" y="605"/>
                    </a:lnTo>
                    <a:lnTo>
                      <a:pt x="1657" y="611"/>
                    </a:lnTo>
                    <a:lnTo>
                      <a:pt x="1626" y="622"/>
                    </a:lnTo>
                    <a:lnTo>
                      <a:pt x="1597" y="638"/>
                    </a:lnTo>
                    <a:lnTo>
                      <a:pt x="1571" y="659"/>
                    </a:lnTo>
                    <a:lnTo>
                      <a:pt x="1547" y="683"/>
                    </a:lnTo>
                    <a:lnTo>
                      <a:pt x="1529" y="708"/>
                    </a:lnTo>
                    <a:lnTo>
                      <a:pt x="1513" y="736"/>
                    </a:lnTo>
                    <a:lnTo>
                      <a:pt x="1503" y="766"/>
                    </a:lnTo>
                    <a:lnTo>
                      <a:pt x="1497" y="797"/>
                    </a:lnTo>
                    <a:lnTo>
                      <a:pt x="1495" y="828"/>
                    </a:lnTo>
                    <a:lnTo>
                      <a:pt x="1497" y="860"/>
                    </a:lnTo>
                    <a:lnTo>
                      <a:pt x="1505" y="892"/>
                    </a:lnTo>
                    <a:lnTo>
                      <a:pt x="1517" y="923"/>
                    </a:lnTo>
                    <a:lnTo>
                      <a:pt x="1534" y="954"/>
                    </a:lnTo>
                    <a:lnTo>
                      <a:pt x="1558" y="983"/>
                    </a:lnTo>
                    <a:lnTo>
                      <a:pt x="1585" y="1009"/>
                    </a:lnTo>
                    <a:lnTo>
                      <a:pt x="1621" y="1035"/>
                    </a:lnTo>
                    <a:lnTo>
                      <a:pt x="1582" y="1042"/>
                    </a:lnTo>
                    <a:lnTo>
                      <a:pt x="1545" y="1052"/>
                    </a:lnTo>
                    <a:lnTo>
                      <a:pt x="1510" y="1063"/>
                    </a:lnTo>
                    <a:lnTo>
                      <a:pt x="1476" y="1079"/>
                    </a:lnTo>
                    <a:lnTo>
                      <a:pt x="1445" y="1097"/>
                    </a:lnTo>
                    <a:lnTo>
                      <a:pt x="1415" y="1119"/>
                    </a:lnTo>
                    <a:lnTo>
                      <a:pt x="1388" y="1146"/>
                    </a:lnTo>
                    <a:lnTo>
                      <a:pt x="1361" y="1125"/>
                    </a:lnTo>
                    <a:lnTo>
                      <a:pt x="1338" y="1109"/>
                    </a:lnTo>
                    <a:lnTo>
                      <a:pt x="1317" y="1094"/>
                    </a:lnTo>
                    <a:lnTo>
                      <a:pt x="1299" y="1083"/>
                    </a:lnTo>
                    <a:lnTo>
                      <a:pt x="1281" y="1073"/>
                    </a:lnTo>
                    <a:lnTo>
                      <a:pt x="1265" y="1066"/>
                    </a:lnTo>
                    <a:lnTo>
                      <a:pt x="1247" y="1059"/>
                    </a:lnTo>
                    <a:lnTo>
                      <a:pt x="1227" y="1052"/>
                    </a:lnTo>
                    <a:lnTo>
                      <a:pt x="1205" y="1047"/>
                    </a:lnTo>
                    <a:lnTo>
                      <a:pt x="1180" y="1040"/>
                    </a:lnTo>
                    <a:lnTo>
                      <a:pt x="1149" y="1033"/>
                    </a:lnTo>
                    <a:lnTo>
                      <a:pt x="1178" y="1012"/>
                    </a:lnTo>
                    <a:lnTo>
                      <a:pt x="1205" y="989"/>
                    </a:lnTo>
                    <a:lnTo>
                      <a:pt x="1228" y="964"/>
                    </a:lnTo>
                    <a:lnTo>
                      <a:pt x="1246" y="937"/>
                    </a:lnTo>
                    <a:lnTo>
                      <a:pt x="1260" y="907"/>
                    </a:lnTo>
                    <a:lnTo>
                      <a:pt x="1269" y="877"/>
                    </a:lnTo>
                    <a:lnTo>
                      <a:pt x="1273" y="842"/>
                    </a:lnTo>
                    <a:lnTo>
                      <a:pt x="1272" y="806"/>
                    </a:lnTo>
                    <a:lnTo>
                      <a:pt x="1267" y="770"/>
                    </a:lnTo>
                    <a:lnTo>
                      <a:pt x="1256" y="738"/>
                    </a:lnTo>
                    <a:lnTo>
                      <a:pt x="1240" y="708"/>
                    </a:lnTo>
                    <a:lnTo>
                      <a:pt x="1220" y="681"/>
                    </a:lnTo>
                    <a:lnTo>
                      <a:pt x="1196" y="657"/>
                    </a:lnTo>
                    <a:lnTo>
                      <a:pt x="1168" y="636"/>
                    </a:lnTo>
                    <a:lnTo>
                      <a:pt x="1140" y="620"/>
                    </a:lnTo>
                    <a:lnTo>
                      <a:pt x="1110" y="610"/>
                    </a:lnTo>
                    <a:lnTo>
                      <a:pt x="1078" y="603"/>
                    </a:lnTo>
                    <a:lnTo>
                      <a:pt x="1046" y="601"/>
                    </a:lnTo>
                    <a:close/>
                    <a:moveTo>
                      <a:pt x="1814" y="0"/>
                    </a:moveTo>
                    <a:lnTo>
                      <a:pt x="1925" y="3"/>
                    </a:lnTo>
                    <a:lnTo>
                      <a:pt x="2033" y="13"/>
                    </a:lnTo>
                    <a:lnTo>
                      <a:pt x="2140" y="29"/>
                    </a:lnTo>
                    <a:lnTo>
                      <a:pt x="2245" y="51"/>
                    </a:lnTo>
                    <a:lnTo>
                      <a:pt x="2347" y="79"/>
                    </a:lnTo>
                    <a:lnTo>
                      <a:pt x="2447" y="113"/>
                    </a:lnTo>
                    <a:lnTo>
                      <a:pt x="2545" y="152"/>
                    </a:lnTo>
                    <a:lnTo>
                      <a:pt x="2639" y="198"/>
                    </a:lnTo>
                    <a:lnTo>
                      <a:pt x="2729" y="248"/>
                    </a:lnTo>
                    <a:lnTo>
                      <a:pt x="2818" y="303"/>
                    </a:lnTo>
                    <a:lnTo>
                      <a:pt x="2902" y="362"/>
                    </a:lnTo>
                    <a:lnTo>
                      <a:pt x="2983" y="427"/>
                    </a:lnTo>
                    <a:lnTo>
                      <a:pt x="3060" y="495"/>
                    </a:lnTo>
                    <a:lnTo>
                      <a:pt x="3133" y="568"/>
                    </a:lnTo>
                    <a:lnTo>
                      <a:pt x="3201" y="645"/>
                    </a:lnTo>
                    <a:lnTo>
                      <a:pt x="3266" y="726"/>
                    </a:lnTo>
                    <a:lnTo>
                      <a:pt x="3325" y="810"/>
                    </a:lnTo>
                    <a:lnTo>
                      <a:pt x="3380" y="899"/>
                    </a:lnTo>
                    <a:lnTo>
                      <a:pt x="3430" y="989"/>
                    </a:lnTo>
                    <a:lnTo>
                      <a:pt x="3476" y="1083"/>
                    </a:lnTo>
                    <a:lnTo>
                      <a:pt x="3515" y="1181"/>
                    </a:lnTo>
                    <a:lnTo>
                      <a:pt x="3549" y="1281"/>
                    </a:lnTo>
                    <a:lnTo>
                      <a:pt x="3577" y="1383"/>
                    </a:lnTo>
                    <a:lnTo>
                      <a:pt x="3599" y="1488"/>
                    </a:lnTo>
                    <a:lnTo>
                      <a:pt x="3615" y="1595"/>
                    </a:lnTo>
                    <a:lnTo>
                      <a:pt x="3625" y="1703"/>
                    </a:lnTo>
                    <a:lnTo>
                      <a:pt x="3628" y="1814"/>
                    </a:lnTo>
                    <a:lnTo>
                      <a:pt x="3625" y="1924"/>
                    </a:lnTo>
                    <a:lnTo>
                      <a:pt x="3615" y="2033"/>
                    </a:lnTo>
                    <a:lnTo>
                      <a:pt x="3599" y="2140"/>
                    </a:lnTo>
                    <a:lnTo>
                      <a:pt x="3577" y="2245"/>
                    </a:lnTo>
                    <a:lnTo>
                      <a:pt x="3549" y="2347"/>
                    </a:lnTo>
                    <a:lnTo>
                      <a:pt x="3515" y="2447"/>
                    </a:lnTo>
                    <a:lnTo>
                      <a:pt x="3476" y="2544"/>
                    </a:lnTo>
                    <a:lnTo>
                      <a:pt x="3430" y="2639"/>
                    </a:lnTo>
                    <a:lnTo>
                      <a:pt x="3380" y="2729"/>
                    </a:lnTo>
                    <a:lnTo>
                      <a:pt x="3325" y="2818"/>
                    </a:lnTo>
                    <a:lnTo>
                      <a:pt x="3266" y="2902"/>
                    </a:lnTo>
                    <a:lnTo>
                      <a:pt x="3201" y="2982"/>
                    </a:lnTo>
                    <a:lnTo>
                      <a:pt x="3133" y="3060"/>
                    </a:lnTo>
                    <a:lnTo>
                      <a:pt x="3060" y="3133"/>
                    </a:lnTo>
                    <a:lnTo>
                      <a:pt x="2983" y="3201"/>
                    </a:lnTo>
                    <a:lnTo>
                      <a:pt x="2902" y="3265"/>
                    </a:lnTo>
                    <a:lnTo>
                      <a:pt x="2818" y="3325"/>
                    </a:lnTo>
                    <a:lnTo>
                      <a:pt x="2729" y="3380"/>
                    </a:lnTo>
                    <a:lnTo>
                      <a:pt x="2639" y="3430"/>
                    </a:lnTo>
                    <a:lnTo>
                      <a:pt x="2545" y="3475"/>
                    </a:lnTo>
                    <a:lnTo>
                      <a:pt x="2447" y="3514"/>
                    </a:lnTo>
                    <a:lnTo>
                      <a:pt x="2347" y="3548"/>
                    </a:lnTo>
                    <a:lnTo>
                      <a:pt x="2245" y="3576"/>
                    </a:lnTo>
                    <a:lnTo>
                      <a:pt x="2140" y="3599"/>
                    </a:lnTo>
                    <a:lnTo>
                      <a:pt x="2033" y="3615"/>
                    </a:lnTo>
                    <a:lnTo>
                      <a:pt x="1925" y="3625"/>
                    </a:lnTo>
                    <a:lnTo>
                      <a:pt x="1814" y="3628"/>
                    </a:lnTo>
                    <a:lnTo>
                      <a:pt x="1704" y="3625"/>
                    </a:lnTo>
                    <a:lnTo>
                      <a:pt x="1595" y="3615"/>
                    </a:lnTo>
                    <a:lnTo>
                      <a:pt x="1488" y="3599"/>
                    </a:lnTo>
                    <a:lnTo>
                      <a:pt x="1383" y="3576"/>
                    </a:lnTo>
                    <a:lnTo>
                      <a:pt x="1281" y="3548"/>
                    </a:lnTo>
                    <a:lnTo>
                      <a:pt x="1181" y="3514"/>
                    </a:lnTo>
                    <a:lnTo>
                      <a:pt x="1084" y="3475"/>
                    </a:lnTo>
                    <a:lnTo>
                      <a:pt x="989" y="3430"/>
                    </a:lnTo>
                    <a:lnTo>
                      <a:pt x="899" y="3380"/>
                    </a:lnTo>
                    <a:lnTo>
                      <a:pt x="810" y="3325"/>
                    </a:lnTo>
                    <a:lnTo>
                      <a:pt x="726" y="3265"/>
                    </a:lnTo>
                    <a:lnTo>
                      <a:pt x="646" y="3201"/>
                    </a:lnTo>
                    <a:lnTo>
                      <a:pt x="568" y="3133"/>
                    </a:lnTo>
                    <a:lnTo>
                      <a:pt x="495" y="3060"/>
                    </a:lnTo>
                    <a:lnTo>
                      <a:pt x="427" y="2982"/>
                    </a:lnTo>
                    <a:lnTo>
                      <a:pt x="363" y="2902"/>
                    </a:lnTo>
                    <a:lnTo>
                      <a:pt x="303" y="2818"/>
                    </a:lnTo>
                    <a:lnTo>
                      <a:pt x="248" y="2729"/>
                    </a:lnTo>
                    <a:lnTo>
                      <a:pt x="198" y="2639"/>
                    </a:lnTo>
                    <a:lnTo>
                      <a:pt x="153" y="2544"/>
                    </a:lnTo>
                    <a:lnTo>
                      <a:pt x="114" y="2447"/>
                    </a:lnTo>
                    <a:lnTo>
                      <a:pt x="80" y="2347"/>
                    </a:lnTo>
                    <a:lnTo>
                      <a:pt x="52" y="2245"/>
                    </a:lnTo>
                    <a:lnTo>
                      <a:pt x="29" y="2140"/>
                    </a:lnTo>
                    <a:lnTo>
                      <a:pt x="13" y="2033"/>
                    </a:lnTo>
                    <a:lnTo>
                      <a:pt x="3" y="1924"/>
                    </a:lnTo>
                    <a:lnTo>
                      <a:pt x="0" y="1814"/>
                    </a:lnTo>
                    <a:lnTo>
                      <a:pt x="3" y="1703"/>
                    </a:lnTo>
                    <a:lnTo>
                      <a:pt x="13" y="1595"/>
                    </a:lnTo>
                    <a:lnTo>
                      <a:pt x="29" y="1488"/>
                    </a:lnTo>
                    <a:lnTo>
                      <a:pt x="52" y="1383"/>
                    </a:lnTo>
                    <a:lnTo>
                      <a:pt x="80" y="1281"/>
                    </a:lnTo>
                    <a:lnTo>
                      <a:pt x="114" y="1181"/>
                    </a:lnTo>
                    <a:lnTo>
                      <a:pt x="153" y="1083"/>
                    </a:lnTo>
                    <a:lnTo>
                      <a:pt x="198" y="989"/>
                    </a:lnTo>
                    <a:lnTo>
                      <a:pt x="248" y="899"/>
                    </a:lnTo>
                    <a:lnTo>
                      <a:pt x="303" y="810"/>
                    </a:lnTo>
                    <a:lnTo>
                      <a:pt x="363" y="726"/>
                    </a:lnTo>
                    <a:lnTo>
                      <a:pt x="427" y="645"/>
                    </a:lnTo>
                    <a:lnTo>
                      <a:pt x="495" y="568"/>
                    </a:lnTo>
                    <a:lnTo>
                      <a:pt x="568" y="495"/>
                    </a:lnTo>
                    <a:lnTo>
                      <a:pt x="646" y="427"/>
                    </a:lnTo>
                    <a:lnTo>
                      <a:pt x="726" y="362"/>
                    </a:lnTo>
                    <a:lnTo>
                      <a:pt x="810" y="303"/>
                    </a:lnTo>
                    <a:lnTo>
                      <a:pt x="899" y="248"/>
                    </a:lnTo>
                    <a:lnTo>
                      <a:pt x="989" y="198"/>
                    </a:lnTo>
                    <a:lnTo>
                      <a:pt x="1084" y="152"/>
                    </a:lnTo>
                    <a:lnTo>
                      <a:pt x="1181" y="113"/>
                    </a:lnTo>
                    <a:lnTo>
                      <a:pt x="1281" y="79"/>
                    </a:lnTo>
                    <a:lnTo>
                      <a:pt x="1383" y="51"/>
                    </a:lnTo>
                    <a:lnTo>
                      <a:pt x="1488" y="29"/>
                    </a:lnTo>
                    <a:lnTo>
                      <a:pt x="1595" y="13"/>
                    </a:lnTo>
                    <a:lnTo>
                      <a:pt x="1704" y="3"/>
                    </a:lnTo>
                    <a:lnTo>
                      <a:pt x="18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 dirty="0"/>
              </a:p>
            </p:txBody>
          </p:sp>
        </p:grpSp>
        <p:sp>
          <p:nvSpPr>
            <p:cNvPr id="16" name="bus"/>
            <p:cNvSpPr/>
            <p:nvPr/>
          </p:nvSpPr>
          <p:spPr>
            <a:xfrm>
              <a:off x="5451451" y="4848032"/>
              <a:ext cx="740908" cy="374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sl-SI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bike</a:t>
              </a:r>
            </a:p>
            <a:p>
              <a:pPr algn="ctr">
                <a:lnSpc>
                  <a:spcPts val="1100"/>
                </a:lnSpc>
              </a:pPr>
              <a:r>
                <a:rPr lang="sl-SI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sharing</a:t>
              </a:r>
              <a:endParaRPr lang="de-AT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/>
            <p:cNvCxnSpPr>
              <a:cxnSpLocks/>
              <a:endCxn id="40" idx="62"/>
            </p:cNvCxnSpPr>
            <p:nvPr/>
          </p:nvCxnSpPr>
          <p:spPr>
            <a:xfrm>
              <a:off x="5803342" y="3430540"/>
              <a:ext cx="11556" cy="693505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5149072" y="5604932"/>
              <a:ext cx="720725" cy="720725"/>
              <a:chOff x="5188497" y="5496982"/>
              <a:chExt cx="720725" cy="720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9" name="Freeform 106"/>
              <p:cNvSpPr>
                <a:spLocks/>
              </p:cNvSpPr>
              <p:nvPr/>
            </p:nvSpPr>
            <p:spPr bwMode="auto">
              <a:xfrm>
                <a:off x="5405985" y="6003395"/>
                <a:ext cx="15875" cy="15875"/>
              </a:xfrm>
              <a:custGeom>
                <a:avLst/>
                <a:gdLst>
                  <a:gd name="T0" fmla="*/ 41 w 80"/>
                  <a:gd name="T1" fmla="*/ 0 h 79"/>
                  <a:gd name="T2" fmla="*/ 55 w 80"/>
                  <a:gd name="T3" fmla="*/ 3 h 79"/>
                  <a:gd name="T4" fmla="*/ 68 w 80"/>
                  <a:gd name="T5" fmla="*/ 12 h 79"/>
                  <a:gd name="T6" fmla="*/ 76 w 80"/>
                  <a:gd name="T7" fmla="*/ 26 h 79"/>
                  <a:gd name="T8" fmla="*/ 80 w 80"/>
                  <a:gd name="T9" fmla="*/ 40 h 79"/>
                  <a:gd name="T10" fmla="*/ 76 w 80"/>
                  <a:gd name="T11" fmla="*/ 55 h 79"/>
                  <a:gd name="T12" fmla="*/ 67 w 80"/>
                  <a:gd name="T13" fmla="*/ 68 h 79"/>
                  <a:gd name="T14" fmla="*/ 54 w 80"/>
                  <a:gd name="T15" fmla="*/ 75 h 79"/>
                  <a:gd name="T16" fmla="*/ 40 w 80"/>
                  <a:gd name="T17" fmla="*/ 79 h 79"/>
                  <a:gd name="T18" fmla="*/ 24 w 80"/>
                  <a:gd name="T19" fmla="*/ 75 h 79"/>
                  <a:gd name="T20" fmla="*/ 12 w 80"/>
                  <a:gd name="T21" fmla="*/ 66 h 79"/>
                  <a:gd name="T22" fmla="*/ 3 w 80"/>
                  <a:gd name="T23" fmla="*/ 53 h 79"/>
                  <a:gd name="T24" fmla="*/ 0 w 80"/>
                  <a:gd name="T25" fmla="*/ 39 h 79"/>
                  <a:gd name="T26" fmla="*/ 3 w 80"/>
                  <a:gd name="T27" fmla="*/ 24 h 79"/>
                  <a:gd name="T28" fmla="*/ 13 w 80"/>
                  <a:gd name="T29" fmla="*/ 12 h 79"/>
                  <a:gd name="T30" fmla="*/ 25 w 80"/>
                  <a:gd name="T31" fmla="*/ 3 h 79"/>
                  <a:gd name="T32" fmla="*/ 41 w 80"/>
                  <a:gd name="T3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79">
                    <a:moveTo>
                      <a:pt x="41" y="0"/>
                    </a:moveTo>
                    <a:lnTo>
                      <a:pt x="55" y="3"/>
                    </a:lnTo>
                    <a:lnTo>
                      <a:pt x="68" y="12"/>
                    </a:lnTo>
                    <a:lnTo>
                      <a:pt x="76" y="26"/>
                    </a:lnTo>
                    <a:lnTo>
                      <a:pt x="80" y="40"/>
                    </a:lnTo>
                    <a:lnTo>
                      <a:pt x="76" y="55"/>
                    </a:lnTo>
                    <a:lnTo>
                      <a:pt x="67" y="68"/>
                    </a:lnTo>
                    <a:lnTo>
                      <a:pt x="54" y="75"/>
                    </a:lnTo>
                    <a:lnTo>
                      <a:pt x="40" y="79"/>
                    </a:lnTo>
                    <a:lnTo>
                      <a:pt x="24" y="75"/>
                    </a:lnTo>
                    <a:lnTo>
                      <a:pt x="12" y="66"/>
                    </a:lnTo>
                    <a:lnTo>
                      <a:pt x="3" y="53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3" y="12"/>
                    </a:lnTo>
                    <a:lnTo>
                      <a:pt x="25" y="3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30" name="Freeform 107"/>
              <p:cNvSpPr>
                <a:spLocks/>
              </p:cNvSpPr>
              <p:nvPr/>
            </p:nvSpPr>
            <p:spPr bwMode="auto">
              <a:xfrm>
                <a:off x="5674272" y="6004982"/>
                <a:ext cx="14288" cy="15875"/>
              </a:xfrm>
              <a:custGeom>
                <a:avLst/>
                <a:gdLst>
                  <a:gd name="T0" fmla="*/ 38 w 78"/>
                  <a:gd name="T1" fmla="*/ 0 h 77"/>
                  <a:gd name="T2" fmla="*/ 53 w 78"/>
                  <a:gd name="T3" fmla="*/ 3 h 77"/>
                  <a:gd name="T4" fmla="*/ 67 w 78"/>
                  <a:gd name="T5" fmla="*/ 12 h 77"/>
                  <a:gd name="T6" fmla="*/ 75 w 78"/>
                  <a:gd name="T7" fmla="*/ 24 h 77"/>
                  <a:gd name="T8" fmla="*/ 78 w 78"/>
                  <a:gd name="T9" fmla="*/ 40 h 77"/>
                  <a:gd name="T10" fmla="*/ 74 w 78"/>
                  <a:gd name="T11" fmla="*/ 54 h 77"/>
                  <a:gd name="T12" fmla="*/ 67 w 78"/>
                  <a:gd name="T13" fmla="*/ 66 h 77"/>
                  <a:gd name="T14" fmla="*/ 56 w 78"/>
                  <a:gd name="T15" fmla="*/ 74 h 77"/>
                  <a:gd name="T16" fmla="*/ 40 w 78"/>
                  <a:gd name="T17" fmla="*/ 77 h 77"/>
                  <a:gd name="T18" fmla="*/ 25 w 78"/>
                  <a:gd name="T19" fmla="*/ 75 h 77"/>
                  <a:gd name="T20" fmla="*/ 12 w 78"/>
                  <a:gd name="T21" fmla="*/ 68 h 77"/>
                  <a:gd name="T22" fmla="*/ 4 w 78"/>
                  <a:gd name="T23" fmla="*/ 55 h 77"/>
                  <a:gd name="T24" fmla="*/ 0 w 78"/>
                  <a:gd name="T25" fmla="*/ 40 h 77"/>
                  <a:gd name="T26" fmla="*/ 2 w 78"/>
                  <a:gd name="T27" fmla="*/ 24 h 77"/>
                  <a:gd name="T28" fmla="*/ 10 w 78"/>
                  <a:gd name="T29" fmla="*/ 11 h 77"/>
                  <a:gd name="T30" fmla="*/ 22 w 78"/>
                  <a:gd name="T31" fmla="*/ 2 h 77"/>
                  <a:gd name="T32" fmla="*/ 38 w 78"/>
                  <a:gd name="T3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77">
                    <a:moveTo>
                      <a:pt x="38" y="0"/>
                    </a:moveTo>
                    <a:lnTo>
                      <a:pt x="53" y="3"/>
                    </a:lnTo>
                    <a:lnTo>
                      <a:pt x="67" y="12"/>
                    </a:lnTo>
                    <a:lnTo>
                      <a:pt x="75" y="24"/>
                    </a:lnTo>
                    <a:lnTo>
                      <a:pt x="78" y="40"/>
                    </a:lnTo>
                    <a:lnTo>
                      <a:pt x="74" y="54"/>
                    </a:lnTo>
                    <a:lnTo>
                      <a:pt x="67" y="66"/>
                    </a:lnTo>
                    <a:lnTo>
                      <a:pt x="56" y="74"/>
                    </a:lnTo>
                    <a:lnTo>
                      <a:pt x="40" y="77"/>
                    </a:lnTo>
                    <a:lnTo>
                      <a:pt x="25" y="75"/>
                    </a:lnTo>
                    <a:lnTo>
                      <a:pt x="12" y="68"/>
                    </a:lnTo>
                    <a:lnTo>
                      <a:pt x="4" y="55"/>
                    </a:lnTo>
                    <a:lnTo>
                      <a:pt x="0" y="40"/>
                    </a:lnTo>
                    <a:lnTo>
                      <a:pt x="2" y="24"/>
                    </a:lnTo>
                    <a:lnTo>
                      <a:pt x="10" y="11"/>
                    </a:lnTo>
                    <a:lnTo>
                      <a:pt x="22" y="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31" name="Freeform 108"/>
              <p:cNvSpPr>
                <a:spLocks noEditPoints="1"/>
              </p:cNvSpPr>
              <p:nvPr/>
            </p:nvSpPr>
            <p:spPr bwMode="auto">
              <a:xfrm>
                <a:off x="5452022" y="5670020"/>
                <a:ext cx="71438" cy="84138"/>
              </a:xfrm>
              <a:custGeom>
                <a:avLst/>
                <a:gdLst>
                  <a:gd name="T0" fmla="*/ 95 w 355"/>
                  <a:gd name="T1" fmla="*/ 72 h 424"/>
                  <a:gd name="T2" fmla="*/ 95 w 355"/>
                  <a:gd name="T3" fmla="*/ 190 h 424"/>
                  <a:gd name="T4" fmla="*/ 137 w 355"/>
                  <a:gd name="T5" fmla="*/ 190 h 424"/>
                  <a:gd name="T6" fmla="*/ 156 w 355"/>
                  <a:gd name="T7" fmla="*/ 188 h 424"/>
                  <a:gd name="T8" fmla="*/ 172 w 355"/>
                  <a:gd name="T9" fmla="*/ 182 h 424"/>
                  <a:gd name="T10" fmla="*/ 186 w 355"/>
                  <a:gd name="T11" fmla="*/ 172 h 424"/>
                  <a:gd name="T12" fmla="*/ 197 w 355"/>
                  <a:gd name="T13" fmla="*/ 159 h 424"/>
                  <a:gd name="T14" fmla="*/ 202 w 355"/>
                  <a:gd name="T15" fmla="*/ 145 h 424"/>
                  <a:gd name="T16" fmla="*/ 204 w 355"/>
                  <a:gd name="T17" fmla="*/ 127 h 424"/>
                  <a:gd name="T18" fmla="*/ 203 w 355"/>
                  <a:gd name="T19" fmla="*/ 110 h 424"/>
                  <a:gd name="T20" fmla="*/ 198 w 355"/>
                  <a:gd name="T21" fmla="*/ 96 h 424"/>
                  <a:gd name="T22" fmla="*/ 188 w 355"/>
                  <a:gd name="T23" fmla="*/ 86 h 424"/>
                  <a:gd name="T24" fmla="*/ 176 w 355"/>
                  <a:gd name="T25" fmla="*/ 78 h 424"/>
                  <a:gd name="T26" fmla="*/ 159 w 355"/>
                  <a:gd name="T27" fmla="*/ 74 h 424"/>
                  <a:gd name="T28" fmla="*/ 138 w 355"/>
                  <a:gd name="T29" fmla="*/ 72 h 424"/>
                  <a:gd name="T30" fmla="*/ 95 w 355"/>
                  <a:gd name="T31" fmla="*/ 72 h 424"/>
                  <a:gd name="T32" fmla="*/ 0 w 355"/>
                  <a:gd name="T33" fmla="*/ 0 h 424"/>
                  <a:gd name="T34" fmla="*/ 151 w 355"/>
                  <a:gd name="T35" fmla="*/ 0 h 424"/>
                  <a:gd name="T36" fmla="*/ 187 w 355"/>
                  <a:gd name="T37" fmla="*/ 2 h 424"/>
                  <a:gd name="T38" fmla="*/ 219 w 355"/>
                  <a:gd name="T39" fmla="*/ 8 h 424"/>
                  <a:gd name="T40" fmla="*/ 245 w 355"/>
                  <a:gd name="T41" fmla="*/ 16 h 424"/>
                  <a:gd name="T42" fmla="*/ 266 w 355"/>
                  <a:gd name="T43" fmla="*/ 30 h 424"/>
                  <a:gd name="T44" fmla="*/ 284 w 355"/>
                  <a:gd name="T45" fmla="*/ 45 h 424"/>
                  <a:gd name="T46" fmla="*/ 296 w 355"/>
                  <a:gd name="T47" fmla="*/ 65 h 424"/>
                  <a:gd name="T48" fmla="*/ 303 w 355"/>
                  <a:gd name="T49" fmla="*/ 88 h 424"/>
                  <a:gd name="T50" fmla="*/ 305 w 355"/>
                  <a:gd name="T51" fmla="*/ 116 h 424"/>
                  <a:gd name="T52" fmla="*/ 304 w 355"/>
                  <a:gd name="T53" fmla="*/ 137 h 424"/>
                  <a:gd name="T54" fmla="*/ 298 w 355"/>
                  <a:gd name="T55" fmla="*/ 157 h 424"/>
                  <a:gd name="T56" fmla="*/ 291 w 355"/>
                  <a:gd name="T57" fmla="*/ 174 h 424"/>
                  <a:gd name="T58" fmla="*/ 280 w 355"/>
                  <a:gd name="T59" fmla="*/ 190 h 424"/>
                  <a:gd name="T60" fmla="*/ 265 w 355"/>
                  <a:gd name="T61" fmla="*/ 204 h 424"/>
                  <a:gd name="T62" fmla="*/ 250 w 355"/>
                  <a:gd name="T63" fmla="*/ 216 h 424"/>
                  <a:gd name="T64" fmla="*/ 231 w 355"/>
                  <a:gd name="T65" fmla="*/ 226 h 424"/>
                  <a:gd name="T66" fmla="*/ 210 w 355"/>
                  <a:gd name="T67" fmla="*/ 233 h 424"/>
                  <a:gd name="T68" fmla="*/ 210 w 355"/>
                  <a:gd name="T69" fmla="*/ 234 h 424"/>
                  <a:gd name="T70" fmla="*/ 229 w 355"/>
                  <a:gd name="T71" fmla="*/ 244 h 424"/>
                  <a:gd name="T72" fmla="*/ 238 w 355"/>
                  <a:gd name="T73" fmla="*/ 252 h 424"/>
                  <a:gd name="T74" fmla="*/ 245 w 355"/>
                  <a:gd name="T75" fmla="*/ 260 h 424"/>
                  <a:gd name="T76" fmla="*/ 262 w 355"/>
                  <a:gd name="T77" fmla="*/ 278 h 424"/>
                  <a:gd name="T78" fmla="*/ 275 w 355"/>
                  <a:gd name="T79" fmla="*/ 298 h 424"/>
                  <a:gd name="T80" fmla="*/ 355 w 355"/>
                  <a:gd name="T81" fmla="*/ 424 h 424"/>
                  <a:gd name="T82" fmla="*/ 245 w 355"/>
                  <a:gd name="T83" fmla="*/ 424 h 424"/>
                  <a:gd name="T84" fmla="*/ 180 w 355"/>
                  <a:gd name="T85" fmla="*/ 315 h 424"/>
                  <a:gd name="T86" fmla="*/ 166 w 355"/>
                  <a:gd name="T87" fmla="*/ 293 h 424"/>
                  <a:gd name="T88" fmla="*/ 159 w 355"/>
                  <a:gd name="T89" fmla="*/ 284 h 424"/>
                  <a:gd name="T90" fmla="*/ 151 w 355"/>
                  <a:gd name="T91" fmla="*/ 276 h 424"/>
                  <a:gd name="T92" fmla="*/ 137 w 355"/>
                  <a:gd name="T93" fmla="*/ 265 h 424"/>
                  <a:gd name="T94" fmla="*/ 133 w 355"/>
                  <a:gd name="T95" fmla="*/ 263 h 424"/>
                  <a:gd name="T96" fmla="*/ 127 w 355"/>
                  <a:gd name="T97" fmla="*/ 262 h 424"/>
                  <a:gd name="T98" fmla="*/ 120 w 355"/>
                  <a:gd name="T99" fmla="*/ 262 h 424"/>
                  <a:gd name="T100" fmla="*/ 95 w 355"/>
                  <a:gd name="T101" fmla="*/ 262 h 424"/>
                  <a:gd name="T102" fmla="*/ 95 w 355"/>
                  <a:gd name="T103" fmla="*/ 424 h 424"/>
                  <a:gd name="T104" fmla="*/ 0 w 355"/>
                  <a:gd name="T105" fmla="*/ 424 h 424"/>
                  <a:gd name="T106" fmla="*/ 0 w 355"/>
                  <a:gd name="T107" fmla="*/ 0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5" h="424">
                    <a:moveTo>
                      <a:pt x="95" y="72"/>
                    </a:moveTo>
                    <a:lnTo>
                      <a:pt x="95" y="190"/>
                    </a:lnTo>
                    <a:lnTo>
                      <a:pt x="137" y="190"/>
                    </a:lnTo>
                    <a:lnTo>
                      <a:pt x="156" y="188"/>
                    </a:lnTo>
                    <a:lnTo>
                      <a:pt x="172" y="182"/>
                    </a:lnTo>
                    <a:lnTo>
                      <a:pt x="186" y="172"/>
                    </a:lnTo>
                    <a:lnTo>
                      <a:pt x="197" y="159"/>
                    </a:lnTo>
                    <a:lnTo>
                      <a:pt x="202" y="145"/>
                    </a:lnTo>
                    <a:lnTo>
                      <a:pt x="204" y="127"/>
                    </a:lnTo>
                    <a:lnTo>
                      <a:pt x="203" y="110"/>
                    </a:lnTo>
                    <a:lnTo>
                      <a:pt x="198" y="96"/>
                    </a:lnTo>
                    <a:lnTo>
                      <a:pt x="188" y="86"/>
                    </a:lnTo>
                    <a:lnTo>
                      <a:pt x="176" y="78"/>
                    </a:lnTo>
                    <a:lnTo>
                      <a:pt x="159" y="74"/>
                    </a:lnTo>
                    <a:lnTo>
                      <a:pt x="138" y="72"/>
                    </a:lnTo>
                    <a:lnTo>
                      <a:pt x="95" y="72"/>
                    </a:lnTo>
                    <a:close/>
                    <a:moveTo>
                      <a:pt x="0" y="0"/>
                    </a:moveTo>
                    <a:lnTo>
                      <a:pt x="151" y="0"/>
                    </a:lnTo>
                    <a:lnTo>
                      <a:pt x="187" y="2"/>
                    </a:lnTo>
                    <a:lnTo>
                      <a:pt x="219" y="8"/>
                    </a:lnTo>
                    <a:lnTo>
                      <a:pt x="245" y="16"/>
                    </a:lnTo>
                    <a:lnTo>
                      <a:pt x="266" y="30"/>
                    </a:lnTo>
                    <a:lnTo>
                      <a:pt x="284" y="45"/>
                    </a:lnTo>
                    <a:lnTo>
                      <a:pt x="296" y="65"/>
                    </a:lnTo>
                    <a:lnTo>
                      <a:pt x="303" y="88"/>
                    </a:lnTo>
                    <a:lnTo>
                      <a:pt x="305" y="116"/>
                    </a:lnTo>
                    <a:lnTo>
                      <a:pt x="304" y="137"/>
                    </a:lnTo>
                    <a:lnTo>
                      <a:pt x="298" y="157"/>
                    </a:lnTo>
                    <a:lnTo>
                      <a:pt x="291" y="174"/>
                    </a:lnTo>
                    <a:lnTo>
                      <a:pt x="280" y="190"/>
                    </a:lnTo>
                    <a:lnTo>
                      <a:pt x="265" y="204"/>
                    </a:lnTo>
                    <a:lnTo>
                      <a:pt x="250" y="216"/>
                    </a:lnTo>
                    <a:lnTo>
                      <a:pt x="231" y="226"/>
                    </a:lnTo>
                    <a:lnTo>
                      <a:pt x="210" y="233"/>
                    </a:lnTo>
                    <a:lnTo>
                      <a:pt x="210" y="234"/>
                    </a:lnTo>
                    <a:lnTo>
                      <a:pt x="229" y="244"/>
                    </a:lnTo>
                    <a:lnTo>
                      <a:pt x="238" y="252"/>
                    </a:lnTo>
                    <a:lnTo>
                      <a:pt x="245" y="260"/>
                    </a:lnTo>
                    <a:lnTo>
                      <a:pt x="262" y="278"/>
                    </a:lnTo>
                    <a:lnTo>
                      <a:pt x="275" y="298"/>
                    </a:lnTo>
                    <a:lnTo>
                      <a:pt x="355" y="424"/>
                    </a:lnTo>
                    <a:lnTo>
                      <a:pt x="245" y="424"/>
                    </a:lnTo>
                    <a:lnTo>
                      <a:pt x="180" y="315"/>
                    </a:lnTo>
                    <a:lnTo>
                      <a:pt x="166" y="293"/>
                    </a:lnTo>
                    <a:lnTo>
                      <a:pt x="159" y="284"/>
                    </a:lnTo>
                    <a:lnTo>
                      <a:pt x="151" y="276"/>
                    </a:lnTo>
                    <a:lnTo>
                      <a:pt x="137" y="265"/>
                    </a:lnTo>
                    <a:lnTo>
                      <a:pt x="133" y="263"/>
                    </a:lnTo>
                    <a:lnTo>
                      <a:pt x="127" y="262"/>
                    </a:lnTo>
                    <a:lnTo>
                      <a:pt x="120" y="262"/>
                    </a:lnTo>
                    <a:lnTo>
                      <a:pt x="95" y="262"/>
                    </a:lnTo>
                    <a:lnTo>
                      <a:pt x="95" y="424"/>
                    </a:lnTo>
                    <a:lnTo>
                      <a:pt x="0" y="4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32" name="Freeform 109"/>
              <p:cNvSpPr>
                <a:spLocks noEditPoints="1"/>
              </p:cNvSpPr>
              <p:nvPr/>
            </p:nvSpPr>
            <p:spPr bwMode="auto">
              <a:xfrm>
                <a:off x="5367885" y="5965295"/>
                <a:ext cx="93663" cy="93663"/>
              </a:xfrm>
              <a:custGeom>
                <a:avLst/>
                <a:gdLst>
                  <a:gd name="T0" fmla="*/ 212 w 474"/>
                  <a:gd name="T1" fmla="*/ 122 h 476"/>
                  <a:gd name="T2" fmla="*/ 165 w 474"/>
                  <a:gd name="T3" fmla="*/ 144 h 476"/>
                  <a:gd name="T4" fmla="*/ 132 w 474"/>
                  <a:gd name="T5" fmla="*/ 184 h 476"/>
                  <a:gd name="T6" fmla="*/ 121 w 474"/>
                  <a:gd name="T7" fmla="*/ 236 h 476"/>
                  <a:gd name="T8" fmla="*/ 132 w 474"/>
                  <a:gd name="T9" fmla="*/ 287 h 476"/>
                  <a:gd name="T10" fmla="*/ 164 w 474"/>
                  <a:gd name="T11" fmla="*/ 327 h 476"/>
                  <a:gd name="T12" fmla="*/ 210 w 474"/>
                  <a:gd name="T13" fmla="*/ 350 h 476"/>
                  <a:gd name="T14" fmla="*/ 264 w 474"/>
                  <a:gd name="T15" fmla="*/ 350 h 476"/>
                  <a:gd name="T16" fmla="*/ 311 w 474"/>
                  <a:gd name="T17" fmla="*/ 328 h 476"/>
                  <a:gd name="T18" fmla="*/ 343 w 474"/>
                  <a:gd name="T19" fmla="*/ 289 h 476"/>
                  <a:gd name="T20" fmla="*/ 356 w 474"/>
                  <a:gd name="T21" fmla="*/ 237 h 476"/>
                  <a:gd name="T22" fmla="*/ 345 w 474"/>
                  <a:gd name="T23" fmla="*/ 186 h 476"/>
                  <a:gd name="T24" fmla="*/ 313 w 474"/>
                  <a:gd name="T25" fmla="*/ 145 h 476"/>
                  <a:gd name="T26" fmla="*/ 266 w 474"/>
                  <a:gd name="T27" fmla="*/ 122 h 476"/>
                  <a:gd name="T28" fmla="*/ 234 w 474"/>
                  <a:gd name="T29" fmla="*/ 0 h 476"/>
                  <a:gd name="T30" fmla="*/ 308 w 474"/>
                  <a:gd name="T31" fmla="*/ 13 h 476"/>
                  <a:gd name="T32" fmla="*/ 375 w 474"/>
                  <a:gd name="T33" fmla="*/ 47 h 476"/>
                  <a:gd name="T34" fmla="*/ 427 w 474"/>
                  <a:gd name="T35" fmla="*/ 98 h 476"/>
                  <a:gd name="T36" fmla="*/ 461 w 474"/>
                  <a:gd name="T37" fmla="*/ 163 h 476"/>
                  <a:gd name="T38" fmla="*/ 474 w 474"/>
                  <a:gd name="T39" fmla="*/ 237 h 476"/>
                  <a:gd name="T40" fmla="*/ 462 w 474"/>
                  <a:gd name="T41" fmla="*/ 312 h 476"/>
                  <a:gd name="T42" fmla="*/ 428 w 474"/>
                  <a:gd name="T43" fmla="*/ 377 h 476"/>
                  <a:gd name="T44" fmla="*/ 377 w 474"/>
                  <a:gd name="T45" fmla="*/ 429 h 476"/>
                  <a:gd name="T46" fmla="*/ 313 w 474"/>
                  <a:gd name="T47" fmla="*/ 464 h 476"/>
                  <a:gd name="T48" fmla="*/ 238 w 474"/>
                  <a:gd name="T49" fmla="*/ 476 h 476"/>
                  <a:gd name="T50" fmla="*/ 163 w 474"/>
                  <a:gd name="T51" fmla="*/ 465 h 476"/>
                  <a:gd name="T52" fmla="*/ 97 w 474"/>
                  <a:gd name="T53" fmla="*/ 432 h 476"/>
                  <a:gd name="T54" fmla="*/ 45 w 474"/>
                  <a:gd name="T55" fmla="*/ 381 h 476"/>
                  <a:gd name="T56" fmla="*/ 12 w 474"/>
                  <a:gd name="T57" fmla="*/ 315 h 476"/>
                  <a:gd name="T58" fmla="*/ 0 w 474"/>
                  <a:gd name="T59" fmla="*/ 240 h 476"/>
                  <a:gd name="T60" fmla="*/ 11 w 474"/>
                  <a:gd name="T61" fmla="*/ 165 h 476"/>
                  <a:gd name="T62" fmla="*/ 44 w 474"/>
                  <a:gd name="T63" fmla="*/ 100 h 476"/>
                  <a:gd name="T64" fmla="*/ 95 w 474"/>
                  <a:gd name="T65" fmla="*/ 48 h 476"/>
                  <a:gd name="T66" fmla="*/ 159 w 474"/>
                  <a:gd name="T67" fmla="*/ 14 h 476"/>
                  <a:gd name="T68" fmla="*/ 234 w 474"/>
                  <a:gd name="T69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4" h="476">
                    <a:moveTo>
                      <a:pt x="240" y="119"/>
                    </a:moveTo>
                    <a:lnTo>
                      <a:pt x="212" y="122"/>
                    </a:lnTo>
                    <a:lnTo>
                      <a:pt x="187" y="130"/>
                    </a:lnTo>
                    <a:lnTo>
                      <a:pt x="165" y="144"/>
                    </a:lnTo>
                    <a:lnTo>
                      <a:pt x="146" y="162"/>
                    </a:lnTo>
                    <a:lnTo>
                      <a:pt x="132" y="184"/>
                    </a:lnTo>
                    <a:lnTo>
                      <a:pt x="123" y="208"/>
                    </a:lnTo>
                    <a:lnTo>
                      <a:pt x="121" y="236"/>
                    </a:lnTo>
                    <a:lnTo>
                      <a:pt x="123" y="262"/>
                    </a:lnTo>
                    <a:lnTo>
                      <a:pt x="132" y="287"/>
                    </a:lnTo>
                    <a:lnTo>
                      <a:pt x="146" y="309"/>
                    </a:lnTo>
                    <a:lnTo>
                      <a:pt x="164" y="327"/>
                    </a:lnTo>
                    <a:lnTo>
                      <a:pt x="186" y="340"/>
                    </a:lnTo>
                    <a:lnTo>
                      <a:pt x="210" y="350"/>
                    </a:lnTo>
                    <a:lnTo>
                      <a:pt x="237" y="352"/>
                    </a:lnTo>
                    <a:lnTo>
                      <a:pt x="264" y="350"/>
                    </a:lnTo>
                    <a:lnTo>
                      <a:pt x="289" y="341"/>
                    </a:lnTo>
                    <a:lnTo>
                      <a:pt x="311" y="328"/>
                    </a:lnTo>
                    <a:lnTo>
                      <a:pt x="328" y="310"/>
                    </a:lnTo>
                    <a:lnTo>
                      <a:pt x="343" y="289"/>
                    </a:lnTo>
                    <a:lnTo>
                      <a:pt x="352" y="264"/>
                    </a:lnTo>
                    <a:lnTo>
                      <a:pt x="356" y="237"/>
                    </a:lnTo>
                    <a:lnTo>
                      <a:pt x="353" y="210"/>
                    </a:lnTo>
                    <a:lnTo>
                      <a:pt x="345" y="186"/>
                    </a:lnTo>
                    <a:lnTo>
                      <a:pt x="331" y="164"/>
                    </a:lnTo>
                    <a:lnTo>
                      <a:pt x="313" y="145"/>
                    </a:lnTo>
                    <a:lnTo>
                      <a:pt x="292" y="132"/>
                    </a:lnTo>
                    <a:lnTo>
                      <a:pt x="266" y="122"/>
                    </a:lnTo>
                    <a:lnTo>
                      <a:pt x="240" y="119"/>
                    </a:lnTo>
                    <a:close/>
                    <a:moveTo>
                      <a:pt x="234" y="0"/>
                    </a:moveTo>
                    <a:lnTo>
                      <a:pt x="272" y="4"/>
                    </a:lnTo>
                    <a:lnTo>
                      <a:pt x="308" y="13"/>
                    </a:lnTo>
                    <a:lnTo>
                      <a:pt x="344" y="27"/>
                    </a:lnTo>
                    <a:lnTo>
                      <a:pt x="375" y="47"/>
                    </a:lnTo>
                    <a:lnTo>
                      <a:pt x="402" y="70"/>
                    </a:lnTo>
                    <a:lnTo>
                      <a:pt x="427" y="98"/>
                    </a:lnTo>
                    <a:lnTo>
                      <a:pt x="447" y="129"/>
                    </a:lnTo>
                    <a:lnTo>
                      <a:pt x="461" y="163"/>
                    </a:lnTo>
                    <a:lnTo>
                      <a:pt x="471" y="199"/>
                    </a:lnTo>
                    <a:lnTo>
                      <a:pt x="474" y="237"/>
                    </a:lnTo>
                    <a:lnTo>
                      <a:pt x="471" y="276"/>
                    </a:lnTo>
                    <a:lnTo>
                      <a:pt x="462" y="312"/>
                    </a:lnTo>
                    <a:lnTo>
                      <a:pt x="448" y="346"/>
                    </a:lnTo>
                    <a:lnTo>
                      <a:pt x="428" y="377"/>
                    </a:lnTo>
                    <a:lnTo>
                      <a:pt x="405" y="406"/>
                    </a:lnTo>
                    <a:lnTo>
                      <a:pt x="377" y="429"/>
                    </a:lnTo>
                    <a:lnTo>
                      <a:pt x="346" y="449"/>
                    </a:lnTo>
                    <a:lnTo>
                      <a:pt x="313" y="464"/>
                    </a:lnTo>
                    <a:lnTo>
                      <a:pt x="276" y="472"/>
                    </a:lnTo>
                    <a:lnTo>
                      <a:pt x="238" y="476"/>
                    </a:lnTo>
                    <a:lnTo>
                      <a:pt x="199" y="474"/>
                    </a:lnTo>
                    <a:lnTo>
                      <a:pt x="163" y="465"/>
                    </a:lnTo>
                    <a:lnTo>
                      <a:pt x="128" y="450"/>
                    </a:lnTo>
                    <a:lnTo>
                      <a:pt x="97" y="432"/>
                    </a:lnTo>
                    <a:lnTo>
                      <a:pt x="70" y="408"/>
                    </a:lnTo>
                    <a:lnTo>
                      <a:pt x="45" y="381"/>
                    </a:lnTo>
                    <a:lnTo>
                      <a:pt x="27" y="350"/>
                    </a:lnTo>
                    <a:lnTo>
                      <a:pt x="12" y="315"/>
                    </a:lnTo>
                    <a:lnTo>
                      <a:pt x="2" y="279"/>
                    </a:lnTo>
                    <a:lnTo>
                      <a:pt x="0" y="240"/>
                    </a:lnTo>
                    <a:lnTo>
                      <a:pt x="2" y="202"/>
                    </a:lnTo>
                    <a:lnTo>
                      <a:pt x="11" y="165"/>
                    </a:lnTo>
                    <a:lnTo>
                      <a:pt x="25" y="131"/>
                    </a:lnTo>
                    <a:lnTo>
                      <a:pt x="44" y="100"/>
                    </a:lnTo>
                    <a:lnTo>
                      <a:pt x="67" y="71"/>
                    </a:lnTo>
                    <a:lnTo>
                      <a:pt x="95" y="48"/>
                    </a:lnTo>
                    <a:lnTo>
                      <a:pt x="126" y="28"/>
                    </a:lnTo>
                    <a:lnTo>
                      <a:pt x="159" y="14"/>
                    </a:lnTo>
                    <a:lnTo>
                      <a:pt x="196" y="4"/>
                    </a:lnTo>
                    <a:lnTo>
                      <a:pt x="2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33" name="Freeform 110"/>
              <p:cNvSpPr>
                <a:spLocks noEditPoints="1"/>
              </p:cNvSpPr>
              <p:nvPr/>
            </p:nvSpPr>
            <p:spPr bwMode="auto">
              <a:xfrm>
                <a:off x="5188497" y="5496982"/>
                <a:ext cx="720725" cy="720725"/>
              </a:xfrm>
              <a:custGeom>
                <a:avLst/>
                <a:gdLst>
                  <a:gd name="T0" fmla="*/ 2443 w 3628"/>
                  <a:gd name="T1" fmla="*/ 1910 h 3628"/>
                  <a:gd name="T2" fmla="*/ 1875 w 3628"/>
                  <a:gd name="T3" fmla="*/ 1616 h 3628"/>
                  <a:gd name="T4" fmla="*/ 1034 w 3628"/>
                  <a:gd name="T5" fmla="*/ 1646 h 3628"/>
                  <a:gd name="T6" fmla="*/ 789 w 3628"/>
                  <a:gd name="T7" fmla="*/ 1919 h 3628"/>
                  <a:gd name="T8" fmla="*/ 1025 w 3628"/>
                  <a:gd name="T9" fmla="*/ 1378 h 3628"/>
                  <a:gd name="T10" fmla="*/ 665 w 3628"/>
                  <a:gd name="T11" fmla="*/ 1658 h 3628"/>
                  <a:gd name="T12" fmla="*/ 481 w 3628"/>
                  <a:gd name="T13" fmla="*/ 2249 h 3628"/>
                  <a:gd name="T14" fmla="*/ 494 w 3628"/>
                  <a:gd name="T15" fmla="*/ 2656 h 3628"/>
                  <a:gd name="T16" fmla="*/ 792 w 3628"/>
                  <a:gd name="T17" fmla="*/ 2680 h 3628"/>
                  <a:gd name="T18" fmla="*/ 960 w 3628"/>
                  <a:gd name="T19" fmla="*/ 2902 h 3628"/>
                  <a:gd name="T20" fmla="*/ 1270 w 3628"/>
                  <a:gd name="T21" fmla="*/ 2924 h 3628"/>
                  <a:gd name="T22" fmla="*/ 1478 w 3628"/>
                  <a:gd name="T23" fmla="*/ 2696 h 3628"/>
                  <a:gd name="T24" fmla="*/ 2127 w 3628"/>
                  <a:gd name="T25" fmla="*/ 2680 h 3628"/>
                  <a:gd name="T26" fmla="*/ 2271 w 3628"/>
                  <a:gd name="T27" fmla="*/ 2886 h 3628"/>
                  <a:gd name="T28" fmla="*/ 2573 w 3628"/>
                  <a:gd name="T29" fmla="*/ 2943 h 3628"/>
                  <a:gd name="T30" fmla="*/ 2806 w 3628"/>
                  <a:gd name="T31" fmla="*/ 2747 h 3628"/>
                  <a:gd name="T32" fmla="*/ 3141 w 3628"/>
                  <a:gd name="T33" fmla="*/ 2677 h 3628"/>
                  <a:gd name="T34" fmla="*/ 3189 w 3628"/>
                  <a:gd name="T35" fmla="*/ 2542 h 3628"/>
                  <a:gd name="T36" fmla="*/ 3025 w 3628"/>
                  <a:gd name="T37" fmla="*/ 2169 h 3628"/>
                  <a:gd name="T38" fmla="*/ 2578 w 3628"/>
                  <a:gd name="T39" fmla="*/ 1711 h 3628"/>
                  <a:gd name="T40" fmla="*/ 1937 w 3628"/>
                  <a:gd name="T41" fmla="*/ 1381 h 3628"/>
                  <a:gd name="T42" fmla="*/ 2237 w 3628"/>
                  <a:gd name="T43" fmla="*/ 1634 h 3628"/>
                  <a:gd name="T44" fmla="*/ 2813 w 3628"/>
                  <a:gd name="T45" fmla="*/ 2089 h 3628"/>
                  <a:gd name="T46" fmla="*/ 3054 w 3628"/>
                  <a:gd name="T47" fmla="*/ 2490 h 3628"/>
                  <a:gd name="T48" fmla="*/ 2779 w 3628"/>
                  <a:gd name="T49" fmla="*/ 2401 h 3628"/>
                  <a:gd name="T50" fmla="*/ 2537 w 3628"/>
                  <a:gd name="T51" fmla="*/ 2244 h 3628"/>
                  <a:gd name="T52" fmla="*/ 2248 w 3628"/>
                  <a:gd name="T53" fmla="*/ 2325 h 3628"/>
                  <a:gd name="T54" fmla="*/ 1493 w 3628"/>
                  <a:gd name="T55" fmla="*/ 2550 h 3628"/>
                  <a:gd name="T56" fmla="*/ 1331 w 3628"/>
                  <a:gd name="T57" fmla="*/ 2292 h 3628"/>
                  <a:gd name="T58" fmla="*/ 1027 w 3628"/>
                  <a:gd name="T59" fmla="*/ 2252 h 3628"/>
                  <a:gd name="T60" fmla="*/ 806 w 3628"/>
                  <a:gd name="T61" fmla="*/ 2460 h 3628"/>
                  <a:gd name="T62" fmla="*/ 598 w 3628"/>
                  <a:gd name="T63" fmla="*/ 2292 h 3628"/>
                  <a:gd name="T64" fmla="*/ 769 w 3628"/>
                  <a:gd name="T65" fmla="*/ 1720 h 3628"/>
                  <a:gd name="T66" fmla="*/ 1109 w 3628"/>
                  <a:gd name="T67" fmla="*/ 1475 h 3628"/>
                  <a:gd name="T68" fmla="*/ 1377 w 3628"/>
                  <a:gd name="T69" fmla="*/ 654 h 3628"/>
                  <a:gd name="T70" fmla="*/ 1109 w 3628"/>
                  <a:gd name="T71" fmla="*/ 865 h 3628"/>
                  <a:gd name="T72" fmla="*/ 1088 w 3628"/>
                  <a:gd name="T73" fmla="*/ 1216 h 3628"/>
                  <a:gd name="T74" fmla="*/ 1329 w 3628"/>
                  <a:gd name="T75" fmla="*/ 1457 h 3628"/>
                  <a:gd name="T76" fmla="*/ 1679 w 3628"/>
                  <a:gd name="T77" fmla="*/ 1436 h 3628"/>
                  <a:gd name="T78" fmla="*/ 1890 w 3628"/>
                  <a:gd name="T79" fmla="*/ 1167 h 3628"/>
                  <a:gd name="T80" fmla="*/ 1827 w 3628"/>
                  <a:gd name="T81" fmla="*/ 822 h 3628"/>
                  <a:gd name="T82" fmla="*/ 1534 w 3628"/>
                  <a:gd name="T83" fmla="*/ 644 h 3628"/>
                  <a:gd name="T84" fmla="*/ 2347 w 3628"/>
                  <a:gd name="T85" fmla="*/ 79 h 3628"/>
                  <a:gd name="T86" fmla="*/ 2983 w 3628"/>
                  <a:gd name="T87" fmla="*/ 427 h 3628"/>
                  <a:gd name="T88" fmla="*/ 3430 w 3628"/>
                  <a:gd name="T89" fmla="*/ 989 h 3628"/>
                  <a:gd name="T90" fmla="*/ 3625 w 3628"/>
                  <a:gd name="T91" fmla="*/ 1703 h 3628"/>
                  <a:gd name="T92" fmla="*/ 3549 w 3628"/>
                  <a:gd name="T93" fmla="*/ 2347 h 3628"/>
                  <a:gd name="T94" fmla="*/ 3201 w 3628"/>
                  <a:gd name="T95" fmla="*/ 2982 h 3628"/>
                  <a:gd name="T96" fmla="*/ 2639 w 3628"/>
                  <a:gd name="T97" fmla="*/ 3430 h 3628"/>
                  <a:gd name="T98" fmla="*/ 1925 w 3628"/>
                  <a:gd name="T99" fmla="*/ 3625 h 3628"/>
                  <a:gd name="T100" fmla="*/ 1181 w 3628"/>
                  <a:gd name="T101" fmla="*/ 3514 h 3628"/>
                  <a:gd name="T102" fmla="*/ 568 w 3628"/>
                  <a:gd name="T103" fmla="*/ 3133 h 3628"/>
                  <a:gd name="T104" fmla="*/ 153 w 3628"/>
                  <a:gd name="T105" fmla="*/ 2544 h 3628"/>
                  <a:gd name="T106" fmla="*/ 0 w 3628"/>
                  <a:gd name="T107" fmla="*/ 1814 h 3628"/>
                  <a:gd name="T108" fmla="*/ 153 w 3628"/>
                  <a:gd name="T109" fmla="*/ 1083 h 3628"/>
                  <a:gd name="T110" fmla="*/ 568 w 3628"/>
                  <a:gd name="T111" fmla="*/ 495 h 3628"/>
                  <a:gd name="T112" fmla="*/ 1181 w 3628"/>
                  <a:gd name="T113" fmla="*/ 113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28" h="3628">
                    <a:moveTo>
                      <a:pt x="1694" y="1576"/>
                    </a:moveTo>
                    <a:lnTo>
                      <a:pt x="1648" y="1593"/>
                    </a:lnTo>
                    <a:lnTo>
                      <a:pt x="1601" y="1605"/>
                    </a:lnTo>
                    <a:lnTo>
                      <a:pt x="1552" y="1614"/>
                    </a:lnTo>
                    <a:lnTo>
                      <a:pt x="1552" y="1969"/>
                    </a:lnTo>
                    <a:lnTo>
                      <a:pt x="2518" y="1969"/>
                    </a:lnTo>
                    <a:lnTo>
                      <a:pt x="2443" y="1910"/>
                    </a:lnTo>
                    <a:lnTo>
                      <a:pt x="2367" y="1856"/>
                    </a:lnTo>
                    <a:lnTo>
                      <a:pt x="2289" y="1805"/>
                    </a:lnTo>
                    <a:lnTo>
                      <a:pt x="2210" y="1758"/>
                    </a:lnTo>
                    <a:lnTo>
                      <a:pt x="2129" y="1716"/>
                    </a:lnTo>
                    <a:lnTo>
                      <a:pt x="2046" y="1678"/>
                    </a:lnTo>
                    <a:lnTo>
                      <a:pt x="1961" y="1645"/>
                    </a:lnTo>
                    <a:lnTo>
                      <a:pt x="1875" y="1616"/>
                    </a:lnTo>
                    <a:lnTo>
                      <a:pt x="1785" y="1594"/>
                    </a:lnTo>
                    <a:lnTo>
                      <a:pt x="1694" y="1576"/>
                    </a:lnTo>
                    <a:close/>
                    <a:moveTo>
                      <a:pt x="1246" y="1565"/>
                    </a:moveTo>
                    <a:lnTo>
                      <a:pt x="1191" y="1578"/>
                    </a:lnTo>
                    <a:lnTo>
                      <a:pt x="1138" y="1596"/>
                    </a:lnTo>
                    <a:lnTo>
                      <a:pt x="1084" y="1619"/>
                    </a:lnTo>
                    <a:lnTo>
                      <a:pt x="1034" y="1646"/>
                    </a:lnTo>
                    <a:lnTo>
                      <a:pt x="985" y="1677"/>
                    </a:lnTo>
                    <a:lnTo>
                      <a:pt x="941" y="1711"/>
                    </a:lnTo>
                    <a:lnTo>
                      <a:pt x="899" y="1749"/>
                    </a:lnTo>
                    <a:lnTo>
                      <a:pt x="863" y="1789"/>
                    </a:lnTo>
                    <a:lnTo>
                      <a:pt x="831" y="1831"/>
                    </a:lnTo>
                    <a:lnTo>
                      <a:pt x="807" y="1875"/>
                    </a:lnTo>
                    <a:lnTo>
                      <a:pt x="789" y="1919"/>
                    </a:lnTo>
                    <a:lnTo>
                      <a:pt x="778" y="1965"/>
                    </a:lnTo>
                    <a:lnTo>
                      <a:pt x="1398" y="1965"/>
                    </a:lnTo>
                    <a:lnTo>
                      <a:pt x="1398" y="1612"/>
                    </a:lnTo>
                    <a:lnTo>
                      <a:pt x="1345" y="1601"/>
                    </a:lnTo>
                    <a:lnTo>
                      <a:pt x="1294" y="1585"/>
                    </a:lnTo>
                    <a:lnTo>
                      <a:pt x="1246" y="1565"/>
                    </a:lnTo>
                    <a:close/>
                    <a:moveTo>
                      <a:pt x="1025" y="1378"/>
                    </a:moveTo>
                    <a:lnTo>
                      <a:pt x="961" y="1406"/>
                    </a:lnTo>
                    <a:lnTo>
                      <a:pt x="901" y="1438"/>
                    </a:lnTo>
                    <a:lnTo>
                      <a:pt x="846" y="1475"/>
                    </a:lnTo>
                    <a:lnTo>
                      <a:pt x="794" y="1514"/>
                    </a:lnTo>
                    <a:lnTo>
                      <a:pt x="747" y="1559"/>
                    </a:lnTo>
                    <a:lnTo>
                      <a:pt x="704" y="1606"/>
                    </a:lnTo>
                    <a:lnTo>
                      <a:pt x="665" y="1658"/>
                    </a:lnTo>
                    <a:lnTo>
                      <a:pt x="630" y="1714"/>
                    </a:lnTo>
                    <a:lnTo>
                      <a:pt x="600" y="1774"/>
                    </a:lnTo>
                    <a:lnTo>
                      <a:pt x="574" y="1838"/>
                    </a:lnTo>
                    <a:lnTo>
                      <a:pt x="551" y="1906"/>
                    </a:lnTo>
                    <a:lnTo>
                      <a:pt x="521" y="2020"/>
                    </a:lnTo>
                    <a:lnTo>
                      <a:pt x="497" y="2135"/>
                    </a:lnTo>
                    <a:lnTo>
                      <a:pt x="481" y="2249"/>
                    </a:lnTo>
                    <a:lnTo>
                      <a:pt x="471" y="2367"/>
                    </a:lnTo>
                    <a:lnTo>
                      <a:pt x="468" y="2484"/>
                    </a:lnTo>
                    <a:lnTo>
                      <a:pt x="468" y="2600"/>
                    </a:lnTo>
                    <a:lnTo>
                      <a:pt x="470" y="2619"/>
                    </a:lnTo>
                    <a:lnTo>
                      <a:pt x="474" y="2635"/>
                    </a:lnTo>
                    <a:lnTo>
                      <a:pt x="483" y="2647"/>
                    </a:lnTo>
                    <a:lnTo>
                      <a:pt x="494" y="2656"/>
                    </a:lnTo>
                    <a:lnTo>
                      <a:pt x="510" y="2662"/>
                    </a:lnTo>
                    <a:lnTo>
                      <a:pt x="528" y="2664"/>
                    </a:lnTo>
                    <a:lnTo>
                      <a:pt x="644" y="2666"/>
                    </a:lnTo>
                    <a:lnTo>
                      <a:pt x="759" y="2666"/>
                    </a:lnTo>
                    <a:lnTo>
                      <a:pt x="774" y="2667"/>
                    </a:lnTo>
                    <a:lnTo>
                      <a:pt x="784" y="2672"/>
                    </a:lnTo>
                    <a:lnTo>
                      <a:pt x="792" y="2680"/>
                    </a:lnTo>
                    <a:lnTo>
                      <a:pt x="796" y="2693"/>
                    </a:lnTo>
                    <a:lnTo>
                      <a:pt x="813" y="2737"/>
                    </a:lnTo>
                    <a:lnTo>
                      <a:pt x="834" y="2778"/>
                    </a:lnTo>
                    <a:lnTo>
                      <a:pt x="859" y="2815"/>
                    </a:lnTo>
                    <a:lnTo>
                      <a:pt x="889" y="2849"/>
                    </a:lnTo>
                    <a:lnTo>
                      <a:pt x="923" y="2877"/>
                    </a:lnTo>
                    <a:lnTo>
                      <a:pt x="960" y="2902"/>
                    </a:lnTo>
                    <a:lnTo>
                      <a:pt x="1000" y="2922"/>
                    </a:lnTo>
                    <a:lnTo>
                      <a:pt x="1044" y="2936"/>
                    </a:lnTo>
                    <a:lnTo>
                      <a:pt x="1089" y="2945"/>
                    </a:lnTo>
                    <a:lnTo>
                      <a:pt x="1136" y="2948"/>
                    </a:lnTo>
                    <a:lnTo>
                      <a:pt x="1183" y="2946"/>
                    </a:lnTo>
                    <a:lnTo>
                      <a:pt x="1227" y="2938"/>
                    </a:lnTo>
                    <a:lnTo>
                      <a:pt x="1270" y="2924"/>
                    </a:lnTo>
                    <a:lnTo>
                      <a:pt x="1311" y="2905"/>
                    </a:lnTo>
                    <a:lnTo>
                      <a:pt x="1349" y="2881"/>
                    </a:lnTo>
                    <a:lnTo>
                      <a:pt x="1383" y="2852"/>
                    </a:lnTo>
                    <a:lnTo>
                      <a:pt x="1414" y="2819"/>
                    </a:lnTo>
                    <a:lnTo>
                      <a:pt x="1440" y="2781"/>
                    </a:lnTo>
                    <a:lnTo>
                      <a:pt x="1461" y="2740"/>
                    </a:lnTo>
                    <a:lnTo>
                      <a:pt x="1478" y="2696"/>
                    </a:lnTo>
                    <a:lnTo>
                      <a:pt x="1484" y="2684"/>
                    </a:lnTo>
                    <a:lnTo>
                      <a:pt x="1491" y="2675"/>
                    </a:lnTo>
                    <a:lnTo>
                      <a:pt x="1501" y="2671"/>
                    </a:lnTo>
                    <a:lnTo>
                      <a:pt x="1516" y="2670"/>
                    </a:lnTo>
                    <a:lnTo>
                      <a:pt x="2099" y="2673"/>
                    </a:lnTo>
                    <a:lnTo>
                      <a:pt x="2116" y="2674"/>
                    </a:lnTo>
                    <a:lnTo>
                      <a:pt x="2127" y="2680"/>
                    </a:lnTo>
                    <a:lnTo>
                      <a:pt x="2136" y="2688"/>
                    </a:lnTo>
                    <a:lnTo>
                      <a:pt x="2142" y="2704"/>
                    </a:lnTo>
                    <a:lnTo>
                      <a:pt x="2159" y="2748"/>
                    </a:lnTo>
                    <a:lnTo>
                      <a:pt x="2180" y="2789"/>
                    </a:lnTo>
                    <a:lnTo>
                      <a:pt x="2206" y="2825"/>
                    </a:lnTo>
                    <a:lnTo>
                      <a:pt x="2236" y="2857"/>
                    </a:lnTo>
                    <a:lnTo>
                      <a:pt x="2271" y="2886"/>
                    </a:lnTo>
                    <a:lnTo>
                      <a:pt x="2308" y="2911"/>
                    </a:lnTo>
                    <a:lnTo>
                      <a:pt x="2348" y="2929"/>
                    </a:lnTo>
                    <a:lnTo>
                      <a:pt x="2391" y="2944"/>
                    </a:lnTo>
                    <a:lnTo>
                      <a:pt x="2435" y="2953"/>
                    </a:lnTo>
                    <a:lnTo>
                      <a:pt x="2483" y="2955"/>
                    </a:lnTo>
                    <a:lnTo>
                      <a:pt x="2529" y="2951"/>
                    </a:lnTo>
                    <a:lnTo>
                      <a:pt x="2573" y="2943"/>
                    </a:lnTo>
                    <a:lnTo>
                      <a:pt x="2617" y="2929"/>
                    </a:lnTo>
                    <a:lnTo>
                      <a:pt x="2656" y="2909"/>
                    </a:lnTo>
                    <a:lnTo>
                      <a:pt x="2694" y="2885"/>
                    </a:lnTo>
                    <a:lnTo>
                      <a:pt x="2728" y="2857"/>
                    </a:lnTo>
                    <a:lnTo>
                      <a:pt x="2758" y="2824"/>
                    </a:lnTo>
                    <a:lnTo>
                      <a:pt x="2785" y="2788"/>
                    </a:lnTo>
                    <a:lnTo>
                      <a:pt x="2806" y="2747"/>
                    </a:lnTo>
                    <a:lnTo>
                      <a:pt x="2822" y="2703"/>
                    </a:lnTo>
                    <a:lnTo>
                      <a:pt x="2828" y="2689"/>
                    </a:lnTo>
                    <a:lnTo>
                      <a:pt x="2835" y="2681"/>
                    </a:lnTo>
                    <a:lnTo>
                      <a:pt x="2847" y="2676"/>
                    </a:lnTo>
                    <a:lnTo>
                      <a:pt x="2861" y="2675"/>
                    </a:lnTo>
                    <a:lnTo>
                      <a:pt x="3116" y="2678"/>
                    </a:lnTo>
                    <a:lnTo>
                      <a:pt x="3141" y="2677"/>
                    </a:lnTo>
                    <a:lnTo>
                      <a:pt x="3159" y="2673"/>
                    </a:lnTo>
                    <a:lnTo>
                      <a:pt x="3174" y="2665"/>
                    </a:lnTo>
                    <a:lnTo>
                      <a:pt x="3185" y="2654"/>
                    </a:lnTo>
                    <a:lnTo>
                      <a:pt x="3191" y="2639"/>
                    </a:lnTo>
                    <a:lnTo>
                      <a:pt x="3195" y="2620"/>
                    </a:lnTo>
                    <a:lnTo>
                      <a:pt x="3195" y="2596"/>
                    </a:lnTo>
                    <a:lnTo>
                      <a:pt x="3189" y="2542"/>
                    </a:lnTo>
                    <a:lnTo>
                      <a:pt x="3179" y="2489"/>
                    </a:lnTo>
                    <a:lnTo>
                      <a:pt x="3164" y="2439"/>
                    </a:lnTo>
                    <a:lnTo>
                      <a:pt x="3145" y="2390"/>
                    </a:lnTo>
                    <a:lnTo>
                      <a:pt x="3124" y="2341"/>
                    </a:lnTo>
                    <a:lnTo>
                      <a:pt x="3100" y="2294"/>
                    </a:lnTo>
                    <a:lnTo>
                      <a:pt x="3073" y="2247"/>
                    </a:lnTo>
                    <a:lnTo>
                      <a:pt x="3025" y="2169"/>
                    </a:lnTo>
                    <a:lnTo>
                      <a:pt x="2971" y="2094"/>
                    </a:lnTo>
                    <a:lnTo>
                      <a:pt x="2914" y="2022"/>
                    </a:lnTo>
                    <a:lnTo>
                      <a:pt x="2853" y="1953"/>
                    </a:lnTo>
                    <a:lnTo>
                      <a:pt x="2789" y="1888"/>
                    </a:lnTo>
                    <a:lnTo>
                      <a:pt x="2722" y="1826"/>
                    </a:lnTo>
                    <a:lnTo>
                      <a:pt x="2651" y="1768"/>
                    </a:lnTo>
                    <a:lnTo>
                      <a:pt x="2578" y="1711"/>
                    </a:lnTo>
                    <a:lnTo>
                      <a:pt x="2492" y="1650"/>
                    </a:lnTo>
                    <a:lnTo>
                      <a:pt x="2404" y="1594"/>
                    </a:lnTo>
                    <a:lnTo>
                      <a:pt x="2315" y="1542"/>
                    </a:lnTo>
                    <a:lnTo>
                      <a:pt x="2224" y="1494"/>
                    </a:lnTo>
                    <a:lnTo>
                      <a:pt x="2130" y="1451"/>
                    </a:lnTo>
                    <a:lnTo>
                      <a:pt x="2034" y="1413"/>
                    </a:lnTo>
                    <a:lnTo>
                      <a:pt x="1937" y="1381"/>
                    </a:lnTo>
                    <a:lnTo>
                      <a:pt x="1909" y="1416"/>
                    </a:lnTo>
                    <a:lnTo>
                      <a:pt x="1879" y="1450"/>
                    </a:lnTo>
                    <a:lnTo>
                      <a:pt x="1846" y="1481"/>
                    </a:lnTo>
                    <a:lnTo>
                      <a:pt x="1949" y="1511"/>
                    </a:lnTo>
                    <a:lnTo>
                      <a:pt x="2048" y="1548"/>
                    </a:lnTo>
                    <a:lnTo>
                      <a:pt x="2145" y="1588"/>
                    </a:lnTo>
                    <a:lnTo>
                      <a:pt x="2237" y="1634"/>
                    </a:lnTo>
                    <a:lnTo>
                      <a:pt x="2328" y="1685"/>
                    </a:lnTo>
                    <a:lnTo>
                      <a:pt x="2417" y="1741"/>
                    </a:lnTo>
                    <a:lnTo>
                      <a:pt x="2502" y="1802"/>
                    </a:lnTo>
                    <a:lnTo>
                      <a:pt x="2583" y="1867"/>
                    </a:lnTo>
                    <a:lnTo>
                      <a:pt x="2663" y="1937"/>
                    </a:lnTo>
                    <a:lnTo>
                      <a:pt x="2739" y="2011"/>
                    </a:lnTo>
                    <a:lnTo>
                      <a:pt x="2813" y="2089"/>
                    </a:lnTo>
                    <a:lnTo>
                      <a:pt x="2858" y="2141"/>
                    </a:lnTo>
                    <a:lnTo>
                      <a:pt x="2899" y="2194"/>
                    </a:lnTo>
                    <a:lnTo>
                      <a:pt x="2936" y="2249"/>
                    </a:lnTo>
                    <a:lnTo>
                      <a:pt x="2971" y="2306"/>
                    </a:lnTo>
                    <a:lnTo>
                      <a:pt x="3002" y="2366"/>
                    </a:lnTo>
                    <a:lnTo>
                      <a:pt x="3031" y="2427"/>
                    </a:lnTo>
                    <a:lnTo>
                      <a:pt x="3054" y="2490"/>
                    </a:lnTo>
                    <a:lnTo>
                      <a:pt x="3063" y="2523"/>
                    </a:lnTo>
                    <a:lnTo>
                      <a:pt x="3072" y="2557"/>
                    </a:lnTo>
                    <a:lnTo>
                      <a:pt x="2838" y="2557"/>
                    </a:lnTo>
                    <a:lnTo>
                      <a:pt x="2829" y="2514"/>
                    </a:lnTo>
                    <a:lnTo>
                      <a:pt x="2817" y="2474"/>
                    </a:lnTo>
                    <a:lnTo>
                      <a:pt x="2800" y="2436"/>
                    </a:lnTo>
                    <a:lnTo>
                      <a:pt x="2779" y="2401"/>
                    </a:lnTo>
                    <a:lnTo>
                      <a:pt x="2754" y="2367"/>
                    </a:lnTo>
                    <a:lnTo>
                      <a:pt x="2724" y="2337"/>
                    </a:lnTo>
                    <a:lnTo>
                      <a:pt x="2691" y="2308"/>
                    </a:lnTo>
                    <a:lnTo>
                      <a:pt x="2655" y="2285"/>
                    </a:lnTo>
                    <a:lnTo>
                      <a:pt x="2618" y="2266"/>
                    </a:lnTo>
                    <a:lnTo>
                      <a:pt x="2578" y="2253"/>
                    </a:lnTo>
                    <a:lnTo>
                      <a:pt x="2537" y="2244"/>
                    </a:lnTo>
                    <a:lnTo>
                      <a:pt x="2494" y="2242"/>
                    </a:lnTo>
                    <a:lnTo>
                      <a:pt x="2444" y="2245"/>
                    </a:lnTo>
                    <a:lnTo>
                      <a:pt x="2398" y="2252"/>
                    </a:lnTo>
                    <a:lnTo>
                      <a:pt x="2356" y="2264"/>
                    </a:lnTo>
                    <a:lnTo>
                      <a:pt x="2316" y="2280"/>
                    </a:lnTo>
                    <a:lnTo>
                      <a:pt x="2281" y="2300"/>
                    </a:lnTo>
                    <a:lnTo>
                      <a:pt x="2248" y="2325"/>
                    </a:lnTo>
                    <a:lnTo>
                      <a:pt x="2220" y="2352"/>
                    </a:lnTo>
                    <a:lnTo>
                      <a:pt x="2194" y="2385"/>
                    </a:lnTo>
                    <a:lnTo>
                      <a:pt x="2172" y="2421"/>
                    </a:lnTo>
                    <a:lnTo>
                      <a:pt x="2153" y="2461"/>
                    </a:lnTo>
                    <a:lnTo>
                      <a:pt x="2138" y="2504"/>
                    </a:lnTo>
                    <a:lnTo>
                      <a:pt x="2125" y="2550"/>
                    </a:lnTo>
                    <a:lnTo>
                      <a:pt x="1493" y="2550"/>
                    </a:lnTo>
                    <a:lnTo>
                      <a:pt x="1482" y="2503"/>
                    </a:lnTo>
                    <a:lnTo>
                      <a:pt x="1467" y="2458"/>
                    </a:lnTo>
                    <a:lnTo>
                      <a:pt x="1448" y="2418"/>
                    </a:lnTo>
                    <a:lnTo>
                      <a:pt x="1424" y="2380"/>
                    </a:lnTo>
                    <a:lnTo>
                      <a:pt x="1396" y="2347"/>
                    </a:lnTo>
                    <a:lnTo>
                      <a:pt x="1365" y="2317"/>
                    </a:lnTo>
                    <a:lnTo>
                      <a:pt x="1331" y="2292"/>
                    </a:lnTo>
                    <a:lnTo>
                      <a:pt x="1294" y="2269"/>
                    </a:lnTo>
                    <a:lnTo>
                      <a:pt x="1255" y="2254"/>
                    </a:lnTo>
                    <a:lnTo>
                      <a:pt x="1212" y="2242"/>
                    </a:lnTo>
                    <a:lnTo>
                      <a:pt x="1167" y="2236"/>
                    </a:lnTo>
                    <a:lnTo>
                      <a:pt x="1119" y="2235"/>
                    </a:lnTo>
                    <a:lnTo>
                      <a:pt x="1072" y="2241"/>
                    </a:lnTo>
                    <a:lnTo>
                      <a:pt x="1027" y="2252"/>
                    </a:lnTo>
                    <a:lnTo>
                      <a:pt x="984" y="2269"/>
                    </a:lnTo>
                    <a:lnTo>
                      <a:pt x="942" y="2294"/>
                    </a:lnTo>
                    <a:lnTo>
                      <a:pt x="905" y="2320"/>
                    </a:lnTo>
                    <a:lnTo>
                      <a:pt x="873" y="2351"/>
                    </a:lnTo>
                    <a:lnTo>
                      <a:pt x="847" y="2384"/>
                    </a:lnTo>
                    <a:lnTo>
                      <a:pt x="825" y="2421"/>
                    </a:lnTo>
                    <a:lnTo>
                      <a:pt x="806" y="2460"/>
                    </a:lnTo>
                    <a:lnTo>
                      <a:pt x="793" y="2502"/>
                    </a:lnTo>
                    <a:lnTo>
                      <a:pt x="783" y="2545"/>
                    </a:lnTo>
                    <a:lnTo>
                      <a:pt x="588" y="2545"/>
                    </a:lnTo>
                    <a:lnTo>
                      <a:pt x="588" y="2535"/>
                    </a:lnTo>
                    <a:lnTo>
                      <a:pt x="587" y="2526"/>
                    </a:lnTo>
                    <a:lnTo>
                      <a:pt x="589" y="2408"/>
                    </a:lnTo>
                    <a:lnTo>
                      <a:pt x="598" y="2292"/>
                    </a:lnTo>
                    <a:lnTo>
                      <a:pt x="612" y="2175"/>
                    </a:lnTo>
                    <a:lnTo>
                      <a:pt x="635" y="2060"/>
                    </a:lnTo>
                    <a:lnTo>
                      <a:pt x="663" y="1947"/>
                    </a:lnTo>
                    <a:lnTo>
                      <a:pt x="684" y="1884"/>
                    </a:lnTo>
                    <a:lnTo>
                      <a:pt x="709" y="1825"/>
                    </a:lnTo>
                    <a:lnTo>
                      <a:pt x="736" y="1771"/>
                    </a:lnTo>
                    <a:lnTo>
                      <a:pt x="769" y="1720"/>
                    </a:lnTo>
                    <a:lnTo>
                      <a:pt x="805" y="1674"/>
                    </a:lnTo>
                    <a:lnTo>
                      <a:pt x="846" y="1630"/>
                    </a:lnTo>
                    <a:lnTo>
                      <a:pt x="890" y="1592"/>
                    </a:lnTo>
                    <a:lnTo>
                      <a:pt x="939" y="1556"/>
                    </a:lnTo>
                    <a:lnTo>
                      <a:pt x="992" y="1525"/>
                    </a:lnTo>
                    <a:lnTo>
                      <a:pt x="1048" y="1498"/>
                    </a:lnTo>
                    <a:lnTo>
                      <a:pt x="1109" y="1475"/>
                    </a:lnTo>
                    <a:lnTo>
                      <a:pt x="1109" y="1475"/>
                    </a:lnTo>
                    <a:lnTo>
                      <a:pt x="1079" y="1445"/>
                    </a:lnTo>
                    <a:lnTo>
                      <a:pt x="1050" y="1413"/>
                    </a:lnTo>
                    <a:lnTo>
                      <a:pt x="1025" y="1378"/>
                    </a:lnTo>
                    <a:close/>
                    <a:moveTo>
                      <a:pt x="1481" y="642"/>
                    </a:moveTo>
                    <a:lnTo>
                      <a:pt x="1428" y="644"/>
                    </a:lnTo>
                    <a:lnTo>
                      <a:pt x="1377" y="654"/>
                    </a:lnTo>
                    <a:lnTo>
                      <a:pt x="1329" y="670"/>
                    </a:lnTo>
                    <a:lnTo>
                      <a:pt x="1283" y="691"/>
                    </a:lnTo>
                    <a:lnTo>
                      <a:pt x="1240" y="717"/>
                    </a:lnTo>
                    <a:lnTo>
                      <a:pt x="1202" y="748"/>
                    </a:lnTo>
                    <a:lnTo>
                      <a:pt x="1166" y="784"/>
                    </a:lnTo>
                    <a:lnTo>
                      <a:pt x="1135" y="822"/>
                    </a:lnTo>
                    <a:lnTo>
                      <a:pt x="1109" y="865"/>
                    </a:lnTo>
                    <a:lnTo>
                      <a:pt x="1088" y="911"/>
                    </a:lnTo>
                    <a:lnTo>
                      <a:pt x="1072" y="959"/>
                    </a:lnTo>
                    <a:lnTo>
                      <a:pt x="1062" y="1010"/>
                    </a:lnTo>
                    <a:lnTo>
                      <a:pt x="1059" y="1063"/>
                    </a:lnTo>
                    <a:lnTo>
                      <a:pt x="1062" y="1116"/>
                    </a:lnTo>
                    <a:lnTo>
                      <a:pt x="1072" y="1167"/>
                    </a:lnTo>
                    <a:lnTo>
                      <a:pt x="1088" y="1216"/>
                    </a:lnTo>
                    <a:lnTo>
                      <a:pt x="1109" y="1261"/>
                    </a:lnTo>
                    <a:lnTo>
                      <a:pt x="1135" y="1304"/>
                    </a:lnTo>
                    <a:lnTo>
                      <a:pt x="1166" y="1343"/>
                    </a:lnTo>
                    <a:lnTo>
                      <a:pt x="1202" y="1378"/>
                    </a:lnTo>
                    <a:lnTo>
                      <a:pt x="1240" y="1409"/>
                    </a:lnTo>
                    <a:lnTo>
                      <a:pt x="1283" y="1436"/>
                    </a:lnTo>
                    <a:lnTo>
                      <a:pt x="1329" y="1457"/>
                    </a:lnTo>
                    <a:lnTo>
                      <a:pt x="1377" y="1472"/>
                    </a:lnTo>
                    <a:lnTo>
                      <a:pt x="1428" y="1481"/>
                    </a:lnTo>
                    <a:lnTo>
                      <a:pt x="1481" y="1485"/>
                    </a:lnTo>
                    <a:lnTo>
                      <a:pt x="1534" y="1481"/>
                    </a:lnTo>
                    <a:lnTo>
                      <a:pt x="1585" y="1472"/>
                    </a:lnTo>
                    <a:lnTo>
                      <a:pt x="1634" y="1457"/>
                    </a:lnTo>
                    <a:lnTo>
                      <a:pt x="1679" y="1436"/>
                    </a:lnTo>
                    <a:lnTo>
                      <a:pt x="1722" y="1409"/>
                    </a:lnTo>
                    <a:lnTo>
                      <a:pt x="1761" y="1378"/>
                    </a:lnTo>
                    <a:lnTo>
                      <a:pt x="1796" y="1343"/>
                    </a:lnTo>
                    <a:lnTo>
                      <a:pt x="1827" y="1304"/>
                    </a:lnTo>
                    <a:lnTo>
                      <a:pt x="1853" y="1261"/>
                    </a:lnTo>
                    <a:lnTo>
                      <a:pt x="1875" y="1216"/>
                    </a:lnTo>
                    <a:lnTo>
                      <a:pt x="1890" y="1167"/>
                    </a:lnTo>
                    <a:lnTo>
                      <a:pt x="1899" y="1116"/>
                    </a:lnTo>
                    <a:lnTo>
                      <a:pt x="1902" y="1063"/>
                    </a:lnTo>
                    <a:lnTo>
                      <a:pt x="1899" y="1010"/>
                    </a:lnTo>
                    <a:lnTo>
                      <a:pt x="1890" y="959"/>
                    </a:lnTo>
                    <a:lnTo>
                      <a:pt x="1875" y="911"/>
                    </a:lnTo>
                    <a:lnTo>
                      <a:pt x="1853" y="865"/>
                    </a:lnTo>
                    <a:lnTo>
                      <a:pt x="1827" y="822"/>
                    </a:lnTo>
                    <a:lnTo>
                      <a:pt x="1796" y="784"/>
                    </a:lnTo>
                    <a:lnTo>
                      <a:pt x="1761" y="748"/>
                    </a:lnTo>
                    <a:lnTo>
                      <a:pt x="1722" y="717"/>
                    </a:lnTo>
                    <a:lnTo>
                      <a:pt x="1679" y="691"/>
                    </a:lnTo>
                    <a:lnTo>
                      <a:pt x="1634" y="670"/>
                    </a:lnTo>
                    <a:lnTo>
                      <a:pt x="1585" y="654"/>
                    </a:lnTo>
                    <a:lnTo>
                      <a:pt x="1534" y="644"/>
                    </a:lnTo>
                    <a:lnTo>
                      <a:pt x="1481" y="642"/>
                    </a:lnTo>
                    <a:close/>
                    <a:moveTo>
                      <a:pt x="1814" y="0"/>
                    </a:moveTo>
                    <a:lnTo>
                      <a:pt x="1925" y="3"/>
                    </a:lnTo>
                    <a:lnTo>
                      <a:pt x="2033" y="13"/>
                    </a:lnTo>
                    <a:lnTo>
                      <a:pt x="2140" y="29"/>
                    </a:lnTo>
                    <a:lnTo>
                      <a:pt x="2245" y="51"/>
                    </a:lnTo>
                    <a:lnTo>
                      <a:pt x="2347" y="79"/>
                    </a:lnTo>
                    <a:lnTo>
                      <a:pt x="2447" y="113"/>
                    </a:lnTo>
                    <a:lnTo>
                      <a:pt x="2545" y="152"/>
                    </a:lnTo>
                    <a:lnTo>
                      <a:pt x="2639" y="198"/>
                    </a:lnTo>
                    <a:lnTo>
                      <a:pt x="2729" y="248"/>
                    </a:lnTo>
                    <a:lnTo>
                      <a:pt x="2818" y="303"/>
                    </a:lnTo>
                    <a:lnTo>
                      <a:pt x="2902" y="362"/>
                    </a:lnTo>
                    <a:lnTo>
                      <a:pt x="2983" y="427"/>
                    </a:lnTo>
                    <a:lnTo>
                      <a:pt x="3060" y="495"/>
                    </a:lnTo>
                    <a:lnTo>
                      <a:pt x="3133" y="568"/>
                    </a:lnTo>
                    <a:lnTo>
                      <a:pt x="3201" y="645"/>
                    </a:lnTo>
                    <a:lnTo>
                      <a:pt x="3266" y="726"/>
                    </a:lnTo>
                    <a:lnTo>
                      <a:pt x="3325" y="810"/>
                    </a:lnTo>
                    <a:lnTo>
                      <a:pt x="3380" y="899"/>
                    </a:lnTo>
                    <a:lnTo>
                      <a:pt x="3430" y="989"/>
                    </a:lnTo>
                    <a:lnTo>
                      <a:pt x="3476" y="1083"/>
                    </a:lnTo>
                    <a:lnTo>
                      <a:pt x="3515" y="1181"/>
                    </a:lnTo>
                    <a:lnTo>
                      <a:pt x="3549" y="1281"/>
                    </a:lnTo>
                    <a:lnTo>
                      <a:pt x="3577" y="1383"/>
                    </a:lnTo>
                    <a:lnTo>
                      <a:pt x="3599" y="1488"/>
                    </a:lnTo>
                    <a:lnTo>
                      <a:pt x="3615" y="1595"/>
                    </a:lnTo>
                    <a:lnTo>
                      <a:pt x="3625" y="1703"/>
                    </a:lnTo>
                    <a:lnTo>
                      <a:pt x="3628" y="1813"/>
                    </a:lnTo>
                    <a:lnTo>
                      <a:pt x="3628" y="1815"/>
                    </a:lnTo>
                    <a:lnTo>
                      <a:pt x="3625" y="1924"/>
                    </a:lnTo>
                    <a:lnTo>
                      <a:pt x="3615" y="2033"/>
                    </a:lnTo>
                    <a:lnTo>
                      <a:pt x="3599" y="2140"/>
                    </a:lnTo>
                    <a:lnTo>
                      <a:pt x="3577" y="2245"/>
                    </a:lnTo>
                    <a:lnTo>
                      <a:pt x="3549" y="2347"/>
                    </a:lnTo>
                    <a:lnTo>
                      <a:pt x="3515" y="2447"/>
                    </a:lnTo>
                    <a:lnTo>
                      <a:pt x="3476" y="2544"/>
                    </a:lnTo>
                    <a:lnTo>
                      <a:pt x="3430" y="2639"/>
                    </a:lnTo>
                    <a:lnTo>
                      <a:pt x="3380" y="2729"/>
                    </a:lnTo>
                    <a:lnTo>
                      <a:pt x="3325" y="2818"/>
                    </a:lnTo>
                    <a:lnTo>
                      <a:pt x="3266" y="2902"/>
                    </a:lnTo>
                    <a:lnTo>
                      <a:pt x="3201" y="2982"/>
                    </a:lnTo>
                    <a:lnTo>
                      <a:pt x="3133" y="3060"/>
                    </a:lnTo>
                    <a:lnTo>
                      <a:pt x="3060" y="3133"/>
                    </a:lnTo>
                    <a:lnTo>
                      <a:pt x="2983" y="3201"/>
                    </a:lnTo>
                    <a:lnTo>
                      <a:pt x="2902" y="3265"/>
                    </a:lnTo>
                    <a:lnTo>
                      <a:pt x="2818" y="3325"/>
                    </a:lnTo>
                    <a:lnTo>
                      <a:pt x="2729" y="3380"/>
                    </a:lnTo>
                    <a:lnTo>
                      <a:pt x="2639" y="3430"/>
                    </a:lnTo>
                    <a:lnTo>
                      <a:pt x="2545" y="3475"/>
                    </a:lnTo>
                    <a:lnTo>
                      <a:pt x="2447" y="3514"/>
                    </a:lnTo>
                    <a:lnTo>
                      <a:pt x="2347" y="3548"/>
                    </a:lnTo>
                    <a:lnTo>
                      <a:pt x="2245" y="3576"/>
                    </a:lnTo>
                    <a:lnTo>
                      <a:pt x="2140" y="3599"/>
                    </a:lnTo>
                    <a:lnTo>
                      <a:pt x="2033" y="3615"/>
                    </a:lnTo>
                    <a:lnTo>
                      <a:pt x="1925" y="3625"/>
                    </a:lnTo>
                    <a:lnTo>
                      <a:pt x="1814" y="3628"/>
                    </a:lnTo>
                    <a:lnTo>
                      <a:pt x="1704" y="3625"/>
                    </a:lnTo>
                    <a:lnTo>
                      <a:pt x="1595" y="3615"/>
                    </a:lnTo>
                    <a:lnTo>
                      <a:pt x="1488" y="3599"/>
                    </a:lnTo>
                    <a:lnTo>
                      <a:pt x="1383" y="3576"/>
                    </a:lnTo>
                    <a:lnTo>
                      <a:pt x="1281" y="3548"/>
                    </a:lnTo>
                    <a:lnTo>
                      <a:pt x="1181" y="3514"/>
                    </a:lnTo>
                    <a:lnTo>
                      <a:pt x="1084" y="3475"/>
                    </a:lnTo>
                    <a:lnTo>
                      <a:pt x="989" y="3430"/>
                    </a:lnTo>
                    <a:lnTo>
                      <a:pt x="899" y="3380"/>
                    </a:lnTo>
                    <a:lnTo>
                      <a:pt x="810" y="3325"/>
                    </a:lnTo>
                    <a:lnTo>
                      <a:pt x="726" y="3265"/>
                    </a:lnTo>
                    <a:lnTo>
                      <a:pt x="646" y="3201"/>
                    </a:lnTo>
                    <a:lnTo>
                      <a:pt x="568" y="3133"/>
                    </a:lnTo>
                    <a:lnTo>
                      <a:pt x="495" y="3060"/>
                    </a:lnTo>
                    <a:lnTo>
                      <a:pt x="427" y="2982"/>
                    </a:lnTo>
                    <a:lnTo>
                      <a:pt x="363" y="2902"/>
                    </a:lnTo>
                    <a:lnTo>
                      <a:pt x="303" y="2818"/>
                    </a:lnTo>
                    <a:lnTo>
                      <a:pt x="248" y="2729"/>
                    </a:lnTo>
                    <a:lnTo>
                      <a:pt x="198" y="2639"/>
                    </a:lnTo>
                    <a:lnTo>
                      <a:pt x="153" y="2544"/>
                    </a:lnTo>
                    <a:lnTo>
                      <a:pt x="114" y="2447"/>
                    </a:lnTo>
                    <a:lnTo>
                      <a:pt x="80" y="2347"/>
                    </a:lnTo>
                    <a:lnTo>
                      <a:pt x="52" y="2245"/>
                    </a:lnTo>
                    <a:lnTo>
                      <a:pt x="29" y="2140"/>
                    </a:lnTo>
                    <a:lnTo>
                      <a:pt x="13" y="2033"/>
                    </a:lnTo>
                    <a:lnTo>
                      <a:pt x="3" y="1924"/>
                    </a:lnTo>
                    <a:lnTo>
                      <a:pt x="0" y="1814"/>
                    </a:lnTo>
                    <a:lnTo>
                      <a:pt x="3" y="1703"/>
                    </a:lnTo>
                    <a:lnTo>
                      <a:pt x="13" y="1595"/>
                    </a:lnTo>
                    <a:lnTo>
                      <a:pt x="29" y="1488"/>
                    </a:lnTo>
                    <a:lnTo>
                      <a:pt x="52" y="1383"/>
                    </a:lnTo>
                    <a:lnTo>
                      <a:pt x="80" y="1281"/>
                    </a:lnTo>
                    <a:lnTo>
                      <a:pt x="114" y="1181"/>
                    </a:lnTo>
                    <a:lnTo>
                      <a:pt x="153" y="1083"/>
                    </a:lnTo>
                    <a:lnTo>
                      <a:pt x="198" y="989"/>
                    </a:lnTo>
                    <a:lnTo>
                      <a:pt x="248" y="899"/>
                    </a:lnTo>
                    <a:lnTo>
                      <a:pt x="303" y="810"/>
                    </a:lnTo>
                    <a:lnTo>
                      <a:pt x="363" y="726"/>
                    </a:lnTo>
                    <a:lnTo>
                      <a:pt x="427" y="645"/>
                    </a:lnTo>
                    <a:lnTo>
                      <a:pt x="495" y="568"/>
                    </a:lnTo>
                    <a:lnTo>
                      <a:pt x="568" y="495"/>
                    </a:lnTo>
                    <a:lnTo>
                      <a:pt x="646" y="427"/>
                    </a:lnTo>
                    <a:lnTo>
                      <a:pt x="726" y="362"/>
                    </a:lnTo>
                    <a:lnTo>
                      <a:pt x="810" y="303"/>
                    </a:lnTo>
                    <a:lnTo>
                      <a:pt x="899" y="248"/>
                    </a:lnTo>
                    <a:lnTo>
                      <a:pt x="989" y="198"/>
                    </a:lnTo>
                    <a:lnTo>
                      <a:pt x="1084" y="152"/>
                    </a:lnTo>
                    <a:lnTo>
                      <a:pt x="1181" y="113"/>
                    </a:lnTo>
                    <a:lnTo>
                      <a:pt x="1281" y="79"/>
                    </a:lnTo>
                    <a:lnTo>
                      <a:pt x="1383" y="51"/>
                    </a:lnTo>
                    <a:lnTo>
                      <a:pt x="1488" y="29"/>
                    </a:lnTo>
                    <a:lnTo>
                      <a:pt x="1595" y="13"/>
                    </a:lnTo>
                    <a:lnTo>
                      <a:pt x="1704" y="3"/>
                    </a:lnTo>
                    <a:lnTo>
                      <a:pt x="18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34" name="Freeform 111"/>
              <p:cNvSpPr>
                <a:spLocks noEditPoints="1"/>
              </p:cNvSpPr>
              <p:nvPr/>
            </p:nvSpPr>
            <p:spPr bwMode="auto">
              <a:xfrm>
                <a:off x="5634585" y="5966882"/>
                <a:ext cx="93663" cy="93663"/>
              </a:xfrm>
              <a:custGeom>
                <a:avLst/>
                <a:gdLst>
                  <a:gd name="T0" fmla="*/ 212 w 475"/>
                  <a:gd name="T1" fmla="*/ 121 h 475"/>
                  <a:gd name="T2" fmla="*/ 166 w 475"/>
                  <a:gd name="T3" fmla="*/ 143 h 475"/>
                  <a:gd name="T4" fmla="*/ 135 w 475"/>
                  <a:gd name="T5" fmla="*/ 182 h 475"/>
                  <a:gd name="T6" fmla="*/ 123 w 475"/>
                  <a:gd name="T7" fmla="*/ 234 h 475"/>
                  <a:gd name="T8" fmla="*/ 134 w 475"/>
                  <a:gd name="T9" fmla="*/ 286 h 475"/>
                  <a:gd name="T10" fmla="*/ 165 w 475"/>
                  <a:gd name="T11" fmla="*/ 326 h 475"/>
                  <a:gd name="T12" fmla="*/ 211 w 475"/>
                  <a:gd name="T13" fmla="*/ 348 h 475"/>
                  <a:gd name="T14" fmla="*/ 265 w 475"/>
                  <a:gd name="T15" fmla="*/ 348 h 475"/>
                  <a:gd name="T16" fmla="*/ 312 w 475"/>
                  <a:gd name="T17" fmla="*/ 327 h 475"/>
                  <a:gd name="T18" fmla="*/ 344 w 475"/>
                  <a:gd name="T19" fmla="*/ 287 h 475"/>
                  <a:gd name="T20" fmla="*/ 356 w 475"/>
                  <a:gd name="T21" fmla="*/ 237 h 475"/>
                  <a:gd name="T22" fmla="*/ 345 w 475"/>
                  <a:gd name="T23" fmla="*/ 184 h 475"/>
                  <a:gd name="T24" fmla="*/ 313 w 475"/>
                  <a:gd name="T25" fmla="*/ 144 h 475"/>
                  <a:gd name="T26" fmla="*/ 266 w 475"/>
                  <a:gd name="T27" fmla="*/ 121 h 475"/>
                  <a:gd name="T28" fmla="*/ 237 w 475"/>
                  <a:gd name="T29" fmla="*/ 0 h 475"/>
                  <a:gd name="T30" fmla="*/ 311 w 475"/>
                  <a:gd name="T31" fmla="*/ 12 h 475"/>
                  <a:gd name="T32" fmla="*/ 376 w 475"/>
                  <a:gd name="T33" fmla="*/ 45 h 475"/>
                  <a:gd name="T34" fmla="*/ 428 w 475"/>
                  <a:gd name="T35" fmla="*/ 96 h 475"/>
                  <a:gd name="T36" fmla="*/ 463 w 475"/>
                  <a:gd name="T37" fmla="*/ 160 h 475"/>
                  <a:gd name="T38" fmla="*/ 475 w 475"/>
                  <a:gd name="T39" fmla="*/ 234 h 475"/>
                  <a:gd name="T40" fmla="*/ 464 w 475"/>
                  <a:gd name="T41" fmla="*/ 311 h 475"/>
                  <a:gd name="T42" fmla="*/ 430 w 475"/>
                  <a:gd name="T43" fmla="*/ 377 h 475"/>
                  <a:gd name="T44" fmla="*/ 379 w 475"/>
                  <a:gd name="T45" fmla="*/ 429 h 475"/>
                  <a:gd name="T46" fmla="*/ 314 w 475"/>
                  <a:gd name="T47" fmla="*/ 463 h 475"/>
                  <a:gd name="T48" fmla="*/ 239 w 475"/>
                  <a:gd name="T49" fmla="*/ 475 h 475"/>
                  <a:gd name="T50" fmla="*/ 163 w 475"/>
                  <a:gd name="T51" fmla="*/ 463 h 475"/>
                  <a:gd name="T52" fmla="*/ 97 w 475"/>
                  <a:gd name="T53" fmla="*/ 430 h 475"/>
                  <a:gd name="T54" fmla="*/ 47 w 475"/>
                  <a:gd name="T55" fmla="*/ 378 h 475"/>
                  <a:gd name="T56" fmla="*/ 12 w 475"/>
                  <a:gd name="T57" fmla="*/ 312 h 475"/>
                  <a:gd name="T58" fmla="*/ 0 w 475"/>
                  <a:gd name="T59" fmla="*/ 236 h 475"/>
                  <a:gd name="T60" fmla="*/ 12 w 475"/>
                  <a:gd name="T61" fmla="*/ 163 h 475"/>
                  <a:gd name="T62" fmla="*/ 47 w 475"/>
                  <a:gd name="T63" fmla="*/ 97 h 475"/>
                  <a:gd name="T64" fmla="*/ 97 w 475"/>
                  <a:gd name="T65" fmla="*/ 46 h 475"/>
                  <a:gd name="T66" fmla="*/ 163 w 475"/>
                  <a:gd name="T67" fmla="*/ 12 h 475"/>
                  <a:gd name="T68" fmla="*/ 237 w 475"/>
                  <a:gd name="T69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5" h="475">
                    <a:moveTo>
                      <a:pt x="239" y="118"/>
                    </a:moveTo>
                    <a:lnTo>
                      <a:pt x="212" y="121"/>
                    </a:lnTo>
                    <a:lnTo>
                      <a:pt x="188" y="129"/>
                    </a:lnTo>
                    <a:lnTo>
                      <a:pt x="166" y="143"/>
                    </a:lnTo>
                    <a:lnTo>
                      <a:pt x="148" y="160"/>
                    </a:lnTo>
                    <a:lnTo>
                      <a:pt x="135" y="182"/>
                    </a:lnTo>
                    <a:lnTo>
                      <a:pt x="126" y="207"/>
                    </a:lnTo>
                    <a:lnTo>
                      <a:pt x="123" y="234"/>
                    </a:lnTo>
                    <a:lnTo>
                      <a:pt x="126" y="262"/>
                    </a:lnTo>
                    <a:lnTo>
                      <a:pt x="134" y="286"/>
                    </a:lnTo>
                    <a:lnTo>
                      <a:pt x="147" y="308"/>
                    </a:lnTo>
                    <a:lnTo>
                      <a:pt x="165" y="326"/>
                    </a:lnTo>
                    <a:lnTo>
                      <a:pt x="187" y="339"/>
                    </a:lnTo>
                    <a:lnTo>
                      <a:pt x="211" y="348"/>
                    </a:lnTo>
                    <a:lnTo>
                      <a:pt x="238" y="352"/>
                    </a:lnTo>
                    <a:lnTo>
                      <a:pt x="265" y="348"/>
                    </a:lnTo>
                    <a:lnTo>
                      <a:pt x="290" y="341"/>
                    </a:lnTo>
                    <a:lnTo>
                      <a:pt x="312" y="327"/>
                    </a:lnTo>
                    <a:lnTo>
                      <a:pt x="331" y="310"/>
                    </a:lnTo>
                    <a:lnTo>
                      <a:pt x="344" y="287"/>
                    </a:lnTo>
                    <a:lnTo>
                      <a:pt x="353" y="263"/>
                    </a:lnTo>
                    <a:lnTo>
                      <a:pt x="356" y="237"/>
                    </a:lnTo>
                    <a:lnTo>
                      <a:pt x="354" y="209"/>
                    </a:lnTo>
                    <a:lnTo>
                      <a:pt x="345" y="184"/>
                    </a:lnTo>
                    <a:lnTo>
                      <a:pt x="332" y="161"/>
                    </a:lnTo>
                    <a:lnTo>
                      <a:pt x="313" y="144"/>
                    </a:lnTo>
                    <a:lnTo>
                      <a:pt x="292" y="129"/>
                    </a:lnTo>
                    <a:lnTo>
                      <a:pt x="266" y="121"/>
                    </a:lnTo>
                    <a:lnTo>
                      <a:pt x="239" y="118"/>
                    </a:lnTo>
                    <a:close/>
                    <a:moveTo>
                      <a:pt x="237" y="0"/>
                    </a:moveTo>
                    <a:lnTo>
                      <a:pt x="275" y="3"/>
                    </a:lnTo>
                    <a:lnTo>
                      <a:pt x="311" y="12"/>
                    </a:lnTo>
                    <a:lnTo>
                      <a:pt x="345" y="27"/>
                    </a:lnTo>
                    <a:lnTo>
                      <a:pt x="376" y="45"/>
                    </a:lnTo>
                    <a:lnTo>
                      <a:pt x="405" y="69"/>
                    </a:lnTo>
                    <a:lnTo>
                      <a:pt x="428" y="96"/>
                    </a:lnTo>
                    <a:lnTo>
                      <a:pt x="448" y="127"/>
                    </a:lnTo>
                    <a:lnTo>
                      <a:pt x="463" y="160"/>
                    </a:lnTo>
                    <a:lnTo>
                      <a:pt x="472" y="197"/>
                    </a:lnTo>
                    <a:lnTo>
                      <a:pt x="475" y="234"/>
                    </a:lnTo>
                    <a:lnTo>
                      <a:pt x="473" y="273"/>
                    </a:lnTo>
                    <a:lnTo>
                      <a:pt x="464" y="311"/>
                    </a:lnTo>
                    <a:lnTo>
                      <a:pt x="450" y="345"/>
                    </a:lnTo>
                    <a:lnTo>
                      <a:pt x="430" y="377"/>
                    </a:lnTo>
                    <a:lnTo>
                      <a:pt x="407" y="405"/>
                    </a:lnTo>
                    <a:lnTo>
                      <a:pt x="379" y="429"/>
                    </a:lnTo>
                    <a:lnTo>
                      <a:pt x="348" y="449"/>
                    </a:lnTo>
                    <a:lnTo>
                      <a:pt x="314" y="463"/>
                    </a:lnTo>
                    <a:lnTo>
                      <a:pt x="278" y="472"/>
                    </a:lnTo>
                    <a:lnTo>
                      <a:pt x="239" y="475"/>
                    </a:lnTo>
                    <a:lnTo>
                      <a:pt x="200" y="473"/>
                    </a:lnTo>
                    <a:lnTo>
                      <a:pt x="163" y="463"/>
                    </a:lnTo>
                    <a:lnTo>
                      <a:pt x="129" y="449"/>
                    </a:lnTo>
                    <a:lnTo>
                      <a:pt x="97" y="430"/>
                    </a:lnTo>
                    <a:lnTo>
                      <a:pt x="70" y="406"/>
                    </a:lnTo>
                    <a:lnTo>
                      <a:pt x="47" y="378"/>
                    </a:lnTo>
                    <a:lnTo>
                      <a:pt x="27" y="346"/>
                    </a:lnTo>
                    <a:lnTo>
                      <a:pt x="12" y="312"/>
                    </a:lnTo>
                    <a:lnTo>
                      <a:pt x="3" y="275"/>
                    </a:lnTo>
                    <a:lnTo>
                      <a:pt x="0" y="236"/>
                    </a:lnTo>
                    <a:lnTo>
                      <a:pt x="3" y="198"/>
                    </a:lnTo>
                    <a:lnTo>
                      <a:pt x="12" y="163"/>
                    </a:lnTo>
                    <a:lnTo>
                      <a:pt x="27" y="128"/>
                    </a:lnTo>
                    <a:lnTo>
                      <a:pt x="47" y="97"/>
                    </a:lnTo>
                    <a:lnTo>
                      <a:pt x="70" y="70"/>
                    </a:lnTo>
                    <a:lnTo>
                      <a:pt x="97" y="46"/>
                    </a:lnTo>
                    <a:lnTo>
                      <a:pt x="129" y="27"/>
                    </a:lnTo>
                    <a:lnTo>
                      <a:pt x="163" y="12"/>
                    </a:lnTo>
                    <a:lnTo>
                      <a:pt x="199" y="3"/>
                    </a:lnTo>
                    <a:lnTo>
                      <a:pt x="2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</p:grpSp>
        <p:sp>
          <p:nvSpPr>
            <p:cNvPr id="19" name="bus"/>
            <p:cNvSpPr/>
            <p:nvPr/>
          </p:nvSpPr>
          <p:spPr>
            <a:xfrm>
              <a:off x="5080817" y="6255233"/>
              <a:ext cx="9012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sl-SI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 rental</a:t>
              </a:r>
              <a:endParaRPr lang="de-AT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5493403" y="3605239"/>
              <a:ext cx="8670" cy="201967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3881191" y="5265912"/>
              <a:ext cx="720725" cy="720725"/>
              <a:chOff x="3881191" y="5265912"/>
              <a:chExt cx="720725" cy="720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4" name="Freeform 70"/>
              <p:cNvSpPr>
                <a:spLocks/>
              </p:cNvSpPr>
              <p:nvPr/>
            </p:nvSpPr>
            <p:spPr bwMode="auto">
              <a:xfrm>
                <a:off x="4339979" y="5697712"/>
                <a:ext cx="22225" cy="20638"/>
              </a:xfrm>
              <a:custGeom>
                <a:avLst/>
                <a:gdLst>
                  <a:gd name="T0" fmla="*/ 54 w 106"/>
                  <a:gd name="T1" fmla="*/ 0 h 106"/>
                  <a:gd name="T2" fmla="*/ 71 w 106"/>
                  <a:gd name="T3" fmla="*/ 3 h 106"/>
                  <a:gd name="T4" fmla="*/ 85 w 106"/>
                  <a:gd name="T5" fmla="*/ 11 h 106"/>
                  <a:gd name="T6" fmla="*/ 96 w 106"/>
                  <a:gd name="T7" fmla="*/ 23 h 106"/>
                  <a:gd name="T8" fmla="*/ 104 w 106"/>
                  <a:gd name="T9" fmla="*/ 38 h 106"/>
                  <a:gd name="T10" fmla="*/ 106 w 106"/>
                  <a:gd name="T11" fmla="*/ 54 h 106"/>
                  <a:gd name="T12" fmla="*/ 103 w 106"/>
                  <a:gd name="T13" fmla="*/ 71 h 106"/>
                  <a:gd name="T14" fmla="*/ 94 w 106"/>
                  <a:gd name="T15" fmla="*/ 85 h 106"/>
                  <a:gd name="T16" fmla="*/ 83 w 106"/>
                  <a:gd name="T17" fmla="*/ 97 h 106"/>
                  <a:gd name="T18" fmla="*/ 67 w 106"/>
                  <a:gd name="T19" fmla="*/ 104 h 106"/>
                  <a:gd name="T20" fmla="*/ 51 w 106"/>
                  <a:gd name="T21" fmla="*/ 106 h 106"/>
                  <a:gd name="T22" fmla="*/ 34 w 106"/>
                  <a:gd name="T23" fmla="*/ 103 h 106"/>
                  <a:gd name="T24" fmla="*/ 21 w 106"/>
                  <a:gd name="T25" fmla="*/ 95 h 106"/>
                  <a:gd name="T26" fmla="*/ 10 w 106"/>
                  <a:gd name="T27" fmla="*/ 84 h 106"/>
                  <a:gd name="T28" fmla="*/ 2 w 106"/>
                  <a:gd name="T29" fmla="*/ 69 h 106"/>
                  <a:gd name="T30" fmla="*/ 0 w 106"/>
                  <a:gd name="T31" fmla="*/ 52 h 106"/>
                  <a:gd name="T32" fmla="*/ 3 w 106"/>
                  <a:gd name="T33" fmla="*/ 35 h 106"/>
                  <a:gd name="T34" fmla="*/ 11 w 106"/>
                  <a:gd name="T35" fmla="*/ 21 h 106"/>
                  <a:gd name="T36" fmla="*/ 23 w 106"/>
                  <a:gd name="T37" fmla="*/ 9 h 106"/>
                  <a:gd name="T38" fmla="*/ 37 w 106"/>
                  <a:gd name="T39" fmla="*/ 2 h 106"/>
                  <a:gd name="T40" fmla="*/ 54 w 106"/>
                  <a:gd name="T4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06">
                    <a:moveTo>
                      <a:pt x="54" y="0"/>
                    </a:moveTo>
                    <a:lnTo>
                      <a:pt x="71" y="3"/>
                    </a:lnTo>
                    <a:lnTo>
                      <a:pt x="85" y="11"/>
                    </a:lnTo>
                    <a:lnTo>
                      <a:pt x="96" y="23"/>
                    </a:lnTo>
                    <a:lnTo>
                      <a:pt x="104" y="38"/>
                    </a:lnTo>
                    <a:lnTo>
                      <a:pt x="106" y="54"/>
                    </a:lnTo>
                    <a:lnTo>
                      <a:pt x="103" y="71"/>
                    </a:lnTo>
                    <a:lnTo>
                      <a:pt x="94" y="85"/>
                    </a:lnTo>
                    <a:lnTo>
                      <a:pt x="83" y="97"/>
                    </a:lnTo>
                    <a:lnTo>
                      <a:pt x="67" y="104"/>
                    </a:lnTo>
                    <a:lnTo>
                      <a:pt x="51" y="106"/>
                    </a:lnTo>
                    <a:lnTo>
                      <a:pt x="34" y="103"/>
                    </a:lnTo>
                    <a:lnTo>
                      <a:pt x="21" y="95"/>
                    </a:lnTo>
                    <a:lnTo>
                      <a:pt x="10" y="84"/>
                    </a:lnTo>
                    <a:lnTo>
                      <a:pt x="2" y="69"/>
                    </a:lnTo>
                    <a:lnTo>
                      <a:pt x="0" y="52"/>
                    </a:lnTo>
                    <a:lnTo>
                      <a:pt x="3" y="35"/>
                    </a:lnTo>
                    <a:lnTo>
                      <a:pt x="11" y="21"/>
                    </a:lnTo>
                    <a:lnTo>
                      <a:pt x="23" y="9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25" name="Freeform 71"/>
              <p:cNvSpPr>
                <a:spLocks/>
              </p:cNvSpPr>
              <p:nvPr/>
            </p:nvSpPr>
            <p:spPr bwMode="auto">
              <a:xfrm>
                <a:off x="4117729" y="5697712"/>
                <a:ext cx="22225" cy="20638"/>
              </a:xfrm>
              <a:custGeom>
                <a:avLst/>
                <a:gdLst>
                  <a:gd name="T0" fmla="*/ 54 w 107"/>
                  <a:gd name="T1" fmla="*/ 0 h 106"/>
                  <a:gd name="T2" fmla="*/ 69 w 107"/>
                  <a:gd name="T3" fmla="*/ 2 h 106"/>
                  <a:gd name="T4" fmla="*/ 85 w 107"/>
                  <a:gd name="T5" fmla="*/ 11 h 106"/>
                  <a:gd name="T6" fmla="*/ 97 w 107"/>
                  <a:gd name="T7" fmla="*/ 22 h 106"/>
                  <a:gd name="T8" fmla="*/ 105 w 107"/>
                  <a:gd name="T9" fmla="*/ 37 h 106"/>
                  <a:gd name="T10" fmla="*/ 107 w 107"/>
                  <a:gd name="T11" fmla="*/ 53 h 106"/>
                  <a:gd name="T12" fmla="*/ 105 w 107"/>
                  <a:gd name="T13" fmla="*/ 70 h 106"/>
                  <a:gd name="T14" fmla="*/ 97 w 107"/>
                  <a:gd name="T15" fmla="*/ 84 h 106"/>
                  <a:gd name="T16" fmla="*/ 85 w 107"/>
                  <a:gd name="T17" fmla="*/ 95 h 106"/>
                  <a:gd name="T18" fmla="*/ 71 w 107"/>
                  <a:gd name="T19" fmla="*/ 103 h 106"/>
                  <a:gd name="T20" fmla="*/ 54 w 107"/>
                  <a:gd name="T21" fmla="*/ 106 h 106"/>
                  <a:gd name="T22" fmla="*/ 37 w 107"/>
                  <a:gd name="T23" fmla="*/ 103 h 106"/>
                  <a:gd name="T24" fmla="*/ 22 w 107"/>
                  <a:gd name="T25" fmla="*/ 96 h 106"/>
                  <a:gd name="T26" fmla="*/ 11 w 107"/>
                  <a:gd name="T27" fmla="*/ 84 h 106"/>
                  <a:gd name="T28" fmla="*/ 3 w 107"/>
                  <a:gd name="T29" fmla="*/ 70 h 106"/>
                  <a:gd name="T30" fmla="*/ 0 w 107"/>
                  <a:gd name="T31" fmla="*/ 53 h 106"/>
                  <a:gd name="T32" fmla="*/ 3 w 107"/>
                  <a:gd name="T33" fmla="*/ 37 h 106"/>
                  <a:gd name="T34" fmla="*/ 11 w 107"/>
                  <a:gd name="T35" fmla="*/ 22 h 106"/>
                  <a:gd name="T36" fmla="*/ 22 w 107"/>
                  <a:gd name="T37" fmla="*/ 10 h 106"/>
                  <a:gd name="T38" fmla="*/ 37 w 107"/>
                  <a:gd name="T39" fmla="*/ 2 h 106"/>
                  <a:gd name="T40" fmla="*/ 54 w 107"/>
                  <a:gd name="T4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7" h="106">
                    <a:moveTo>
                      <a:pt x="54" y="0"/>
                    </a:moveTo>
                    <a:lnTo>
                      <a:pt x="69" y="2"/>
                    </a:lnTo>
                    <a:lnTo>
                      <a:pt x="85" y="11"/>
                    </a:lnTo>
                    <a:lnTo>
                      <a:pt x="97" y="22"/>
                    </a:lnTo>
                    <a:lnTo>
                      <a:pt x="105" y="37"/>
                    </a:lnTo>
                    <a:lnTo>
                      <a:pt x="107" y="53"/>
                    </a:lnTo>
                    <a:lnTo>
                      <a:pt x="105" y="70"/>
                    </a:lnTo>
                    <a:lnTo>
                      <a:pt x="97" y="84"/>
                    </a:lnTo>
                    <a:lnTo>
                      <a:pt x="85" y="95"/>
                    </a:lnTo>
                    <a:lnTo>
                      <a:pt x="71" y="103"/>
                    </a:lnTo>
                    <a:lnTo>
                      <a:pt x="54" y="106"/>
                    </a:lnTo>
                    <a:lnTo>
                      <a:pt x="37" y="103"/>
                    </a:lnTo>
                    <a:lnTo>
                      <a:pt x="22" y="96"/>
                    </a:lnTo>
                    <a:lnTo>
                      <a:pt x="11" y="84"/>
                    </a:lnTo>
                    <a:lnTo>
                      <a:pt x="3" y="70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2" y="10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26" name="Freeform 72"/>
              <p:cNvSpPr>
                <a:spLocks/>
              </p:cNvSpPr>
              <p:nvPr/>
            </p:nvSpPr>
            <p:spPr bwMode="auto">
              <a:xfrm>
                <a:off x="4157416" y="5350050"/>
                <a:ext cx="166688" cy="63500"/>
              </a:xfrm>
              <a:custGeom>
                <a:avLst/>
                <a:gdLst>
                  <a:gd name="T0" fmla="*/ 0 w 845"/>
                  <a:gd name="T1" fmla="*/ 0 h 316"/>
                  <a:gd name="T2" fmla="*/ 845 w 845"/>
                  <a:gd name="T3" fmla="*/ 0 h 316"/>
                  <a:gd name="T4" fmla="*/ 809 w 845"/>
                  <a:gd name="T5" fmla="*/ 55 h 316"/>
                  <a:gd name="T6" fmla="*/ 774 w 845"/>
                  <a:gd name="T7" fmla="*/ 110 h 316"/>
                  <a:gd name="T8" fmla="*/ 713 w 845"/>
                  <a:gd name="T9" fmla="*/ 202 h 316"/>
                  <a:gd name="T10" fmla="*/ 655 w 845"/>
                  <a:gd name="T11" fmla="*/ 295 h 316"/>
                  <a:gd name="T12" fmla="*/ 647 w 845"/>
                  <a:gd name="T13" fmla="*/ 304 h 316"/>
                  <a:gd name="T14" fmla="*/ 639 w 845"/>
                  <a:gd name="T15" fmla="*/ 311 h 316"/>
                  <a:gd name="T16" fmla="*/ 629 w 845"/>
                  <a:gd name="T17" fmla="*/ 315 h 316"/>
                  <a:gd name="T18" fmla="*/ 616 w 845"/>
                  <a:gd name="T19" fmla="*/ 316 h 316"/>
                  <a:gd name="T20" fmla="*/ 423 w 845"/>
                  <a:gd name="T21" fmla="*/ 315 h 316"/>
                  <a:gd name="T22" fmla="*/ 229 w 845"/>
                  <a:gd name="T23" fmla="*/ 315 h 316"/>
                  <a:gd name="T24" fmla="*/ 218 w 845"/>
                  <a:gd name="T25" fmla="*/ 314 h 316"/>
                  <a:gd name="T26" fmla="*/ 208 w 845"/>
                  <a:gd name="T27" fmla="*/ 311 h 316"/>
                  <a:gd name="T28" fmla="*/ 202 w 845"/>
                  <a:gd name="T29" fmla="*/ 305 h 316"/>
                  <a:gd name="T30" fmla="*/ 135 w 845"/>
                  <a:gd name="T31" fmla="*/ 205 h 316"/>
                  <a:gd name="T32" fmla="*/ 68 w 845"/>
                  <a:gd name="T33" fmla="*/ 103 h 316"/>
                  <a:gd name="T34" fmla="*/ 0 w 845"/>
                  <a:gd name="T3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5" h="316">
                    <a:moveTo>
                      <a:pt x="0" y="0"/>
                    </a:moveTo>
                    <a:lnTo>
                      <a:pt x="845" y="0"/>
                    </a:lnTo>
                    <a:lnTo>
                      <a:pt x="809" y="55"/>
                    </a:lnTo>
                    <a:lnTo>
                      <a:pt x="774" y="110"/>
                    </a:lnTo>
                    <a:lnTo>
                      <a:pt x="713" y="202"/>
                    </a:lnTo>
                    <a:lnTo>
                      <a:pt x="655" y="295"/>
                    </a:lnTo>
                    <a:lnTo>
                      <a:pt x="647" y="304"/>
                    </a:lnTo>
                    <a:lnTo>
                      <a:pt x="639" y="311"/>
                    </a:lnTo>
                    <a:lnTo>
                      <a:pt x="629" y="315"/>
                    </a:lnTo>
                    <a:lnTo>
                      <a:pt x="616" y="316"/>
                    </a:lnTo>
                    <a:lnTo>
                      <a:pt x="423" y="315"/>
                    </a:lnTo>
                    <a:lnTo>
                      <a:pt x="229" y="315"/>
                    </a:lnTo>
                    <a:lnTo>
                      <a:pt x="218" y="314"/>
                    </a:lnTo>
                    <a:lnTo>
                      <a:pt x="208" y="311"/>
                    </a:lnTo>
                    <a:lnTo>
                      <a:pt x="202" y="305"/>
                    </a:lnTo>
                    <a:lnTo>
                      <a:pt x="135" y="205"/>
                    </a:lnTo>
                    <a:lnTo>
                      <a:pt x="68" y="10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  <p:sp>
            <p:nvSpPr>
              <p:cNvPr id="27" name="Freeform 73"/>
              <p:cNvSpPr>
                <a:spLocks noEditPoints="1"/>
              </p:cNvSpPr>
              <p:nvPr/>
            </p:nvSpPr>
            <p:spPr bwMode="auto">
              <a:xfrm>
                <a:off x="3881191" y="5265912"/>
                <a:ext cx="720725" cy="720725"/>
              </a:xfrm>
              <a:custGeom>
                <a:avLst/>
                <a:gdLst>
                  <a:gd name="T0" fmla="*/ 1209 w 3628"/>
                  <a:gd name="T1" fmla="*/ 3104 h 3628"/>
                  <a:gd name="T2" fmla="*/ 1605 w 3628"/>
                  <a:gd name="T3" fmla="*/ 3195 h 3628"/>
                  <a:gd name="T4" fmla="*/ 2452 w 3628"/>
                  <a:gd name="T5" fmla="*/ 3127 h 3628"/>
                  <a:gd name="T6" fmla="*/ 2408 w 3628"/>
                  <a:gd name="T7" fmla="*/ 3102 h 3628"/>
                  <a:gd name="T8" fmla="*/ 1336 w 3628"/>
                  <a:gd name="T9" fmla="*/ 2894 h 3628"/>
                  <a:gd name="T10" fmla="*/ 1290 w 3628"/>
                  <a:gd name="T11" fmla="*/ 2958 h 3628"/>
                  <a:gd name="T12" fmla="*/ 2327 w 3628"/>
                  <a:gd name="T13" fmla="*/ 2915 h 3628"/>
                  <a:gd name="T14" fmla="*/ 2209 w 3628"/>
                  <a:gd name="T15" fmla="*/ 2896 h 3628"/>
                  <a:gd name="T16" fmla="*/ 1165 w 3628"/>
                  <a:gd name="T17" fmla="*/ 383 h 3628"/>
                  <a:gd name="T18" fmla="*/ 1269 w 3628"/>
                  <a:gd name="T19" fmla="*/ 423 h 3628"/>
                  <a:gd name="T20" fmla="*/ 1478 w 3628"/>
                  <a:gd name="T21" fmla="*/ 726 h 3628"/>
                  <a:gd name="T22" fmla="*/ 1481 w 3628"/>
                  <a:gd name="T23" fmla="*/ 738 h 3628"/>
                  <a:gd name="T24" fmla="*/ 1155 w 3628"/>
                  <a:gd name="T25" fmla="*/ 765 h 3628"/>
                  <a:gd name="T26" fmla="*/ 992 w 3628"/>
                  <a:gd name="T27" fmla="*/ 873 h 3628"/>
                  <a:gd name="T28" fmla="*/ 894 w 3628"/>
                  <a:gd name="T29" fmla="*/ 1046 h 3628"/>
                  <a:gd name="T30" fmla="*/ 887 w 3628"/>
                  <a:gd name="T31" fmla="*/ 2440 h 3628"/>
                  <a:gd name="T32" fmla="*/ 972 w 3628"/>
                  <a:gd name="T33" fmla="*/ 2618 h 3628"/>
                  <a:gd name="T34" fmla="*/ 1126 w 3628"/>
                  <a:gd name="T35" fmla="*/ 2735 h 3628"/>
                  <a:gd name="T36" fmla="*/ 951 w 3628"/>
                  <a:gd name="T37" fmla="*/ 3244 h 3628"/>
                  <a:gd name="T38" fmla="*/ 1362 w 3628"/>
                  <a:gd name="T39" fmla="*/ 2789 h 3628"/>
                  <a:gd name="T40" fmla="*/ 2254 w 3628"/>
                  <a:gd name="T41" fmla="*/ 2777 h 3628"/>
                  <a:gd name="T42" fmla="*/ 2296 w 3628"/>
                  <a:gd name="T43" fmla="*/ 2801 h 3628"/>
                  <a:gd name="T44" fmla="*/ 2592 w 3628"/>
                  <a:gd name="T45" fmla="*/ 3290 h 3628"/>
                  <a:gd name="T46" fmla="*/ 2419 w 3628"/>
                  <a:gd name="T47" fmla="*/ 2768 h 3628"/>
                  <a:gd name="T48" fmla="*/ 2543 w 3628"/>
                  <a:gd name="T49" fmla="*/ 2714 h 3628"/>
                  <a:gd name="T50" fmla="*/ 2676 w 3628"/>
                  <a:gd name="T51" fmla="*/ 2589 h 3628"/>
                  <a:gd name="T52" fmla="*/ 2746 w 3628"/>
                  <a:gd name="T53" fmla="*/ 2408 h 3628"/>
                  <a:gd name="T54" fmla="*/ 2733 w 3628"/>
                  <a:gd name="T55" fmla="*/ 1046 h 3628"/>
                  <a:gd name="T56" fmla="*/ 2635 w 3628"/>
                  <a:gd name="T57" fmla="*/ 873 h 3628"/>
                  <a:gd name="T58" fmla="*/ 2473 w 3628"/>
                  <a:gd name="T59" fmla="*/ 765 h 3628"/>
                  <a:gd name="T60" fmla="*/ 2234 w 3628"/>
                  <a:gd name="T61" fmla="*/ 738 h 3628"/>
                  <a:gd name="T62" fmla="*/ 2152 w 3628"/>
                  <a:gd name="T63" fmla="*/ 716 h 3628"/>
                  <a:gd name="T64" fmla="*/ 2347 w 3628"/>
                  <a:gd name="T65" fmla="*/ 423 h 3628"/>
                  <a:gd name="T66" fmla="*/ 2454 w 3628"/>
                  <a:gd name="T67" fmla="*/ 420 h 3628"/>
                  <a:gd name="T68" fmla="*/ 1925 w 3628"/>
                  <a:gd name="T69" fmla="*/ 3 h 3628"/>
                  <a:gd name="T70" fmla="*/ 2347 w 3628"/>
                  <a:gd name="T71" fmla="*/ 79 h 3628"/>
                  <a:gd name="T72" fmla="*/ 2729 w 3628"/>
                  <a:gd name="T73" fmla="*/ 248 h 3628"/>
                  <a:gd name="T74" fmla="*/ 3060 w 3628"/>
                  <a:gd name="T75" fmla="*/ 495 h 3628"/>
                  <a:gd name="T76" fmla="*/ 3325 w 3628"/>
                  <a:gd name="T77" fmla="*/ 810 h 3628"/>
                  <a:gd name="T78" fmla="*/ 3515 w 3628"/>
                  <a:gd name="T79" fmla="*/ 1181 h 3628"/>
                  <a:gd name="T80" fmla="*/ 3615 w 3628"/>
                  <a:gd name="T81" fmla="*/ 1595 h 3628"/>
                  <a:gd name="T82" fmla="*/ 3615 w 3628"/>
                  <a:gd name="T83" fmla="*/ 2033 h 3628"/>
                  <a:gd name="T84" fmla="*/ 3515 w 3628"/>
                  <a:gd name="T85" fmla="*/ 2447 h 3628"/>
                  <a:gd name="T86" fmla="*/ 3325 w 3628"/>
                  <a:gd name="T87" fmla="*/ 2818 h 3628"/>
                  <a:gd name="T88" fmla="*/ 3060 w 3628"/>
                  <a:gd name="T89" fmla="*/ 3133 h 3628"/>
                  <a:gd name="T90" fmla="*/ 2729 w 3628"/>
                  <a:gd name="T91" fmla="*/ 3380 h 3628"/>
                  <a:gd name="T92" fmla="*/ 2347 w 3628"/>
                  <a:gd name="T93" fmla="*/ 3548 h 3628"/>
                  <a:gd name="T94" fmla="*/ 1925 w 3628"/>
                  <a:gd name="T95" fmla="*/ 3625 h 3628"/>
                  <a:gd name="T96" fmla="*/ 1488 w 3628"/>
                  <a:gd name="T97" fmla="*/ 3599 h 3628"/>
                  <a:gd name="T98" fmla="*/ 1084 w 3628"/>
                  <a:gd name="T99" fmla="*/ 3475 h 3628"/>
                  <a:gd name="T100" fmla="*/ 726 w 3628"/>
                  <a:gd name="T101" fmla="*/ 3265 h 3628"/>
                  <a:gd name="T102" fmla="*/ 427 w 3628"/>
                  <a:gd name="T103" fmla="*/ 2982 h 3628"/>
                  <a:gd name="T104" fmla="*/ 198 w 3628"/>
                  <a:gd name="T105" fmla="*/ 2639 h 3628"/>
                  <a:gd name="T106" fmla="*/ 52 w 3628"/>
                  <a:gd name="T107" fmla="*/ 2245 h 3628"/>
                  <a:gd name="T108" fmla="*/ 0 w 3628"/>
                  <a:gd name="T109" fmla="*/ 1814 h 3628"/>
                  <a:gd name="T110" fmla="*/ 52 w 3628"/>
                  <a:gd name="T111" fmla="*/ 1383 h 3628"/>
                  <a:gd name="T112" fmla="*/ 198 w 3628"/>
                  <a:gd name="T113" fmla="*/ 989 h 3628"/>
                  <a:gd name="T114" fmla="*/ 427 w 3628"/>
                  <a:gd name="T115" fmla="*/ 645 h 3628"/>
                  <a:gd name="T116" fmla="*/ 726 w 3628"/>
                  <a:gd name="T117" fmla="*/ 362 h 3628"/>
                  <a:gd name="T118" fmla="*/ 1084 w 3628"/>
                  <a:gd name="T119" fmla="*/ 152 h 3628"/>
                  <a:gd name="T120" fmla="*/ 1488 w 3628"/>
                  <a:gd name="T121" fmla="*/ 29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8" h="3628">
                    <a:moveTo>
                      <a:pt x="1229" y="3096"/>
                    </a:moveTo>
                    <a:lnTo>
                      <a:pt x="1222" y="3097"/>
                    </a:lnTo>
                    <a:lnTo>
                      <a:pt x="1215" y="3100"/>
                    </a:lnTo>
                    <a:lnTo>
                      <a:pt x="1209" y="3104"/>
                    </a:lnTo>
                    <a:lnTo>
                      <a:pt x="1193" y="3132"/>
                    </a:lnTo>
                    <a:lnTo>
                      <a:pt x="1176" y="3161"/>
                    </a:lnTo>
                    <a:lnTo>
                      <a:pt x="1157" y="3195"/>
                    </a:lnTo>
                    <a:lnTo>
                      <a:pt x="1605" y="3195"/>
                    </a:lnTo>
                    <a:lnTo>
                      <a:pt x="2050" y="3195"/>
                    </a:lnTo>
                    <a:lnTo>
                      <a:pt x="2494" y="3195"/>
                    </a:lnTo>
                    <a:lnTo>
                      <a:pt x="2472" y="3160"/>
                    </a:lnTo>
                    <a:lnTo>
                      <a:pt x="2452" y="3127"/>
                    </a:lnTo>
                    <a:lnTo>
                      <a:pt x="2444" y="3115"/>
                    </a:lnTo>
                    <a:lnTo>
                      <a:pt x="2434" y="3107"/>
                    </a:lnTo>
                    <a:lnTo>
                      <a:pt x="2422" y="3103"/>
                    </a:lnTo>
                    <a:lnTo>
                      <a:pt x="2408" y="3102"/>
                    </a:lnTo>
                    <a:lnTo>
                      <a:pt x="1930" y="3101"/>
                    </a:lnTo>
                    <a:lnTo>
                      <a:pt x="1229" y="3096"/>
                    </a:lnTo>
                    <a:close/>
                    <a:moveTo>
                      <a:pt x="1345" y="2894"/>
                    </a:moveTo>
                    <a:lnTo>
                      <a:pt x="1336" y="2894"/>
                    </a:lnTo>
                    <a:lnTo>
                      <a:pt x="1329" y="2897"/>
                    </a:lnTo>
                    <a:lnTo>
                      <a:pt x="1322" y="2902"/>
                    </a:lnTo>
                    <a:lnTo>
                      <a:pt x="1307" y="2929"/>
                    </a:lnTo>
                    <a:lnTo>
                      <a:pt x="1290" y="2958"/>
                    </a:lnTo>
                    <a:lnTo>
                      <a:pt x="1272" y="2990"/>
                    </a:lnTo>
                    <a:lnTo>
                      <a:pt x="2375" y="2990"/>
                    </a:lnTo>
                    <a:lnTo>
                      <a:pt x="2351" y="2951"/>
                    </a:lnTo>
                    <a:lnTo>
                      <a:pt x="2327" y="2915"/>
                    </a:lnTo>
                    <a:lnTo>
                      <a:pt x="2318" y="2907"/>
                    </a:lnTo>
                    <a:lnTo>
                      <a:pt x="2307" y="2901"/>
                    </a:lnTo>
                    <a:lnTo>
                      <a:pt x="2296" y="2898"/>
                    </a:lnTo>
                    <a:lnTo>
                      <a:pt x="2209" y="2896"/>
                    </a:lnTo>
                    <a:lnTo>
                      <a:pt x="2120" y="2895"/>
                    </a:lnTo>
                    <a:lnTo>
                      <a:pt x="1345" y="2894"/>
                    </a:lnTo>
                    <a:close/>
                    <a:moveTo>
                      <a:pt x="1163" y="349"/>
                    </a:moveTo>
                    <a:lnTo>
                      <a:pt x="1165" y="383"/>
                    </a:lnTo>
                    <a:lnTo>
                      <a:pt x="1167" y="420"/>
                    </a:lnTo>
                    <a:lnTo>
                      <a:pt x="1214" y="420"/>
                    </a:lnTo>
                    <a:lnTo>
                      <a:pt x="1258" y="421"/>
                    </a:lnTo>
                    <a:lnTo>
                      <a:pt x="1269" y="423"/>
                    </a:lnTo>
                    <a:lnTo>
                      <a:pt x="1279" y="428"/>
                    </a:lnTo>
                    <a:lnTo>
                      <a:pt x="1287" y="435"/>
                    </a:lnTo>
                    <a:lnTo>
                      <a:pt x="1383" y="580"/>
                    </a:lnTo>
                    <a:lnTo>
                      <a:pt x="1478" y="726"/>
                    </a:lnTo>
                    <a:lnTo>
                      <a:pt x="1479" y="728"/>
                    </a:lnTo>
                    <a:lnTo>
                      <a:pt x="1479" y="731"/>
                    </a:lnTo>
                    <a:lnTo>
                      <a:pt x="1480" y="734"/>
                    </a:lnTo>
                    <a:lnTo>
                      <a:pt x="1481" y="738"/>
                    </a:lnTo>
                    <a:lnTo>
                      <a:pt x="1306" y="738"/>
                    </a:lnTo>
                    <a:lnTo>
                      <a:pt x="1252" y="741"/>
                    </a:lnTo>
                    <a:lnTo>
                      <a:pt x="1203" y="749"/>
                    </a:lnTo>
                    <a:lnTo>
                      <a:pt x="1155" y="765"/>
                    </a:lnTo>
                    <a:lnTo>
                      <a:pt x="1109" y="785"/>
                    </a:lnTo>
                    <a:lnTo>
                      <a:pt x="1067" y="809"/>
                    </a:lnTo>
                    <a:lnTo>
                      <a:pt x="1028" y="839"/>
                    </a:lnTo>
                    <a:lnTo>
                      <a:pt x="992" y="873"/>
                    </a:lnTo>
                    <a:lnTo>
                      <a:pt x="961" y="911"/>
                    </a:lnTo>
                    <a:lnTo>
                      <a:pt x="934" y="953"/>
                    </a:lnTo>
                    <a:lnTo>
                      <a:pt x="911" y="998"/>
                    </a:lnTo>
                    <a:lnTo>
                      <a:pt x="894" y="1046"/>
                    </a:lnTo>
                    <a:lnTo>
                      <a:pt x="882" y="1098"/>
                    </a:lnTo>
                    <a:lnTo>
                      <a:pt x="877" y="1114"/>
                    </a:lnTo>
                    <a:lnTo>
                      <a:pt x="877" y="2403"/>
                    </a:lnTo>
                    <a:lnTo>
                      <a:pt x="887" y="2440"/>
                    </a:lnTo>
                    <a:lnTo>
                      <a:pt x="901" y="2489"/>
                    </a:lnTo>
                    <a:lnTo>
                      <a:pt x="921" y="2536"/>
                    </a:lnTo>
                    <a:lnTo>
                      <a:pt x="944" y="2579"/>
                    </a:lnTo>
                    <a:lnTo>
                      <a:pt x="972" y="2618"/>
                    </a:lnTo>
                    <a:lnTo>
                      <a:pt x="1004" y="2653"/>
                    </a:lnTo>
                    <a:lnTo>
                      <a:pt x="1040" y="2684"/>
                    </a:lnTo>
                    <a:lnTo>
                      <a:pt x="1081" y="2712"/>
                    </a:lnTo>
                    <a:lnTo>
                      <a:pt x="1126" y="2735"/>
                    </a:lnTo>
                    <a:lnTo>
                      <a:pt x="1176" y="2755"/>
                    </a:lnTo>
                    <a:lnTo>
                      <a:pt x="1230" y="2771"/>
                    </a:lnTo>
                    <a:lnTo>
                      <a:pt x="1090" y="3007"/>
                    </a:lnTo>
                    <a:lnTo>
                      <a:pt x="951" y="3244"/>
                    </a:lnTo>
                    <a:lnTo>
                      <a:pt x="1044" y="3305"/>
                    </a:lnTo>
                    <a:lnTo>
                      <a:pt x="1056" y="3305"/>
                    </a:lnTo>
                    <a:lnTo>
                      <a:pt x="1354" y="2799"/>
                    </a:lnTo>
                    <a:lnTo>
                      <a:pt x="1362" y="2789"/>
                    </a:lnTo>
                    <a:lnTo>
                      <a:pt x="1371" y="2781"/>
                    </a:lnTo>
                    <a:lnTo>
                      <a:pt x="1382" y="2778"/>
                    </a:lnTo>
                    <a:lnTo>
                      <a:pt x="1394" y="2777"/>
                    </a:lnTo>
                    <a:lnTo>
                      <a:pt x="2254" y="2777"/>
                    </a:lnTo>
                    <a:lnTo>
                      <a:pt x="2267" y="2778"/>
                    </a:lnTo>
                    <a:lnTo>
                      <a:pt x="2278" y="2782"/>
                    </a:lnTo>
                    <a:lnTo>
                      <a:pt x="2288" y="2790"/>
                    </a:lnTo>
                    <a:lnTo>
                      <a:pt x="2296" y="2801"/>
                    </a:lnTo>
                    <a:lnTo>
                      <a:pt x="2435" y="3032"/>
                    </a:lnTo>
                    <a:lnTo>
                      <a:pt x="2575" y="3262"/>
                    </a:lnTo>
                    <a:lnTo>
                      <a:pt x="2583" y="3275"/>
                    </a:lnTo>
                    <a:lnTo>
                      <a:pt x="2592" y="3290"/>
                    </a:lnTo>
                    <a:lnTo>
                      <a:pt x="2643" y="3259"/>
                    </a:lnTo>
                    <a:lnTo>
                      <a:pt x="2696" y="3227"/>
                    </a:lnTo>
                    <a:lnTo>
                      <a:pt x="2557" y="2998"/>
                    </a:lnTo>
                    <a:lnTo>
                      <a:pt x="2419" y="2768"/>
                    </a:lnTo>
                    <a:lnTo>
                      <a:pt x="2435" y="2761"/>
                    </a:lnTo>
                    <a:lnTo>
                      <a:pt x="2450" y="2757"/>
                    </a:lnTo>
                    <a:lnTo>
                      <a:pt x="2498" y="2737"/>
                    </a:lnTo>
                    <a:lnTo>
                      <a:pt x="2543" y="2714"/>
                    </a:lnTo>
                    <a:lnTo>
                      <a:pt x="2582" y="2688"/>
                    </a:lnTo>
                    <a:lnTo>
                      <a:pt x="2618" y="2659"/>
                    </a:lnTo>
                    <a:lnTo>
                      <a:pt x="2649" y="2625"/>
                    </a:lnTo>
                    <a:lnTo>
                      <a:pt x="2676" y="2589"/>
                    </a:lnTo>
                    <a:lnTo>
                      <a:pt x="2701" y="2549"/>
                    </a:lnTo>
                    <a:lnTo>
                      <a:pt x="2719" y="2505"/>
                    </a:lnTo>
                    <a:lnTo>
                      <a:pt x="2735" y="2458"/>
                    </a:lnTo>
                    <a:lnTo>
                      <a:pt x="2746" y="2408"/>
                    </a:lnTo>
                    <a:lnTo>
                      <a:pt x="2751" y="2391"/>
                    </a:lnTo>
                    <a:lnTo>
                      <a:pt x="2751" y="1120"/>
                    </a:lnTo>
                    <a:lnTo>
                      <a:pt x="2743" y="1082"/>
                    </a:lnTo>
                    <a:lnTo>
                      <a:pt x="2733" y="1046"/>
                    </a:lnTo>
                    <a:lnTo>
                      <a:pt x="2716" y="998"/>
                    </a:lnTo>
                    <a:lnTo>
                      <a:pt x="2694" y="953"/>
                    </a:lnTo>
                    <a:lnTo>
                      <a:pt x="2666" y="911"/>
                    </a:lnTo>
                    <a:lnTo>
                      <a:pt x="2635" y="873"/>
                    </a:lnTo>
                    <a:lnTo>
                      <a:pt x="2600" y="839"/>
                    </a:lnTo>
                    <a:lnTo>
                      <a:pt x="2560" y="809"/>
                    </a:lnTo>
                    <a:lnTo>
                      <a:pt x="2518" y="785"/>
                    </a:lnTo>
                    <a:lnTo>
                      <a:pt x="2473" y="765"/>
                    </a:lnTo>
                    <a:lnTo>
                      <a:pt x="2425" y="751"/>
                    </a:lnTo>
                    <a:lnTo>
                      <a:pt x="2376" y="741"/>
                    </a:lnTo>
                    <a:lnTo>
                      <a:pt x="2325" y="738"/>
                    </a:lnTo>
                    <a:lnTo>
                      <a:pt x="2234" y="738"/>
                    </a:lnTo>
                    <a:lnTo>
                      <a:pt x="2140" y="738"/>
                    </a:lnTo>
                    <a:lnTo>
                      <a:pt x="2145" y="729"/>
                    </a:lnTo>
                    <a:lnTo>
                      <a:pt x="2149" y="723"/>
                    </a:lnTo>
                    <a:lnTo>
                      <a:pt x="2152" y="716"/>
                    </a:lnTo>
                    <a:lnTo>
                      <a:pt x="2241" y="579"/>
                    </a:lnTo>
                    <a:lnTo>
                      <a:pt x="2329" y="441"/>
                    </a:lnTo>
                    <a:lnTo>
                      <a:pt x="2338" y="430"/>
                    </a:lnTo>
                    <a:lnTo>
                      <a:pt x="2347" y="423"/>
                    </a:lnTo>
                    <a:lnTo>
                      <a:pt x="2358" y="420"/>
                    </a:lnTo>
                    <a:lnTo>
                      <a:pt x="2370" y="420"/>
                    </a:lnTo>
                    <a:lnTo>
                      <a:pt x="2411" y="421"/>
                    </a:lnTo>
                    <a:lnTo>
                      <a:pt x="2454" y="420"/>
                    </a:lnTo>
                    <a:lnTo>
                      <a:pt x="2459" y="349"/>
                    </a:lnTo>
                    <a:lnTo>
                      <a:pt x="1163" y="349"/>
                    </a:lnTo>
                    <a:close/>
                    <a:moveTo>
                      <a:pt x="1814" y="0"/>
                    </a:moveTo>
                    <a:lnTo>
                      <a:pt x="1925" y="3"/>
                    </a:lnTo>
                    <a:lnTo>
                      <a:pt x="2033" y="13"/>
                    </a:lnTo>
                    <a:lnTo>
                      <a:pt x="2140" y="29"/>
                    </a:lnTo>
                    <a:lnTo>
                      <a:pt x="2245" y="51"/>
                    </a:lnTo>
                    <a:lnTo>
                      <a:pt x="2347" y="79"/>
                    </a:lnTo>
                    <a:lnTo>
                      <a:pt x="2447" y="113"/>
                    </a:lnTo>
                    <a:lnTo>
                      <a:pt x="2545" y="152"/>
                    </a:lnTo>
                    <a:lnTo>
                      <a:pt x="2639" y="198"/>
                    </a:lnTo>
                    <a:lnTo>
                      <a:pt x="2729" y="248"/>
                    </a:lnTo>
                    <a:lnTo>
                      <a:pt x="2818" y="303"/>
                    </a:lnTo>
                    <a:lnTo>
                      <a:pt x="2902" y="362"/>
                    </a:lnTo>
                    <a:lnTo>
                      <a:pt x="2983" y="427"/>
                    </a:lnTo>
                    <a:lnTo>
                      <a:pt x="3060" y="495"/>
                    </a:lnTo>
                    <a:lnTo>
                      <a:pt x="3133" y="568"/>
                    </a:lnTo>
                    <a:lnTo>
                      <a:pt x="3201" y="645"/>
                    </a:lnTo>
                    <a:lnTo>
                      <a:pt x="3266" y="726"/>
                    </a:lnTo>
                    <a:lnTo>
                      <a:pt x="3325" y="810"/>
                    </a:lnTo>
                    <a:lnTo>
                      <a:pt x="3380" y="899"/>
                    </a:lnTo>
                    <a:lnTo>
                      <a:pt x="3430" y="989"/>
                    </a:lnTo>
                    <a:lnTo>
                      <a:pt x="3476" y="1083"/>
                    </a:lnTo>
                    <a:lnTo>
                      <a:pt x="3515" y="1181"/>
                    </a:lnTo>
                    <a:lnTo>
                      <a:pt x="3549" y="1281"/>
                    </a:lnTo>
                    <a:lnTo>
                      <a:pt x="3577" y="1383"/>
                    </a:lnTo>
                    <a:lnTo>
                      <a:pt x="3599" y="1488"/>
                    </a:lnTo>
                    <a:lnTo>
                      <a:pt x="3615" y="1595"/>
                    </a:lnTo>
                    <a:lnTo>
                      <a:pt x="3625" y="1703"/>
                    </a:lnTo>
                    <a:lnTo>
                      <a:pt x="3628" y="1814"/>
                    </a:lnTo>
                    <a:lnTo>
                      <a:pt x="3625" y="1924"/>
                    </a:lnTo>
                    <a:lnTo>
                      <a:pt x="3615" y="2033"/>
                    </a:lnTo>
                    <a:lnTo>
                      <a:pt x="3599" y="2140"/>
                    </a:lnTo>
                    <a:lnTo>
                      <a:pt x="3577" y="2245"/>
                    </a:lnTo>
                    <a:lnTo>
                      <a:pt x="3549" y="2347"/>
                    </a:lnTo>
                    <a:lnTo>
                      <a:pt x="3515" y="2447"/>
                    </a:lnTo>
                    <a:lnTo>
                      <a:pt x="3476" y="2544"/>
                    </a:lnTo>
                    <a:lnTo>
                      <a:pt x="3430" y="2639"/>
                    </a:lnTo>
                    <a:lnTo>
                      <a:pt x="3380" y="2729"/>
                    </a:lnTo>
                    <a:lnTo>
                      <a:pt x="3325" y="2818"/>
                    </a:lnTo>
                    <a:lnTo>
                      <a:pt x="3266" y="2902"/>
                    </a:lnTo>
                    <a:lnTo>
                      <a:pt x="3201" y="2982"/>
                    </a:lnTo>
                    <a:lnTo>
                      <a:pt x="3133" y="3060"/>
                    </a:lnTo>
                    <a:lnTo>
                      <a:pt x="3060" y="3133"/>
                    </a:lnTo>
                    <a:lnTo>
                      <a:pt x="2983" y="3201"/>
                    </a:lnTo>
                    <a:lnTo>
                      <a:pt x="2902" y="3265"/>
                    </a:lnTo>
                    <a:lnTo>
                      <a:pt x="2818" y="3325"/>
                    </a:lnTo>
                    <a:lnTo>
                      <a:pt x="2729" y="3380"/>
                    </a:lnTo>
                    <a:lnTo>
                      <a:pt x="2639" y="3430"/>
                    </a:lnTo>
                    <a:lnTo>
                      <a:pt x="2545" y="3475"/>
                    </a:lnTo>
                    <a:lnTo>
                      <a:pt x="2447" y="3514"/>
                    </a:lnTo>
                    <a:lnTo>
                      <a:pt x="2347" y="3548"/>
                    </a:lnTo>
                    <a:lnTo>
                      <a:pt x="2245" y="3576"/>
                    </a:lnTo>
                    <a:lnTo>
                      <a:pt x="2140" y="3599"/>
                    </a:lnTo>
                    <a:lnTo>
                      <a:pt x="2033" y="3615"/>
                    </a:lnTo>
                    <a:lnTo>
                      <a:pt x="1925" y="3625"/>
                    </a:lnTo>
                    <a:lnTo>
                      <a:pt x="1814" y="3628"/>
                    </a:lnTo>
                    <a:lnTo>
                      <a:pt x="1704" y="3625"/>
                    </a:lnTo>
                    <a:lnTo>
                      <a:pt x="1595" y="3615"/>
                    </a:lnTo>
                    <a:lnTo>
                      <a:pt x="1488" y="3599"/>
                    </a:lnTo>
                    <a:lnTo>
                      <a:pt x="1383" y="3576"/>
                    </a:lnTo>
                    <a:lnTo>
                      <a:pt x="1281" y="3548"/>
                    </a:lnTo>
                    <a:lnTo>
                      <a:pt x="1181" y="3514"/>
                    </a:lnTo>
                    <a:lnTo>
                      <a:pt x="1084" y="3475"/>
                    </a:lnTo>
                    <a:lnTo>
                      <a:pt x="989" y="3430"/>
                    </a:lnTo>
                    <a:lnTo>
                      <a:pt x="899" y="3380"/>
                    </a:lnTo>
                    <a:lnTo>
                      <a:pt x="810" y="3325"/>
                    </a:lnTo>
                    <a:lnTo>
                      <a:pt x="726" y="3265"/>
                    </a:lnTo>
                    <a:lnTo>
                      <a:pt x="646" y="3201"/>
                    </a:lnTo>
                    <a:lnTo>
                      <a:pt x="568" y="3133"/>
                    </a:lnTo>
                    <a:lnTo>
                      <a:pt x="495" y="3060"/>
                    </a:lnTo>
                    <a:lnTo>
                      <a:pt x="427" y="2982"/>
                    </a:lnTo>
                    <a:lnTo>
                      <a:pt x="363" y="2902"/>
                    </a:lnTo>
                    <a:lnTo>
                      <a:pt x="303" y="2818"/>
                    </a:lnTo>
                    <a:lnTo>
                      <a:pt x="248" y="2729"/>
                    </a:lnTo>
                    <a:lnTo>
                      <a:pt x="198" y="2639"/>
                    </a:lnTo>
                    <a:lnTo>
                      <a:pt x="153" y="2544"/>
                    </a:lnTo>
                    <a:lnTo>
                      <a:pt x="114" y="2447"/>
                    </a:lnTo>
                    <a:lnTo>
                      <a:pt x="80" y="2347"/>
                    </a:lnTo>
                    <a:lnTo>
                      <a:pt x="52" y="2245"/>
                    </a:lnTo>
                    <a:lnTo>
                      <a:pt x="29" y="2140"/>
                    </a:lnTo>
                    <a:lnTo>
                      <a:pt x="13" y="2033"/>
                    </a:lnTo>
                    <a:lnTo>
                      <a:pt x="3" y="1924"/>
                    </a:lnTo>
                    <a:lnTo>
                      <a:pt x="0" y="1814"/>
                    </a:lnTo>
                    <a:lnTo>
                      <a:pt x="3" y="1703"/>
                    </a:lnTo>
                    <a:lnTo>
                      <a:pt x="13" y="1595"/>
                    </a:lnTo>
                    <a:lnTo>
                      <a:pt x="29" y="1488"/>
                    </a:lnTo>
                    <a:lnTo>
                      <a:pt x="52" y="1383"/>
                    </a:lnTo>
                    <a:lnTo>
                      <a:pt x="80" y="1281"/>
                    </a:lnTo>
                    <a:lnTo>
                      <a:pt x="114" y="1181"/>
                    </a:lnTo>
                    <a:lnTo>
                      <a:pt x="153" y="1083"/>
                    </a:lnTo>
                    <a:lnTo>
                      <a:pt x="198" y="989"/>
                    </a:lnTo>
                    <a:lnTo>
                      <a:pt x="248" y="899"/>
                    </a:lnTo>
                    <a:lnTo>
                      <a:pt x="303" y="810"/>
                    </a:lnTo>
                    <a:lnTo>
                      <a:pt x="363" y="726"/>
                    </a:lnTo>
                    <a:lnTo>
                      <a:pt x="427" y="645"/>
                    </a:lnTo>
                    <a:lnTo>
                      <a:pt x="495" y="568"/>
                    </a:lnTo>
                    <a:lnTo>
                      <a:pt x="568" y="495"/>
                    </a:lnTo>
                    <a:lnTo>
                      <a:pt x="646" y="427"/>
                    </a:lnTo>
                    <a:lnTo>
                      <a:pt x="726" y="362"/>
                    </a:lnTo>
                    <a:lnTo>
                      <a:pt x="810" y="303"/>
                    </a:lnTo>
                    <a:lnTo>
                      <a:pt x="899" y="248"/>
                    </a:lnTo>
                    <a:lnTo>
                      <a:pt x="989" y="198"/>
                    </a:lnTo>
                    <a:lnTo>
                      <a:pt x="1084" y="152"/>
                    </a:lnTo>
                    <a:lnTo>
                      <a:pt x="1181" y="113"/>
                    </a:lnTo>
                    <a:lnTo>
                      <a:pt x="1281" y="79"/>
                    </a:lnTo>
                    <a:lnTo>
                      <a:pt x="1383" y="51"/>
                    </a:lnTo>
                    <a:lnTo>
                      <a:pt x="1488" y="29"/>
                    </a:lnTo>
                    <a:lnTo>
                      <a:pt x="1595" y="13"/>
                    </a:lnTo>
                    <a:lnTo>
                      <a:pt x="1704" y="3"/>
                    </a:lnTo>
                    <a:lnTo>
                      <a:pt x="18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 dirty="0"/>
              </a:p>
            </p:txBody>
          </p:sp>
          <p:sp>
            <p:nvSpPr>
              <p:cNvPr id="28" name="Freeform 74"/>
              <p:cNvSpPr>
                <a:spLocks noEditPoints="1"/>
              </p:cNvSpPr>
              <p:nvPr/>
            </p:nvSpPr>
            <p:spPr bwMode="auto">
              <a:xfrm>
                <a:off x="4078041" y="5435775"/>
                <a:ext cx="325438" cy="358775"/>
              </a:xfrm>
              <a:custGeom>
                <a:avLst/>
                <a:gdLst>
                  <a:gd name="T0" fmla="*/ 1022 w 1642"/>
                  <a:gd name="T1" fmla="*/ 1424 h 1809"/>
                  <a:gd name="T2" fmla="*/ 982 w 1642"/>
                  <a:gd name="T3" fmla="*/ 1508 h 1809"/>
                  <a:gd name="T4" fmla="*/ 1022 w 1642"/>
                  <a:gd name="T5" fmla="*/ 1593 h 1809"/>
                  <a:gd name="T6" fmla="*/ 1116 w 1642"/>
                  <a:gd name="T7" fmla="*/ 1614 h 1809"/>
                  <a:gd name="T8" fmla="*/ 1188 w 1642"/>
                  <a:gd name="T9" fmla="*/ 1558 h 1809"/>
                  <a:gd name="T10" fmla="*/ 1189 w 1642"/>
                  <a:gd name="T11" fmla="*/ 1462 h 1809"/>
                  <a:gd name="T12" fmla="*/ 1116 w 1642"/>
                  <a:gd name="T13" fmla="*/ 1404 h 1809"/>
                  <a:gd name="T14" fmla="*/ 490 w 1642"/>
                  <a:gd name="T15" fmla="*/ 1411 h 1809"/>
                  <a:gd name="T16" fmla="*/ 432 w 1642"/>
                  <a:gd name="T17" fmla="*/ 1486 h 1809"/>
                  <a:gd name="T18" fmla="*/ 454 w 1642"/>
                  <a:gd name="T19" fmla="*/ 1578 h 1809"/>
                  <a:gd name="T20" fmla="*/ 539 w 1642"/>
                  <a:gd name="T21" fmla="*/ 1616 h 1809"/>
                  <a:gd name="T22" fmla="*/ 625 w 1642"/>
                  <a:gd name="T23" fmla="*/ 1577 h 1809"/>
                  <a:gd name="T24" fmla="*/ 645 w 1642"/>
                  <a:gd name="T25" fmla="*/ 1484 h 1809"/>
                  <a:gd name="T26" fmla="*/ 587 w 1642"/>
                  <a:gd name="T27" fmla="*/ 1410 h 1809"/>
                  <a:gd name="T28" fmla="*/ 1350 w 1642"/>
                  <a:gd name="T29" fmla="*/ 1256 h 1809"/>
                  <a:gd name="T30" fmla="*/ 1266 w 1642"/>
                  <a:gd name="T31" fmla="*/ 1319 h 1809"/>
                  <a:gd name="T32" fmla="*/ 1266 w 1642"/>
                  <a:gd name="T33" fmla="*/ 1426 h 1809"/>
                  <a:gd name="T34" fmla="*/ 1347 w 1642"/>
                  <a:gd name="T35" fmla="*/ 1491 h 1809"/>
                  <a:gd name="T36" fmla="*/ 1450 w 1642"/>
                  <a:gd name="T37" fmla="*/ 1469 h 1809"/>
                  <a:gd name="T38" fmla="*/ 1496 w 1642"/>
                  <a:gd name="T39" fmla="*/ 1378 h 1809"/>
                  <a:gd name="T40" fmla="*/ 1453 w 1642"/>
                  <a:gd name="T41" fmla="*/ 1281 h 1809"/>
                  <a:gd name="T42" fmla="*/ 253 w 1642"/>
                  <a:gd name="T43" fmla="*/ 1253 h 1809"/>
                  <a:gd name="T44" fmla="*/ 160 w 1642"/>
                  <a:gd name="T45" fmla="*/ 1298 h 1809"/>
                  <a:gd name="T46" fmla="*/ 138 w 1642"/>
                  <a:gd name="T47" fmla="*/ 1402 h 1809"/>
                  <a:gd name="T48" fmla="*/ 201 w 1642"/>
                  <a:gd name="T49" fmla="*/ 1482 h 1809"/>
                  <a:gd name="T50" fmla="*/ 309 w 1642"/>
                  <a:gd name="T51" fmla="*/ 1480 h 1809"/>
                  <a:gd name="T52" fmla="*/ 372 w 1642"/>
                  <a:gd name="T53" fmla="*/ 1400 h 1809"/>
                  <a:gd name="T54" fmla="*/ 348 w 1642"/>
                  <a:gd name="T55" fmla="*/ 1296 h 1809"/>
                  <a:gd name="T56" fmla="*/ 253 w 1642"/>
                  <a:gd name="T57" fmla="*/ 1253 h 1809"/>
                  <a:gd name="T58" fmla="*/ 878 w 1642"/>
                  <a:gd name="T59" fmla="*/ 1048 h 1809"/>
                  <a:gd name="T60" fmla="*/ 1357 w 1642"/>
                  <a:gd name="T61" fmla="*/ 1047 h 1809"/>
                  <a:gd name="T62" fmla="*/ 1454 w 1642"/>
                  <a:gd name="T63" fmla="*/ 1001 h 1809"/>
                  <a:gd name="T64" fmla="*/ 1489 w 1642"/>
                  <a:gd name="T65" fmla="*/ 891 h 1809"/>
                  <a:gd name="T66" fmla="*/ 1481 w 1642"/>
                  <a:gd name="T67" fmla="*/ 308 h 1809"/>
                  <a:gd name="T68" fmla="*/ 1427 w 1642"/>
                  <a:gd name="T69" fmla="*/ 242 h 1809"/>
                  <a:gd name="T70" fmla="*/ 1311 w 1642"/>
                  <a:gd name="T71" fmla="*/ 221 h 1809"/>
                  <a:gd name="T72" fmla="*/ 268 w 1642"/>
                  <a:gd name="T73" fmla="*/ 225 h 1809"/>
                  <a:gd name="T74" fmla="*/ 184 w 1642"/>
                  <a:gd name="T75" fmla="*/ 269 h 1809"/>
                  <a:gd name="T76" fmla="*/ 151 w 1642"/>
                  <a:gd name="T77" fmla="*/ 373 h 1809"/>
                  <a:gd name="T78" fmla="*/ 152 w 1642"/>
                  <a:gd name="T79" fmla="*/ 909 h 1809"/>
                  <a:gd name="T80" fmla="*/ 201 w 1642"/>
                  <a:gd name="T81" fmla="*/ 1015 h 1809"/>
                  <a:gd name="T82" fmla="*/ 304 w 1642"/>
                  <a:gd name="T83" fmla="*/ 1047 h 1809"/>
                  <a:gd name="T84" fmla="*/ 767 w 1642"/>
                  <a:gd name="T85" fmla="*/ 221 h 1809"/>
                  <a:gd name="T86" fmla="*/ 1365 w 1642"/>
                  <a:gd name="T87" fmla="*/ 2 h 1809"/>
                  <a:gd name="T88" fmla="*/ 1513 w 1642"/>
                  <a:gd name="T89" fmla="*/ 60 h 1809"/>
                  <a:gd name="T90" fmla="*/ 1612 w 1642"/>
                  <a:gd name="T91" fmla="*/ 180 h 1809"/>
                  <a:gd name="T92" fmla="*/ 1642 w 1642"/>
                  <a:gd name="T93" fmla="*/ 322 h 1809"/>
                  <a:gd name="T94" fmla="*/ 1631 w 1642"/>
                  <a:gd name="T95" fmla="*/ 1574 h 1809"/>
                  <a:gd name="T96" fmla="*/ 1551 w 1642"/>
                  <a:gd name="T97" fmla="*/ 1717 h 1809"/>
                  <a:gd name="T98" fmla="*/ 1408 w 1642"/>
                  <a:gd name="T99" fmla="*/ 1798 h 1809"/>
                  <a:gd name="T100" fmla="*/ 274 w 1642"/>
                  <a:gd name="T101" fmla="*/ 1805 h 1809"/>
                  <a:gd name="T102" fmla="*/ 117 w 1642"/>
                  <a:gd name="T103" fmla="*/ 1739 h 1809"/>
                  <a:gd name="T104" fmla="*/ 19 w 1642"/>
                  <a:gd name="T105" fmla="*/ 1601 h 1809"/>
                  <a:gd name="T106" fmla="*/ 0 w 1642"/>
                  <a:gd name="T107" fmla="*/ 325 h 1809"/>
                  <a:gd name="T108" fmla="*/ 43 w 1642"/>
                  <a:gd name="T109" fmla="*/ 157 h 1809"/>
                  <a:gd name="T110" fmla="*/ 158 w 1642"/>
                  <a:gd name="T111" fmla="*/ 42 h 1809"/>
                  <a:gd name="T112" fmla="*/ 326 w 1642"/>
                  <a:gd name="T113" fmla="*/ 0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42" h="1809">
                    <a:moveTo>
                      <a:pt x="1091" y="1401"/>
                    </a:moveTo>
                    <a:lnTo>
                      <a:pt x="1065" y="1404"/>
                    </a:lnTo>
                    <a:lnTo>
                      <a:pt x="1043" y="1412"/>
                    </a:lnTo>
                    <a:lnTo>
                      <a:pt x="1022" y="1424"/>
                    </a:lnTo>
                    <a:lnTo>
                      <a:pt x="1006" y="1440"/>
                    </a:lnTo>
                    <a:lnTo>
                      <a:pt x="993" y="1459"/>
                    </a:lnTo>
                    <a:lnTo>
                      <a:pt x="986" y="1483"/>
                    </a:lnTo>
                    <a:lnTo>
                      <a:pt x="982" y="1508"/>
                    </a:lnTo>
                    <a:lnTo>
                      <a:pt x="985" y="1533"/>
                    </a:lnTo>
                    <a:lnTo>
                      <a:pt x="992" y="1557"/>
                    </a:lnTo>
                    <a:lnTo>
                      <a:pt x="1006" y="1577"/>
                    </a:lnTo>
                    <a:lnTo>
                      <a:pt x="1022" y="1593"/>
                    </a:lnTo>
                    <a:lnTo>
                      <a:pt x="1042" y="1606"/>
                    </a:lnTo>
                    <a:lnTo>
                      <a:pt x="1065" y="1614"/>
                    </a:lnTo>
                    <a:lnTo>
                      <a:pt x="1091" y="1616"/>
                    </a:lnTo>
                    <a:lnTo>
                      <a:pt x="1116" y="1614"/>
                    </a:lnTo>
                    <a:lnTo>
                      <a:pt x="1139" y="1606"/>
                    </a:lnTo>
                    <a:lnTo>
                      <a:pt x="1159" y="1594"/>
                    </a:lnTo>
                    <a:lnTo>
                      <a:pt x="1176" y="1578"/>
                    </a:lnTo>
                    <a:lnTo>
                      <a:pt x="1188" y="1558"/>
                    </a:lnTo>
                    <a:lnTo>
                      <a:pt x="1197" y="1536"/>
                    </a:lnTo>
                    <a:lnTo>
                      <a:pt x="1199" y="1510"/>
                    </a:lnTo>
                    <a:lnTo>
                      <a:pt x="1197" y="1485"/>
                    </a:lnTo>
                    <a:lnTo>
                      <a:pt x="1189" y="1462"/>
                    </a:lnTo>
                    <a:lnTo>
                      <a:pt x="1177" y="1442"/>
                    </a:lnTo>
                    <a:lnTo>
                      <a:pt x="1160" y="1424"/>
                    </a:lnTo>
                    <a:lnTo>
                      <a:pt x="1139" y="1412"/>
                    </a:lnTo>
                    <a:lnTo>
                      <a:pt x="1116" y="1404"/>
                    </a:lnTo>
                    <a:lnTo>
                      <a:pt x="1091" y="1401"/>
                    </a:lnTo>
                    <a:close/>
                    <a:moveTo>
                      <a:pt x="538" y="1399"/>
                    </a:moveTo>
                    <a:lnTo>
                      <a:pt x="514" y="1402"/>
                    </a:lnTo>
                    <a:lnTo>
                      <a:pt x="490" y="1411"/>
                    </a:lnTo>
                    <a:lnTo>
                      <a:pt x="469" y="1425"/>
                    </a:lnTo>
                    <a:lnTo>
                      <a:pt x="453" y="1442"/>
                    </a:lnTo>
                    <a:lnTo>
                      <a:pt x="440" y="1463"/>
                    </a:lnTo>
                    <a:lnTo>
                      <a:pt x="432" y="1486"/>
                    </a:lnTo>
                    <a:lnTo>
                      <a:pt x="430" y="1510"/>
                    </a:lnTo>
                    <a:lnTo>
                      <a:pt x="433" y="1536"/>
                    </a:lnTo>
                    <a:lnTo>
                      <a:pt x="441" y="1558"/>
                    </a:lnTo>
                    <a:lnTo>
                      <a:pt x="454" y="1578"/>
                    </a:lnTo>
                    <a:lnTo>
                      <a:pt x="471" y="1594"/>
                    </a:lnTo>
                    <a:lnTo>
                      <a:pt x="490" y="1606"/>
                    </a:lnTo>
                    <a:lnTo>
                      <a:pt x="514" y="1614"/>
                    </a:lnTo>
                    <a:lnTo>
                      <a:pt x="539" y="1616"/>
                    </a:lnTo>
                    <a:lnTo>
                      <a:pt x="564" y="1614"/>
                    </a:lnTo>
                    <a:lnTo>
                      <a:pt x="588" y="1606"/>
                    </a:lnTo>
                    <a:lnTo>
                      <a:pt x="608" y="1593"/>
                    </a:lnTo>
                    <a:lnTo>
                      <a:pt x="625" y="1577"/>
                    </a:lnTo>
                    <a:lnTo>
                      <a:pt x="637" y="1557"/>
                    </a:lnTo>
                    <a:lnTo>
                      <a:pt x="645" y="1533"/>
                    </a:lnTo>
                    <a:lnTo>
                      <a:pt x="648" y="1508"/>
                    </a:lnTo>
                    <a:lnTo>
                      <a:pt x="645" y="1484"/>
                    </a:lnTo>
                    <a:lnTo>
                      <a:pt x="636" y="1461"/>
                    </a:lnTo>
                    <a:lnTo>
                      <a:pt x="624" y="1440"/>
                    </a:lnTo>
                    <a:lnTo>
                      <a:pt x="606" y="1423"/>
                    </a:lnTo>
                    <a:lnTo>
                      <a:pt x="587" y="1410"/>
                    </a:lnTo>
                    <a:lnTo>
                      <a:pt x="563" y="1402"/>
                    </a:lnTo>
                    <a:lnTo>
                      <a:pt x="538" y="1399"/>
                    </a:lnTo>
                    <a:close/>
                    <a:moveTo>
                      <a:pt x="1379" y="1253"/>
                    </a:moveTo>
                    <a:lnTo>
                      <a:pt x="1350" y="1256"/>
                    </a:lnTo>
                    <a:lnTo>
                      <a:pt x="1324" y="1265"/>
                    </a:lnTo>
                    <a:lnTo>
                      <a:pt x="1301" y="1278"/>
                    </a:lnTo>
                    <a:lnTo>
                      <a:pt x="1282" y="1297"/>
                    </a:lnTo>
                    <a:lnTo>
                      <a:pt x="1266" y="1319"/>
                    </a:lnTo>
                    <a:lnTo>
                      <a:pt x="1258" y="1344"/>
                    </a:lnTo>
                    <a:lnTo>
                      <a:pt x="1254" y="1373"/>
                    </a:lnTo>
                    <a:lnTo>
                      <a:pt x="1258" y="1401"/>
                    </a:lnTo>
                    <a:lnTo>
                      <a:pt x="1266" y="1426"/>
                    </a:lnTo>
                    <a:lnTo>
                      <a:pt x="1281" y="1448"/>
                    </a:lnTo>
                    <a:lnTo>
                      <a:pt x="1300" y="1467"/>
                    </a:lnTo>
                    <a:lnTo>
                      <a:pt x="1322" y="1483"/>
                    </a:lnTo>
                    <a:lnTo>
                      <a:pt x="1347" y="1491"/>
                    </a:lnTo>
                    <a:lnTo>
                      <a:pt x="1375" y="1495"/>
                    </a:lnTo>
                    <a:lnTo>
                      <a:pt x="1402" y="1493"/>
                    </a:lnTo>
                    <a:lnTo>
                      <a:pt x="1427" y="1484"/>
                    </a:lnTo>
                    <a:lnTo>
                      <a:pt x="1450" y="1469"/>
                    </a:lnTo>
                    <a:lnTo>
                      <a:pt x="1469" y="1451"/>
                    </a:lnTo>
                    <a:lnTo>
                      <a:pt x="1483" y="1428"/>
                    </a:lnTo>
                    <a:lnTo>
                      <a:pt x="1493" y="1404"/>
                    </a:lnTo>
                    <a:lnTo>
                      <a:pt x="1496" y="1378"/>
                    </a:lnTo>
                    <a:lnTo>
                      <a:pt x="1494" y="1349"/>
                    </a:lnTo>
                    <a:lnTo>
                      <a:pt x="1485" y="1323"/>
                    </a:lnTo>
                    <a:lnTo>
                      <a:pt x="1472" y="1300"/>
                    </a:lnTo>
                    <a:lnTo>
                      <a:pt x="1453" y="1281"/>
                    </a:lnTo>
                    <a:lnTo>
                      <a:pt x="1432" y="1266"/>
                    </a:lnTo>
                    <a:lnTo>
                      <a:pt x="1407" y="1257"/>
                    </a:lnTo>
                    <a:lnTo>
                      <a:pt x="1379" y="1253"/>
                    </a:lnTo>
                    <a:close/>
                    <a:moveTo>
                      <a:pt x="253" y="1253"/>
                    </a:moveTo>
                    <a:lnTo>
                      <a:pt x="225" y="1256"/>
                    </a:lnTo>
                    <a:lnTo>
                      <a:pt x="200" y="1265"/>
                    </a:lnTo>
                    <a:lnTo>
                      <a:pt x="178" y="1279"/>
                    </a:lnTo>
                    <a:lnTo>
                      <a:pt x="160" y="1298"/>
                    </a:lnTo>
                    <a:lnTo>
                      <a:pt x="146" y="1320"/>
                    </a:lnTo>
                    <a:lnTo>
                      <a:pt x="138" y="1346"/>
                    </a:lnTo>
                    <a:lnTo>
                      <a:pt x="134" y="1373"/>
                    </a:lnTo>
                    <a:lnTo>
                      <a:pt x="138" y="1402"/>
                    </a:lnTo>
                    <a:lnTo>
                      <a:pt x="147" y="1427"/>
                    </a:lnTo>
                    <a:lnTo>
                      <a:pt x="160" y="1449"/>
                    </a:lnTo>
                    <a:lnTo>
                      <a:pt x="179" y="1467"/>
                    </a:lnTo>
                    <a:lnTo>
                      <a:pt x="201" y="1482"/>
                    </a:lnTo>
                    <a:lnTo>
                      <a:pt x="226" y="1490"/>
                    </a:lnTo>
                    <a:lnTo>
                      <a:pt x="255" y="1493"/>
                    </a:lnTo>
                    <a:lnTo>
                      <a:pt x="284" y="1489"/>
                    </a:lnTo>
                    <a:lnTo>
                      <a:pt x="309" y="1480"/>
                    </a:lnTo>
                    <a:lnTo>
                      <a:pt x="331" y="1466"/>
                    </a:lnTo>
                    <a:lnTo>
                      <a:pt x="350" y="1447"/>
                    </a:lnTo>
                    <a:lnTo>
                      <a:pt x="363" y="1425"/>
                    </a:lnTo>
                    <a:lnTo>
                      <a:pt x="372" y="1400"/>
                    </a:lnTo>
                    <a:lnTo>
                      <a:pt x="375" y="1371"/>
                    </a:lnTo>
                    <a:lnTo>
                      <a:pt x="372" y="1343"/>
                    </a:lnTo>
                    <a:lnTo>
                      <a:pt x="362" y="1318"/>
                    </a:lnTo>
                    <a:lnTo>
                      <a:pt x="348" y="1296"/>
                    </a:lnTo>
                    <a:lnTo>
                      <a:pt x="329" y="1278"/>
                    </a:lnTo>
                    <a:lnTo>
                      <a:pt x="307" y="1265"/>
                    </a:lnTo>
                    <a:lnTo>
                      <a:pt x="280" y="1256"/>
                    </a:lnTo>
                    <a:lnTo>
                      <a:pt x="253" y="1253"/>
                    </a:lnTo>
                    <a:close/>
                    <a:moveTo>
                      <a:pt x="896" y="220"/>
                    </a:moveTo>
                    <a:lnTo>
                      <a:pt x="887" y="221"/>
                    </a:lnTo>
                    <a:lnTo>
                      <a:pt x="878" y="222"/>
                    </a:lnTo>
                    <a:lnTo>
                      <a:pt x="878" y="1048"/>
                    </a:lnTo>
                    <a:lnTo>
                      <a:pt x="891" y="1049"/>
                    </a:lnTo>
                    <a:lnTo>
                      <a:pt x="903" y="1049"/>
                    </a:lnTo>
                    <a:lnTo>
                      <a:pt x="1324" y="1049"/>
                    </a:lnTo>
                    <a:lnTo>
                      <a:pt x="1357" y="1047"/>
                    </a:lnTo>
                    <a:lnTo>
                      <a:pt x="1387" y="1042"/>
                    </a:lnTo>
                    <a:lnTo>
                      <a:pt x="1413" y="1032"/>
                    </a:lnTo>
                    <a:lnTo>
                      <a:pt x="1436" y="1018"/>
                    </a:lnTo>
                    <a:lnTo>
                      <a:pt x="1454" y="1001"/>
                    </a:lnTo>
                    <a:lnTo>
                      <a:pt x="1469" y="980"/>
                    </a:lnTo>
                    <a:lnTo>
                      <a:pt x="1480" y="954"/>
                    </a:lnTo>
                    <a:lnTo>
                      <a:pt x="1486" y="925"/>
                    </a:lnTo>
                    <a:lnTo>
                      <a:pt x="1489" y="891"/>
                    </a:lnTo>
                    <a:lnTo>
                      <a:pt x="1492" y="626"/>
                    </a:lnTo>
                    <a:lnTo>
                      <a:pt x="1489" y="361"/>
                    </a:lnTo>
                    <a:lnTo>
                      <a:pt x="1486" y="332"/>
                    </a:lnTo>
                    <a:lnTo>
                      <a:pt x="1481" y="308"/>
                    </a:lnTo>
                    <a:lnTo>
                      <a:pt x="1473" y="287"/>
                    </a:lnTo>
                    <a:lnTo>
                      <a:pt x="1461" y="269"/>
                    </a:lnTo>
                    <a:lnTo>
                      <a:pt x="1446" y="253"/>
                    </a:lnTo>
                    <a:lnTo>
                      <a:pt x="1427" y="242"/>
                    </a:lnTo>
                    <a:lnTo>
                      <a:pt x="1405" y="233"/>
                    </a:lnTo>
                    <a:lnTo>
                      <a:pt x="1379" y="227"/>
                    </a:lnTo>
                    <a:lnTo>
                      <a:pt x="1345" y="222"/>
                    </a:lnTo>
                    <a:lnTo>
                      <a:pt x="1311" y="221"/>
                    </a:lnTo>
                    <a:lnTo>
                      <a:pt x="896" y="220"/>
                    </a:lnTo>
                    <a:close/>
                    <a:moveTo>
                      <a:pt x="531" y="220"/>
                    </a:moveTo>
                    <a:lnTo>
                      <a:pt x="298" y="221"/>
                    </a:lnTo>
                    <a:lnTo>
                      <a:pt x="268" y="225"/>
                    </a:lnTo>
                    <a:lnTo>
                      <a:pt x="242" y="230"/>
                    </a:lnTo>
                    <a:lnTo>
                      <a:pt x="220" y="239"/>
                    </a:lnTo>
                    <a:lnTo>
                      <a:pt x="200" y="252"/>
                    </a:lnTo>
                    <a:lnTo>
                      <a:pt x="184" y="269"/>
                    </a:lnTo>
                    <a:lnTo>
                      <a:pt x="172" y="289"/>
                    </a:lnTo>
                    <a:lnTo>
                      <a:pt x="162" y="312"/>
                    </a:lnTo>
                    <a:lnTo>
                      <a:pt x="155" y="338"/>
                    </a:lnTo>
                    <a:lnTo>
                      <a:pt x="151" y="373"/>
                    </a:lnTo>
                    <a:lnTo>
                      <a:pt x="149" y="407"/>
                    </a:lnTo>
                    <a:lnTo>
                      <a:pt x="148" y="637"/>
                    </a:lnTo>
                    <a:lnTo>
                      <a:pt x="149" y="867"/>
                    </a:lnTo>
                    <a:lnTo>
                      <a:pt x="152" y="909"/>
                    </a:lnTo>
                    <a:lnTo>
                      <a:pt x="162" y="951"/>
                    </a:lnTo>
                    <a:lnTo>
                      <a:pt x="171" y="976"/>
                    </a:lnTo>
                    <a:lnTo>
                      <a:pt x="184" y="997"/>
                    </a:lnTo>
                    <a:lnTo>
                      <a:pt x="201" y="1015"/>
                    </a:lnTo>
                    <a:lnTo>
                      <a:pt x="221" y="1028"/>
                    </a:lnTo>
                    <a:lnTo>
                      <a:pt x="244" y="1038"/>
                    </a:lnTo>
                    <a:lnTo>
                      <a:pt x="270" y="1044"/>
                    </a:lnTo>
                    <a:lnTo>
                      <a:pt x="304" y="1047"/>
                    </a:lnTo>
                    <a:lnTo>
                      <a:pt x="336" y="1048"/>
                    </a:lnTo>
                    <a:lnTo>
                      <a:pt x="733" y="1049"/>
                    </a:lnTo>
                    <a:lnTo>
                      <a:pt x="767" y="1049"/>
                    </a:lnTo>
                    <a:lnTo>
                      <a:pt x="767" y="221"/>
                    </a:lnTo>
                    <a:lnTo>
                      <a:pt x="531" y="220"/>
                    </a:lnTo>
                    <a:close/>
                    <a:moveTo>
                      <a:pt x="326" y="0"/>
                    </a:moveTo>
                    <a:lnTo>
                      <a:pt x="1323" y="0"/>
                    </a:lnTo>
                    <a:lnTo>
                      <a:pt x="1365" y="2"/>
                    </a:lnTo>
                    <a:lnTo>
                      <a:pt x="1405" y="10"/>
                    </a:lnTo>
                    <a:lnTo>
                      <a:pt x="1443" y="22"/>
                    </a:lnTo>
                    <a:lnTo>
                      <a:pt x="1480" y="39"/>
                    </a:lnTo>
                    <a:lnTo>
                      <a:pt x="1513" y="60"/>
                    </a:lnTo>
                    <a:lnTo>
                      <a:pt x="1543" y="84"/>
                    </a:lnTo>
                    <a:lnTo>
                      <a:pt x="1569" y="113"/>
                    </a:lnTo>
                    <a:lnTo>
                      <a:pt x="1593" y="145"/>
                    </a:lnTo>
                    <a:lnTo>
                      <a:pt x="1612" y="180"/>
                    </a:lnTo>
                    <a:lnTo>
                      <a:pt x="1627" y="218"/>
                    </a:lnTo>
                    <a:lnTo>
                      <a:pt x="1638" y="259"/>
                    </a:lnTo>
                    <a:lnTo>
                      <a:pt x="1641" y="290"/>
                    </a:lnTo>
                    <a:lnTo>
                      <a:pt x="1642" y="322"/>
                    </a:lnTo>
                    <a:lnTo>
                      <a:pt x="1642" y="903"/>
                    </a:lnTo>
                    <a:lnTo>
                      <a:pt x="1642" y="1485"/>
                    </a:lnTo>
                    <a:lnTo>
                      <a:pt x="1639" y="1531"/>
                    </a:lnTo>
                    <a:lnTo>
                      <a:pt x="1631" y="1574"/>
                    </a:lnTo>
                    <a:lnTo>
                      <a:pt x="1618" y="1615"/>
                    </a:lnTo>
                    <a:lnTo>
                      <a:pt x="1600" y="1653"/>
                    </a:lnTo>
                    <a:lnTo>
                      <a:pt x="1577" y="1687"/>
                    </a:lnTo>
                    <a:lnTo>
                      <a:pt x="1551" y="1717"/>
                    </a:lnTo>
                    <a:lnTo>
                      <a:pt x="1520" y="1745"/>
                    </a:lnTo>
                    <a:lnTo>
                      <a:pt x="1485" y="1767"/>
                    </a:lnTo>
                    <a:lnTo>
                      <a:pt x="1448" y="1784"/>
                    </a:lnTo>
                    <a:lnTo>
                      <a:pt x="1408" y="1798"/>
                    </a:lnTo>
                    <a:lnTo>
                      <a:pt x="1365" y="1807"/>
                    </a:lnTo>
                    <a:lnTo>
                      <a:pt x="1318" y="1809"/>
                    </a:lnTo>
                    <a:lnTo>
                      <a:pt x="319" y="1809"/>
                    </a:lnTo>
                    <a:lnTo>
                      <a:pt x="274" y="1805"/>
                    </a:lnTo>
                    <a:lnTo>
                      <a:pt x="231" y="1797"/>
                    </a:lnTo>
                    <a:lnTo>
                      <a:pt x="190" y="1782"/>
                    </a:lnTo>
                    <a:lnTo>
                      <a:pt x="151" y="1763"/>
                    </a:lnTo>
                    <a:lnTo>
                      <a:pt x="117" y="1739"/>
                    </a:lnTo>
                    <a:lnTo>
                      <a:pt x="86" y="1710"/>
                    </a:lnTo>
                    <a:lnTo>
                      <a:pt x="59" y="1677"/>
                    </a:lnTo>
                    <a:lnTo>
                      <a:pt x="36" y="1641"/>
                    </a:lnTo>
                    <a:lnTo>
                      <a:pt x="19" y="1601"/>
                    </a:lnTo>
                    <a:lnTo>
                      <a:pt x="6" y="1557"/>
                    </a:lnTo>
                    <a:lnTo>
                      <a:pt x="2" y="1521"/>
                    </a:lnTo>
                    <a:lnTo>
                      <a:pt x="0" y="1486"/>
                    </a:lnTo>
                    <a:lnTo>
                      <a:pt x="0" y="325"/>
                    </a:lnTo>
                    <a:lnTo>
                      <a:pt x="2" y="279"/>
                    </a:lnTo>
                    <a:lnTo>
                      <a:pt x="11" y="236"/>
                    </a:lnTo>
                    <a:lnTo>
                      <a:pt x="24" y="195"/>
                    </a:lnTo>
                    <a:lnTo>
                      <a:pt x="43" y="157"/>
                    </a:lnTo>
                    <a:lnTo>
                      <a:pt x="65" y="123"/>
                    </a:lnTo>
                    <a:lnTo>
                      <a:pt x="91" y="92"/>
                    </a:lnTo>
                    <a:lnTo>
                      <a:pt x="122" y="65"/>
                    </a:lnTo>
                    <a:lnTo>
                      <a:pt x="158" y="42"/>
                    </a:lnTo>
                    <a:lnTo>
                      <a:pt x="195" y="25"/>
                    </a:lnTo>
                    <a:lnTo>
                      <a:pt x="236" y="11"/>
                    </a:lnTo>
                    <a:lnTo>
                      <a:pt x="279" y="4"/>
                    </a:lnTo>
                    <a:lnTo>
                      <a:pt x="3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l-SI"/>
              </a:p>
            </p:txBody>
          </p:sp>
        </p:grpSp>
        <p:sp>
          <p:nvSpPr>
            <p:cNvPr id="22" name="train"/>
            <p:cNvSpPr/>
            <p:nvPr/>
          </p:nvSpPr>
          <p:spPr>
            <a:xfrm>
              <a:off x="3981715" y="5944181"/>
              <a:ext cx="518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sl-SI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  <a:endParaRPr lang="de-AT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Connector 22"/>
            <p:cNvCxnSpPr>
              <a:cxnSpLocks/>
            </p:cNvCxnSpPr>
            <p:nvPr/>
          </p:nvCxnSpPr>
          <p:spPr>
            <a:xfrm>
              <a:off x="4226408" y="3605239"/>
              <a:ext cx="0" cy="162253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1333339" y="7850259"/>
            <a:ext cx="5080922" cy="5544616"/>
            <a:chOff x="408687" y="3430540"/>
            <a:chExt cx="2724593" cy="3012703"/>
          </a:xfrm>
        </p:grpSpPr>
        <p:grpSp>
          <p:nvGrpSpPr>
            <p:cNvPr id="55" name="Group 54"/>
            <p:cNvGrpSpPr/>
            <p:nvPr/>
          </p:nvGrpSpPr>
          <p:grpSpPr>
            <a:xfrm>
              <a:off x="1087555" y="3565303"/>
              <a:ext cx="724085" cy="1439426"/>
              <a:chOff x="1087555" y="3565303"/>
              <a:chExt cx="724085" cy="1439426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087555" y="3845845"/>
                <a:ext cx="724085" cy="727009"/>
                <a:chOff x="10097904" y="3767933"/>
                <a:chExt cx="724085" cy="727009"/>
              </a:xfrm>
            </p:grpSpPr>
            <p:sp>
              <p:nvSpPr>
                <p:cNvPr id="103" name="AutoShape 9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0098089" y="3767933"/>
                  <a:ext cx="723900" cy="723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 dirty="0"/>
                </a:p>
              </p:txBody>
            </p:sp>
            <p:sp>
              <p:nvSpPr>
                <p:cNvPr id="104" name="Freeform 100"/>
                <p:cNvSpPr>
                  <a:spLocks noEditPoints="1"/>
                </p:cNvSpPr>
                <p:nvPr/>
              </p:nvSpPr>
              <p:spPr bwMode="auto">
                <a:xfrm>
                  <a:off x="10097904" y="3774217"/>
                  <a:ext cx="720725" cy="720725"/>
                </a:xfrm>
                <a:custGeom>
                  <a:avLst/>
                  <a:gdLst>
                    <a:gd name="T0" fmla="*/ 1135 w 3628"/>
                    <a:gd name="T1" fmla="*/ 1021 h 3628"/>
                    <a:gd name="T2" fmla="*/ 868 w 3628"/>
                    <a:gd name="T3" fmla="*/ 1133 h 3628"/>
                    <a:gd name="T4" fmla="*/ 681 w 3628"/>
                    <a:gd name="T5" fmla="*/ 1299 h 3628"/>
                    <a:gd name="T6" fmla="*/ 555 w 3628"/>
                    <a:gd name="T7" fmla="*/ 1524 h 3628"/>
                    <a:gd name="T8" fmla="*/ 463 w 3628"/>
                    <a:gd name="T9" fmla="*/ 1934 h 3628"/>
                    <a:gd name="T10" fmla="*/ 452 w 3628"/>
                    <a:gd name="T11" fmla="*/ 2304 h 3628"/>
                    <a:gd name="T12" fmla="*/ 492 w 3628"/>
                    <a:gd name="T13" fmla="*/ 2346 h 3628"/>
                    <a:gd name="T14" fmla="*/ 756 w 3628"/>
                    <a:gd name="T15" fmla="*/ 2352 h 3628"/>
                    <a:gd name="T16" fmla="*/ 795 w 3628"/>
                    <a:gd name="T17" fmla="*/ 2422 h 3628"/>
                    <a:gd name="T18" fmla="*/ 905 w 3628"/>
                    <a:gd name="T19" fmla="*/ 2562 h 3628"/>
                    <a:gd name="T20" fmla="*/ 1071 w 3628"/>
                    <a:gd name="T21" fmla="*/ 2630 h 3628"/>
                    <a:gd name="T22" fmla="*/ 1252 w 3628"/>
                    <a:gd name="T23" fmla="*/ 2609 h 3628"/>
                    <a:gd name="T24" fmla="*/ 1396 w 3628"/>
                    <a:gd name="T25" fmla="*/ 2504 h 3628"/>
                    <a:gd name="T26" fmla="*/ 1466 w 3628"/>
                    <a:gd name="T27" fmla="*/ 2368 h 3628"/>
                    <a:gd name="T28" fmla="*/ 2083 w 3628"/>
                    <a:gd name="T29" fmla="*/ 2357 h 3628"/>
                    <a:gd name="T30" fmla="*/ 2125 w 3628"/>
                    <a:gd name="T31" fmla="*/ 2389 h 3628"/>
                    <a:gd name="T32" fmla="*/ 2219 w 3628"/>
                    <a:gd name="T33" fmla="*/ 2542 h 3628"/>
                    <a:gd name="T34" fmla="*/ 2373 w 3628"/>
                    <a:gd name="T35" fmla="*/ 2629 h 3628"/>
                    <a:gd name="T36" fmla="*/ 2557 w 3628"/>
                    <a:gd name="T37" fmla="*/ 2628 h 3628"/>
                    <a:gd name="T38" fmla="*/ 2711 w 3628"/>
                    <a:gd name="T39" fmla="*/ 2541 h 3628"/>
                    <a:gd name="T40" fmla="*/ 2805 w 3628"/>
                    <a:gd name="T41" fmla="*/ 2388 h 3628"/>
                    <a:gd name="T42" fmla="*/ 2844 w 3628"/>
                    <a:gd name="T43" fmla="*/ 2360 h 3628"/>
                    <a:gd name="T44" fmla="*/ 3142 w 3628"/>
                    <a:gd name="T45" fmla="*/ 2358 h 3628"/>
                    <a:gd name="T46" fmla="*/ 3178 w 3628"/>
                    <a:gd name="T47" fmla="*/ 2305 h 3628"/>
                    <a:gd name="T48" fmla="*/ 3147 w 3628"/>
                    <a:gd name="T49" fmla="*/ 2123 h 3628"/>
                    <a:gd name="T50" fmla="*/ 3055 w 3628"/>
                    <a:gd name="T51" fmla="*/ 1932 h 3628"/>
                    <a:gd name="T52" fmla="*/ 2835 w 3628"/>
                    <a:gd name="T53" fmla="*/ 1638 h 3628"/>
                    <a:gd name="T54" fmla="*/ 2560 w 3628"/>
                    <a:gd name="T55" fmla="*/ 1396 h 3628"/>
                    <a:gd name="T56" fmla="*/ 2216 w 3628"/>
                    <a:gd name="T57" fmla="*/ 1184 h 3628"/>
                    <a:gd name="T58" fmla="*/ 1841 w 3628"/>
                    <a:gd name="T59" fmla="*/ 1043 h 3628"/>
                    <a:gd name="T60" fmla="*/ 1480 w 3628"/>
                    <a:gd name="T61" fmla="*/ 989 h 3628"/>
                    <a:gd name="T62" fmla="*/ 2033 w 3628"/>
                    <a:gd name="T63" fmla="*/ 13 h 3628"/>
                    <a:gd name="T64" fmla="*/ 2447 w 3628"/>
                    <a:gd name="T65" fmla="*/ 113 h 3628"/>
                    <a:gd name="T66" fmla="*/ 2818 w 3628"/>
                    <a:gd name="T67" fmla="*/ 303 h 3628"/>
                    <a:gd name="T68" fmla="*/ 3133 w 3628"/>
                    <a:gd name="T69" fmla="*/ 568 h 3628"/>
                    <a:gd name="T70" fmla="*/ 3380 w 3628"/>
                    <a:gd name="T71" fmla="*/ 899 h 3628"/>
                    <a:gd name="T72" fmla="*/ 3549 w 3628"/>
                    <a:gd name="T73" fmla="*/ 1281 h 3628"/>
                    <a:gd name="T74" fmla="*/ 3625 w 3628"/>
                    <a:gd name="T75" fmla="*/ 1703 h 3628"/>
                    <a:gd name="T76" fmla="*/ 3599 w 3628"/>
                    <a:gd name="T77" fmla="*/ 2140 h 3628"/>
                    <a:gd name="T78" fmla="*/ 3476 w 3628"/>
                    <a:gd name="T79" fmla="*/ 2544 h 3628"/>
                    <a:gd name="T80" fmla="*/ 3266 w 3628"/>
                    <a:gd name="T81" fmla="*/ 2902 h 3628"/>
                    <a:gd name="T82" fmla="*/ 2983 w 3628"/>
                    <a:gd name="T83" fmla="*/ 3201 h 3628"/>
                    <a:gd name="T84" fmla="*/ 2639 w 3628"/>
                    <a:gd name="T85" fmla="*/ 3430 h 3628"/>
                    <a:gd name="T86" fmla="*/ 2245 w 3628"/>
                    <a:gd name="T87" fmla="*/ 3576 h 3628"/>
                    <a:gd name="T88" fmla="*/ 1814 w 3628"/>
                    <a:gd name="T89" fmla="*/ 3628 h 3628"/>
                    <a:gd name="T90" fmla="*/ 1383 w 3628"/>
                    <a:gd name="T91" fmla="*/ 3576 h 3628"/>
                    <a:gd name="T92" fmla="*/ 989 w 3628"/>
                    <a:gd name="T93" fmla="*/ 3430 h 3628"/>
                    <a:gd name="T94" fmla="*/ 646 w 3628"/>
                    <a:gd name="T95" fmla="*/ 3201 h 3628"/>
                    <a:gd name="T96" fmla="*/ 363 w 3628"/>
                    <a:gd name="T97" fmla="*/ 2902 h 3628"/>
                    <a:gd name="T98" fmla="*/ 153 w 3628"/>
                    <a:gd name="T99" fmla="*/ 2544 h 3628"/>
                    <a:gd name="T100" fmla="*/ 29 w 3628"/>
                    <a:gd name="T101" fmla="*/ 2140 h 3628"/>
                    <a:gd name="T102" fmla="*/ 3 w 3628"/>
                    <a:gd name="T103" fmla="*/ 1703 h 3628"/>
                    <a:gd name="T104" fmla="*/ 80 w 3628"/>
                    <a:gd name="T105" fmla="*/ 1281 h 3628"/>
                    <a:gd name="T106" fmla="*/ 248 w 3628"/>
                    <a:gd name="T107" fmla="*/ 899 h 3628"/>
                    <a:gd name="T108" fmla="*/ 495 w 3628"/>
                    <a:gd name="T109" fmla="*/ 568 h 3628"/>
                    <a:gd name="T110" fmla="*/ 810 w 3628"/>
                    <a:gd name="T111" fmla="*/ 303 h 3628"/>
                    <a:gd name="T112" fmla="*/ 1181 w 3628"/>
                    <a:gd name="T113" fmla="*/ 113 h 3628"/>
                    <a:gd name="T114" fmla="*/ 1595 w 3628"/>
                    <a:gd name="T115" fmla="*/ 13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628" h="3628">
                      <a:moveTo>
                        <a:pt x="1394" y="988"/>
                      </a:moveTo>
                      <a:lnTo>
                        <a:pt x="1307" y="993"/>
                      </a:lnTo>
                      <a:lnTo>
                        <a:pt x="1220" y="1004"/>
                      </a:lnTo>
                      <a:lnTo>
                        <a:pt x="1135" y="1021"/>
                      </a:lnTo>
                      <a:lnTo>
                        <a:pt x="1050" y="1047"/>
                      </a:lnTo>
                      <a:lnTo>
                        <a:pt x="985" y="1072"/>
                      </a:lnTo>
                      <a:lnTo>
                        <a:pt x="924" y="1100"/>
                      </a:lnTo>
                      <a:lnTo>
                        <a:pt x="868" y="1133"/>
                      </a:lnTo>
                      <a:lnTo>
                        <a:pt x="815" y="1168"/>
                      </a:lnTo>
                      <a:lnTo>
                        <a:pt x="766" y="1208"/>
                      </a:lnTo>
                      <a:lnTo>
                        <a:pt x="722" y="1251"/>
                      </a:lnTo>
                      <a:lnTo>
                        <a:pt x="681" y="1299"/>
                      </a:lnTo>
                      <a:lnTo>
                        <a:pt x="643" y="1350"/>
                      </a:lnTo>
                      <a:lnTo>
                        <a:pt x="610" y="1404"/>
                      </a:lnTo>
                      <a:lnTo>
                        <a:pt x="580" y="1462"/>
                      </a:lnTo>
                      <a:lnTo>
                        <a:pt x="555" y="1524"/>
                      </a:lnTo>
                      <a:lnTo>
                        <a:pt x="534" y="1591"/>
                      </a:lnTo>
                      <a:lnTo>
                        <a:pt x="504" y="1705"/>
                      </a:lnTo>
                      <a:lnTo>
                        <a:pt x="480" y="1819"/>
                      </a:lnTo>
                      <a:lnTo>
                        <a:pt x="463" y="1934"/>
                      </a:lnTo>
                      <a:lnTo>
                        <a:pt x="453" y="2052"/>
                      </a:lnTo>
                      <a:lnTo>
                        <a:pt x="450" y="2169"/>
                      </a:lnTo>
                      <a:lnTo>
                        <a:pt x="450" y="2285"/>
                      </a:lnTo>
                      <a:lnTo>
                        <a:pt x="452" y="2304"/>
                      </a:lnTo>
                      <a:lnTo>
                        <a:pt x="458" y="2319"/>
                      </a:lnTo>
                      <a:lnTo>
                        <a:pt x="465" y="2331"/>
                      </a:lnTo>
                      <a:lnTo>
                        <a:pt x="476" y="2341"/>
                      </a:lnTo>
                      <a:lnTo>
                        <a:pt x="492" y="2346"/>
                      </a:lnTo>
                      <a:lnTo>
                        <a:pt x="511" y="2348"/>
                      </a:lnTo>
                      <a:lnTo>
                        <a:pt x="627" y="2351"/>
                      </a:lnTo>
                      <a:lnTo>
                        <a:pt x="743" y="2351"/>
                      </a:lnTo>
                      <a:lnTo>
                        <a:pt x="756" y="2352"/>
                      </a:lnTo>
                      <a:lnTo>
                        <a:pt x="766" y="2357"/>
                      </a:lnTo>
                      <a:lnTo>
                        <a:pt x="774" y="2364"/>
                      </a:lnTo>
                      <a:lnTo>
                        <a:pt x="779" y="2378"/>
                      </a:lnTo>
                      <a:lnTo>
                        <a:pt x="795" y="2422"/>
                      </a:lnTo>
                      <a:lnTo>
                        <a:pt x="816" y="2463"/>
                      </a:lnTo>
                      <a:lnTo>
                        <a:pt x="842" y="2499"/>
                      </a:lnTo>
                      <a:lnTo>
                        <a:pt x="872" y="2534"/>
                      </a:lnTo>
                      <a:lnTo>
                        <a:pt x="905" y="2562"/>
                      </a:lnTo>
                      <a:lnTo>
                        <a:pt x="943" y="2587"/>
                      </a:lnTo>
                      <a:lnTo>
                        <a:pt x="983" y="2607"/>
                      </a:lnTo>
                      <a:lnTo>
                        <a:pt x="1026" y="2621"/>
                      </a:lnTo>
                      <a:lnTo>
                        <a:pt x="1071" y="2630"/>
                      </a:lnTo>
                      <a:lnTo>
                        <a:pt x="1119" y="2633"/>
                      </a:lnTo>
                      <a:lnTo>
                        <a:pt x="1165" y="2631"/>
                      </a:lnTo>
                      <a:lnTo>
                        <a:pt x="1209" y="2623"/>
                      </a:lnTo>
                      <a:lnTo>
                        <a:pt x="1252" y="2609"/>
                      </a:lnTo>
                      <a:lnTo>
                        <a:pt x="1293" y="2589"/>
                      </a:lnTo>
                      <a:lnTo>
                        <a:pt x="1331" y="2566"/>
                      </a:lnTo>
                      <a:lnTo>
                        <a:pt x="1365" y="2537"/>
                      </a:lnTo>
                      <a:lnTo>
                        <a:pt x="1396" y="2504"/>
                      </a:lnTo>
                      <a:lnTo>
                        <a:pt x="1423" y="2466"/>
                      </a:lnTo>
                      <a:lnTo>
                        <a:pt x="1445" y="2425"/>
                      </a:lnTo>
                      <a:lnTo>
                        <a:pt x="1461" y="2381"/>
                      </a:lnTo>
                      <a:lnTo>
                        <a:pt x="1466" y="2368"/>
                      </a:lnTo>
                      <a:lnTo>
                        <a:pt x="1474" y="2360"/>
                      </a:lnTo>
                      <a:lnTo>
                        <a:pt x="1484" y="2356"/>
                      </a:lnTo>
                      <a:lnTo>
                        <a:pt x="1498" y="2355"/>
                      </a:lnTo>
                      <a:lnTo>
                        <a:pt x="2083" y="2357"/>
                      </a:lnTo>
                      <a:lnTo>
                        <a:pt x="2098" y="2359"/>
                      </a:lnTo>
                      <a:lnTo>
                        <a:pt x="2109" y="2363"/>
                      </a:lnTo>
                      <a:lnTo>
                        <a:pt x="2118" y="2373"/>
                      </a:lnTo>
                      <a:lnTo>
                        <a:pt x="2125" y="2389"/>
                      </a:lnTo>
                      <a:lnTo>
                        <a:pt x="2141" y="2433"/>
                      </a:lnTo>
                      <a:lnTo>
                        <a:pt x="2162" y="2473"/>
                      </a:lnTo>
                      <a:lnTo>
                        <a:pt x="2189" y="2510"/>
                      </a:lnTo>
                      <a:lnTo>
                        <a:pt x="2219" y="2542"/>
                      </a:lnTo>
                      <a:lnTo>
                        <a:pt x="2253" y="2571"/>
                      </a:lnTo>
                      <a:lnTo>
                        <a:pt x="2291" y="2596"/>
                      </a:lnTo>
                      <a:lnTo>
                        <a:pt x="2330" y="2614"/>
                      </a:lnTo>
                      <a:lnTo>
                        <a:pt x="2373" y="2629"/>
                      </a:lnTo>
                      <a:lnTo>
                        <a:pt x="2419" y="2636"/>
                      </a:lnTo>
                      <a:lnTo>
                        <a:pt x="2465" y="2640"/>
                      </a:lnTo>
                      <a:lnTo>
                        <a:pt x="2512" y="2636"/>
                      </a:lnTo>
                      <a:lnTo>
                        <a:pt x="2557" y="2628"/>
                      </a:lnTo>
                      <a:lnTo>
                        <a:pt x="2599" y="2613"/>
                      </a:lnTo>
                      <a:lnTo>
                        <a:pt x="2640" y="2594"/>
                      </a:lnTo>
                      <a:lnTo>
                        <a:pt x="2676" y="2570"/>
                      </a:lnTo>
                      <a:lnTo>
                        <a:pt x="2711" y="2541"/>
                      </a:lnTo>
                      <a:lnTo>
                        <a:pt x="2740" y="2509"/>
                      </a:lnTo>
                      <a:lnTo>
                        <a:pt x="2767" y="2472"/>
                      </a:lnTo>
                      <a:lnTo>
                        <a:pt x="2788" y="2432"/>
                      </a:lnTo>
                      <a:lnTo>
                        <a:pt x="2805" y="2388"/>
                      </a:lnTo>
                      <a:lnTo>
                        <a:pt x="2810" y="2373"/>
                      </a:lnTo>
                      <a:lnTo>
                        <a:pt x="2819" y="2366"/>
                      </a:lnTo>
                      <a:lnTo>
                        <a:pt x="2829" y="2361"/>
                      </a:lnTo>
                      <a:lnTo>
                        <a:pt x="2844" y="2360"/>
                      </a:lnTo>
                      <a:lnTo>
                        <a:pt x="2971" y="2362"/>
                      </a:lnTo>
                      <a:lnTo>
                        <a:pt x="3099" y="2363"/>
                      </a:lnTo>
                      <a:lnTo>
                        <a:pt x="3123" y="2362"/>
                      </a:lnTo>
                      <a:lnTo>
                        <a:pt x="3142" y="2358"/>
                      </a:lnTo>
                      <a:lnTo>
                        <a:pt x="3157" y="2350"/>
                      </a:lnTo>
                      <a:lnTo>
                        <a:pt x="3167" y="2339"/>
                      </a:lnTo>
                      <a:lnTo>
                        <a:pt x="3175" y="2324"/>
                      </a:lnTo>
                      <a:lnTo>
                        <a:pt x="3178" y="2305"/>
                      </a:lnTo>
                      <a:lnTo>
                        <a:pt x="3178" y="2280"/>
                      </a:lnTo>
                      <a:lnTo>
                        <a:pt x="3173" y="2226"/>
                      </a:lnTo>
                      <a:lnTo>
                        <a:pt x="3162" y="2174"/>
                      </a:lnTo>
                      <a:lnTo>
                        <a:pt x="3147" y="2123"/>
                      </a:lnTo>
                      <a:lnTo>
                        <a:pt x="3128" y="2075"/>
                      </a:lnTo>
                      <a:lnTo>
                        <a:pt x="3106" y="2026"/>
                      </a:lnTo>
                      <a:lnTo>
                        <a:pt x="3082" y="1979"/>
                      </a:lnTo>
                      <a:lnTo>
                        <a:pt x="3055" y="1932"/>
                      </a:lnTo>
                      <a:lnTo>
                        <a:pt x="3007" y="1853"/>
                      </a:lnTo>
                      <a:lnTo>
                        <a:pt x="2954" y="1777"/>
                      </a:lnTo>
                      <a:lnTo>
                        <a:pt x="2896" y="1707"/>
                      </a:lnTo>
                      <a:lnTo>
                        <a:pt x="2835" y="1638"/>
                      </a:lnTo>
                      <a:lnTo>
                        <a:pt x="2771" y="1573"/>
                      </a:lnTo>
                      <a:lnTo>
                        <a:pt x="2704" y="1511"/>
                      </a:lnTo>
                      <a:lnTo>
                        <a:pt x="2634" y="1452"/>
                      </a:lnTo>
                      <a:lnTo>
                        <a:pt x="2560" y="1396"/>
                      </a:lnTo>
                      <a:lnTo>
                        <a:pt x="2477" y="1336"/>
                      </a:lnTo>
                      <a:lnTo>
                        <a:pt x="2392" y="1281"/>
                      </a:lnTo>
                      <a:lnTo>
                        <a:pt x="2305" y="1230"/>
                      </a:lnTo>
                      <a:lnTo>
                        <a:pt x="2216" y="1184"/>
                      </a:lnTo>
                      <a:lnTo>
                        <a:pt x="2126" y="1141"/>
                      </a:lnTo>
                      <a:lnTo>
                        <a:pt x="2033" y="1103"/>
                      </a:lnTo>
                      <a:lnTo>
                        <a:pt x="1938" y="1071"/>
                      </a:lnTo>
                      <a:lnTo>
                        <a:pt x="1841" y="1043"/>
                      </a:lnTo>
                      <a:lnTo>
                        <a:pt x="1740" y="1021"/>
                      </a:lnTo>
                      <a:lnTo>
                        <a:pt x="1654" y="1007"/>
                      </a:lnTo>
                      <a:lnTo>
                        <a:pt x="1566" y="996"/>
                      </a:lnTo>
                      <a:lnTo>
                        <a:pt x="1480" y="989"/>
                      </a:lnTo>
                      <a:lnTo>
                        <a:pt x="1394" y="988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84BA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 dirty="0"/>
                </a:p>
              </p:txBody>
            </p:sp>
            <p:grpSp>
              <p:nvGrpSpPr>
                <p:cNvPr id="105" name="Group 104"/>
                <p:cNvGrpSpPr/>
                <p:nvPr/>
              </p:nvGrpSpPr>
              <p:grpSpPr>
                <a:xfrm>
                  <a:off x="10210802" y="3991771"/>
                  <a:ext cx="493713" cy="280987"/>
                  <a:chOff x="10647363" y="2965451"/>
                  <a:chExt cx="493713" cy="280987"/>
                </a:xfrm>
              </p:grpSpPr>
              <p:sp>
                <p:nvSpPr>
                  <p:cNvPr id="106" name="Freeform 96"/>
                  <p:cNvSpPr>
                    <a:spLocks noEditPoints="1"/>
                  </p:cNvSpPr>
                  <p:nvPr/>
                </p:nvSpPr>
                <p:spPr bwMode="auto">
                  <a:xfrm>
                    <a:off x="10710863" y="3149601"/>
                    <a:ext cx="93663" cy="95250"/>
                  </a:xfrm>
                  <a:custGeom>
                    <a:avLst/>
                    <a:gdLst>
                      <a:gd name="T0" fmla="*/ 213 w 475"/>
                      <a:gd name="T1" fmla="*/ 122 h 476"/>
                      <a:gd name="T2" fmla="*/ 165 w 475"/>
                      <a:gd name="T3" fmla="*/ 144 h 476"/>
                      <a:gd name="T4" fmla="*/ 133 w 475"/>
                      <a:gd name="T5" fmla="*/ 183 h 476"/>
                      <a:gd name="T6" fmla="*/ 121 w 475"/>
                      <a:gd name="T7" fmla="*/ 235 h 476"/>
                      <a:gd name="T8" fmla="*/ 133 w 475"/>
                      <a:gd name="T9" fmla="*/ 287 h 476"/>
                      <a:gd name="T10" fmla="*/ 164 w 475"/>
                      <a:gd name="T11" fmla="*/ 326 h 476"/>
                      <a:gd name="T12" fmla="*/ 210 w 475"/>
                      <a:gd name="T13" fmla="*/ 349 h 476"/>
                      <a:gd name="T14" fmla="*/ 265 w 475"/>
                      <a:gd name="T15" fmla="*/ 350 h 476"/>
                      <a:gd name="T16" fmla="*/ 311 w 475"/>
                      <a:gd name="T17" fmla="*/ 328 h 476"/>
                      <a:gd name="T18" fmla="*/ 343 w 475"/>
                      <a:gd name="T19" fmla="*/ 288 h 476"/>
                      <a:gd name="T20" fmla="*/ 356 w 475"/>
                      <a:gd name="T21" fmla="*/ 237 h 476"/>
                      <a:gd name="T22" fmla="*/ 345 w 475"/>
                      <a:gd name="T23" fmla="*/ 185 h 476"/>
                      <a:gd name="T24" fmla="*/ 313 w 475"/>
                      <a:gd name="T25" fmla="*/ 145 h 476"/>
                      <a:gd name="T26" fmla="*/ 268 w 475"/>
                      <a:gd name="T27" fmla="*/ 122 h 476"/>
                      <a:gd name="T28" fmla="*/ 235 w 475"/>
                      <a:gd name="T29" fmla="*/ 0 h 476"/>
                      <a:gd name="T30" fmla="*/ 310 w 475"/>
                      <a:gd name="T31" fmla="*/ 13 h 476"/>
                      <a:gd name="T32" fmla="*/ 375 w 475"/>
                      <a:gd name="T33" fmla="*/ 47 h 476"/>
                      <a:gd name="T34" fmla="*/ 428 w 475"/>
                      <a:gd name="T35" fmla="*/ 98 h 476"/>
                      <a:gd name="T36" fmla="*/ 462 w 475"/>
                      <a:gd name="T37" fmla="*/ 163 h 476"/>
                      <a:gd name="T38" fmla="*/ 475 w 475"/>
                      <a:gd name="T39" fmla="*/ 237 h 476"/>
                      <a:gd name="T40" fmla="*/ 462 w 475"/>
                      <a:gd name="T41" fmla="*/ 312 h 476"/>
                      <a:gd name="T42" fmla="*/ 429 w 475"/>
                      <a:gd name="T43" fmla="*/ 377 h 476"/>
                      <a:gd name="T44" fmla="*/ 378 w 475"/>
                      <a:gd name="T45" fmla="*/ 429 h 476"/>
                      <a:gd name="T46" fmla="*/ 313 w 475"/>
                      <a:gd name="T47" fmla="*/ 464 h 476"/>
                      <a:gd name="T48" fmla="*/ 238 w 475"/>
                      <a:gd name="T49" fmla="*/ 476 h 476"/>
                      <a:gd name="T50" fmla="*/ 163 w 475"/>
                      <a:gd name="T51" fmla="*/ 465 h 476"/>
                      <a:gd name="T52" fmla="*/ 98 w 475"/>
                      <a:gd name="T53" fmla="*/ 431 h 476"/>
                      <a:gd name="T54" fmla="*/ 47 w 475"/>
                      <a:gd name="T55" fmla="*/ 381 h 476"/>
                      <a:gd name="T56" fmla="*/ 13 w 475"/>
                      <a:gd name="T57" fmla="*/ 315 h 476"/>
                      <a:gd name="T58" fmla="*/ 0 w 475"/>
                      <a:gd name="T59" fmla="*/ 240 h 476"/>
                      <a:gd name="T60" fmla="*/ 11 w 475"/>
                      <a:gd name="T61" fmla="*/ 165 h 476"/>
                      <a:gd name="T62" fmla="*/ 45 w 475"/>
                      <a:gd name="T63" fmla="*/ 99 h 476"/>
                      <a:gd name="T64" fmla="*/ 95 w 475"/>
                      <a:gd name="T65" fmla="*/ 47 h 476"/>
                      <a:gd name="T66" fmla="*/ 160 w 475"/>
                      <a:gd name="T67" fmla="*/ 14 h 476"/>
                      <a:gd name="T68" fmla="*/ 235 w 475"/>
                      <a:gd name="T69" fmla="*/ 0 h 4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75" h="476">
                        <a:moveTo>
                          <a:pt x="241" y="119"/>
                        </a:moveTo>
                        <a:lnTo>
                          <a:pt x="213" y="122"/>
                        </a:lnTo>
                        <a:lnTo>
                          <a:pt x="187" y="130"/>
                        </a:lnTo>
                        <a:lnTo>
                          <a:pt x="165" y="144"/>
                        </a:lnTo>
                        <a:lnTo>
                          <a:pt x="146" y="162"/>
                        </a:lnTo>
                        <a:lnTo>
                          <a:pt x="133" y="183"/>
                        </a:lnTo>
                        <a:lnTo>
                          <a:pt x="124" y="208"/>
                        </a:lnTo>
                        <a:lnTo>
                          <a:pt x="121" y="235"/>
                        </a:lnTo>
                        <a:lnTo>
                          <a:pt x="124" y="261"/>
                        </a:lnTo>
                        <a:lnTo>
                          <a:pt x="133" y="287"/>
                        </a:lnTo>
                        <a:lnTo>
                          <a:pt x="146" y="308"/>
                        </a:lnTo>
                        <a:lnTo>
                          <a:pt x="164" y="326"/>
                        </a:lnTo>
                        <a:lnTo>
                          <a:pt x="186" y="340"/>
                        </a:lnTo>
                        <a:lnTo>
                          <a:pt x="210" y="349"/>
                        </a:lnTo>
                        <a:lnTo>
                          <a:pt x="238" y="352"/>
                        </a:lnTo>
                        <a:lnTo>
                          <a:pt x="265" y="350"/>
                        </a:lnTo>
                        <a:lnTo>
                          <a:pt x="289" y="341"/>
                        </a:lnTo>
                        <a:lnTo>
                          <a:pt x="311" y="328"/>
                        </a:lnTo>
                        <a:lnTo>
                          <a:pt x="330" y="310"/>
                        </a:lnTo>
                        <a:lnTo>
                          <a:pt x="343" y="288"/>
                        </a:lnTo>
                        <a:lnTo>
                          <a:pt x="353" y="263"/>
                        </a:lnTo>
                        <a:lnTo>
                          <a:pt x="356" y="237"/>
                        </a:lnTo>
                        <a:lnTo>
                          <a:pt x="354" y="210"/>
                        </a:lnTo>
                        <a:lnTo>
                          <a:pt x="345" y="185"/>
                        </a:lnTo>
                        <a:lnTo>
                          <a:pt x="332" y="164"/>
                        </a:lnTo>
                        <a:lnTo>
                          <a:pt x="313" y="145"/>
                        </a:lnTo>
                        <a:lnTo>
                          <a:pt x="292" y="131"/>
                        </a:lnTo>
                        <a:lnTo>
                          <a:pt x="268" y="122"/>
                        </a:lnTo>
                        <a:lnTo>
                          <a:pt x="241" y="119"/>
                        </a:lnTo>
                        <a:close/>
                        <a:moveTo>
                          <a:pt x="235" y="0"/>
                        </a:moveTo>
                        <a:lnTo>
                          <a:pt x="273" y="4"/>
                        </a:lnTo>
                        <a:lnTo>
                          <a:pt x="310" y="13"/>
                        </a:lnTo>
                        <a:lnTo>
                          <a:pt x="344" y="27"/>
                        </a:lnTo>
                        <a:lnTo>
                          <a:pt x="375" y="47"/>
                        </a:lnTo>
                        <a:lnTo>
                          <a:pt x="404" y="70"/>
                        </a:lnTo>
                        <a:lnTo>
                          <a:pt x="428" y="98"/>
                        </a:lnTo>
                        <a:lnTo>
                          <a:pt x="447" y="129"/>
                        </a:lnTo>
                        <a:lnTo>
                          <a:pt x="462" y="163"/>
                        </a:lnTo>
                        <a:lnTo>
                          <a:pt x="471" y="198"/>
                        </a:lnTo>
                        <a:lnTo>
                          <a:pt x="475" y="237"/>
                        </a:lnTo>
                        <a:lnTo>
                          <a:pt x="471" y="276"/>
                        </a:lnTo>
                        <a:lnTo>
                          <a:pt x="462" y="312"/>
                        </a:lnTo>
                        <a:lnTo>
                          <a:pt x="448" y="346"/>
                        </a:lnTo>
                        <a:lnTo>
                          <a:pt x="429" y="377"/>
                        </a:lnTo>
                        <a:lnTo>
                          <a:pt x="405" y="405"/>
                        </a:lnTo>
                        <a:lnTo>
                          <a:pt x="378" y="429"/>
                        </a:lnTo>
                        <a:lnTo>
                          <a:pt x="347" y="449"/>
                        </a:lnTo>
                        <a:lnTo>
                          <a:pt x="313" y="464"/>
                        </a:lnTo>
                        <a:lnTo>
                          <a:pt x="277" y="472"/>
                        </a:lnTo>
                        <a:lnTo>
                          <a:pt x="238" y="476"/>
                        </a:lnTo>
                        <a:lnTo>
                          <a:pt x="199" y="473"/>
                        </a:lnTo>
                        <a:lnTo>
                          <a:pt x="163" y="465"/>
                        </a:lnTo>
                        <a:lnTo>
                          <a:pt x="129" y="450"/>
                        </a:lnTo>
                        <a:lnTo>
                          <a:pt x="98" y="431"/>
                        </a:lnTo>
                        <a:lnTo>
                          <a:pt x="70" y="408"/>
                        </a:lnTo>
                        <a:lnTo>
                          <a:pt x="47" y="381"/>
                        </a:lnTo>
                        <a:lnTo>
                          <a:pt x="27" y="350"/>
                        </a:lnTo>
                        <a:lnTo>
                          <a:pt x="13" y="315"/>
                        </a:lnTo>
                        <a:lnTo>
                          <a:pt x="4" y="279"/>
                        </a:lnTo>
                        <a:lnTo>
                          <a:pt x="0" y="240"/>
                        </a:lnTo>
                        <a:lnTo>
                          <a:pt x="3" y="202"/>
                        </a:lnTo>
                        <a:lnTo>
                          <a:pt x="11" y="165"/>
                        </a:lnTo>
                        <a:lnTo>
                          <a:pt x="26" y="131"/>
                        </a:lnTo>
                        <a:lnTo>
                          <a:pt x="45" y="99"/>
                        </a:lnTo>
                        <a:lnTo>
                          <a:pt x="68" y="71"/>
                        </a:lnTo>
                        <a:lnTo>
                          <a:pt x="95" y="47"/>
                        </a:lnTo>
                        <a:lnTo>
                          <a:pt x="126" y="28"/>
                        </a:lnTo>
                        <a:lnTo>
                          <a:pt x="160" y="14"/>
                        </a:lnTo>
                        <a:lnTo>
                          <a:pt x="196" y="4"/>
                        </a:lnTo>
                        <a:lnTo>
                          <a:pt x="235" y="0"/>
                        </a:lnTo>
                        <a:close/>
                      </a:path>
                    </a:pathLst>
                  </a:custGeom>
                  <a:solidFill>
                    <a:srgbClr val="84BA1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107" name="Freeform 97"/>
                  <p:cNvSpPr>
                    <a:spLocks noEditPoints="1"/>
                  </p:cNvSpPr>
                  <p:nvPr/>
                </p:nvSpPr>
                <p:spPr bwMode="auto">
                  <a:xfrm>
                    <a:off x="10975975" y="3151188"/>
                    <a:ext cx="95250" cy="95250"/>
                  </a:xfrm>
                  <a:custGeom>
                    <a:avLst/>
                    <a:gdLst>
                      <a:gd name="T0" fmla="*/ 213 w 476"/>
                      <a:gd name="T1" fmla="*/ 120 h 475"/>
                      <a:gd name="T2" fmla="*/ 166 w 476"/>
                      <a:gd name="T3" fmla="*/ 143 h 475"/>
                      <a:gd name="T4" fmla="*/ 135 w 476"/>
                      <a:gd name="T5" fmla="*/ 182 h 475"/>
                      <a:gd name="T6" fmla="*/ 124 w 476"/>
                      <a:gd name="T7" fmla="*/ 234 h 475"/>
                      <a:gd name="T8" fmla="*/ 135 w 476"/>
                      <a:gd name="T9" fmla="*/ 286 h 475"/>
                      <a:gd name="T10" fmla="*/ 166 w 476"/>
                      <a:gd name="T11" fmla="*/ 326 h 475"/>
                      <a:gd name="T12" fmla="*/ 212 w 476"/>
                      <a:gd name="T13" fmla="*/ 348 h 475"/>
                      <a:gd name="T14" fmla="*/ 266 w 476"/>
                      <a:gd name="T15" fmla="*/ 348 h 475"/>
                      <a:gd name="T16" fmla="*/ 312 w 476"/>
                      <a:gd name="T17" fmla="*/ 326 h 475"/>
                      <a:gd name="T18" fmla="*/ 344 w 476"/>
                      <a:gd name="T19" fmla="*/ 287 h 475"/>
                      <a:gd name="T20" fmla="*/ 356 w 476"/>
                      <a:gd name="T21" fmla="*/ 237 h 475"/>
                      <a:gd name="T22" fmla="*/ 345 w 476"/>
                      <a:gd name="T23" fmla="*/ 183 h 475"/>
                      <a:gd name="T24" fmla="*/ 314 w 476"/>
                      <a:gd name="T25" fmla="*/ 144 h 475"/>
                      <a:gd name="T26" fmla="*/ 267 w 476"/>
                      <a:gd name="T27" fmla="*/ 120 h 475"/>
                      <a:gd name="T28" fmla="*/ 238 w 476"/>
                      <a:gd name="T29" fmla="*/ 0 h 475"/>
                      <a:gd name="T30" fmla="*/ 312 w 476"/>
                      <a:gd name="T31" fmla="*/ 11 h 475"/>
                      <a:gd name="T32" fmla="*/ 377 w 476"/>
                      <a:gd name="T33" fmla="*/ 45 h 475"/>
                      <a:gd name="T34" fmla="*/ 429 w 476"/>
                      <a:gd name="T35" fmla="*/ 96 h 475"/>
                      <a:gd name="T36" fmla="*/ 464 w 476"/>
                      <a:gd name="T37" fmla="*/ 160 h 475"/>
                      <a:gd name="T38" fmla="*/ 476 w 476"/>
                      <a:gd name="T39" fmla="*/ 234 h 475"/>
                      <a:gd name="T40" fmla="*/ 465 w 476"/>
                      <a:gd name="T41" fmla="*/ 311 h 475"/>
                      <a:gd name="T42" fmla="*/ 432 w 476"/>
                      <a:gd name="T43" fmla="*/ 376 h 475"/>
                      <a:gd name="T44" fmla="*/ 380 w 476"/>
                      <a:gd name="T45" fmla="*/ 429 h 475"/>
                      <a:gd name="T46" fmla="*/ 314 w 476"/>
                      <a:gd name="T47" fmla="*/ 463 h 475"/>
                      <a:gd name="T48" fmla="*/ 239 w 476"/>
                      <a:gd name="T49" fmla="*/ 475 h 475"/>
                      <a:gd name="T50" fmla="*/ 164 w 476"/>
                      <a:gd name="T51" fmla="*/ 463 h 475"/>
                      <a:gd name="T52" fmla="*/ 99 w 476"/>
                      <a:gd name="T53" fmla="*/ 430 h 475"/>
                      <a:gd name="T54" fmla="*/ 47 w 476"/>
                      <a:gd name="T55" fmla="*/ 378 h 475"/>
                      <a:gd name="T56" fmla="*/ 13 w 476"/>
                      <a:gd name="T57" fmla="*/ 312 h 475"/>
                      <a:gd name="T58" fmla="*/ 0 w 476"/>
                      <a:gd name="T59" fmla="*/ 235 h 475"/>
                      <a:gd name="T60" fmla="*/ 13 w 476"/>
                      <a:gd name="T61" fmla="*/ 162 h 475"/>
                      <a:gd name="T62" fmla="*/ 47 w 476"/>
                      <a:gd name="T63" fmla="*/ 97 h 475"/>
                      <a:gd name="T64" fmla="*/ 99 w 476"/>
                      <a:gd name="T65" fmla="*/ 46 h 475"/>
                      <a:gd name="T66" fmla="*/ 163 w 476"/>
                      <a:gd name="T67" fmla="*/ 12 h 475"/>
                      <a:gd name="T68" fmla="*/ 238 w 476"/>
                      <a:gd name="T69" fmla="*/ 0 h 4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76" h="475">
                        <a:moveTo>
                          <a:pt x="240" y="117"/>
                        </a:moveTo>
                        <a:lnTo>
                          <a:pt x="213" y="120"/>
                        </a:lnTo>
                        <a:lnTo>
                          <a:pt x="188" y="129"/>
                        </a:lnTo>
                        <a:lnTo>
                          <a:pt x="166" y="143"/>
                        </a:lnTo>
                        <a:lnTo>
                          <a:pt x="149" y="160"/>
                        </a:lnTo>
                        <a:lnTo>
                          <a:pt x="135" y="182"/>
                        </a:lnTo>
                        <a:lnTo>
                          <a:pt x="126" y="207"/>
                        </a:lnTo>
                        <a:lnTo>
                          <a:pt x="124" y="234"/>
                        </a:lnTo>
                        <a:lnTo>
                          <a:pt x="126" y="261"/>
                        </a:lnTo>
                        <a:lnTo>
                          <a:pt x="135" y="286"/>
                        </a:lnTo>
                        <a:lnTo>
                          <a:pt x="149" y="307"/>
                        </a:lnTo>
                        <a:lnTo>
                          <a:pt x="166" y="326"/>
                        </a:lnTo>
                        <a:lnTo>
                          <a:pt x="187" y="339"/>
                        </a:lnTo>
                        <a:lnTo>
                          <a:pt x="212" y="348"/>
                        </a:lnTo>
                        <a:lnTo>
                          <a:pt x="239" y="352"/>
                        </a:lnTo>
                        <a:lnTo>
                          <a:pt x="266" y="348"/>
                        </a:lnTo>
                        <a:lnTo>
                          <a:pt x="291" y="340"/>
                        </a:lnTo>
                        <a:lnTo>
                          <a:pt x="312" y="326"/>
                        </a:lnTo>
                        <a:lnTo>
                          <a:pt x="331" y="308"/>
                        </a:lnTo>
                        <a:lnTo>
                          <a:pt x="344" y="287"/>
                        </a:lnTo>
                        <a:lnTo>
                          <a:pt x="353" y="263"/>
                        </a:lnTo>
                        <a:lnTo>
                          <a:pt x="356" y="237"/>
                        </a:lnTo>
                        <a:lnTo>
                          <a:pt x="354" y="209"/>
                        </a:lnTo>
                        <a:lnTo>
                          <a:pt x="345" y="183"/>
                        </a:lnTo>
                        <a:lnTo>
                          <a:pt x="332" y="161"/>
                        </a:lnTo>
                        <a:lnTo>
                          <a:pt x="314" y="144"/>
                        </a:lnTo>
                        <a:lnTo>
                          <a:pt x="292" y="129"/>
                        </a:lnTo>
                        <a:lnTo>
                          <a:pt x="267" y="120"/>
                        </a:lnTo>
                        <a:lnTo>
                          <a:pt x="240" y="117"/>
                        </a:lnTo>
                        <a:close/>
                        <a:moveTo>
                          <a:pt x="238" y="0"/>
                        </a:moveTo>
                        <a:lnTo>
                          <a:pt x="276" y="2"/>
                        </a:lnTo>
                        <a:lnTo>
                          <a:pt x="312" y="11"/>
                        </a:lnTo>
                        <a:lnTo>
                          <a:pt x="345" y="25"/>
                        </a:lnTo>
                        <a:lnTo>
                          <a:pt x="377" y="45"/>
                        </a:lnTo>
                        <a:lnTo>
                          <a:pt x="405" y="69"/>
                        </a:lnTo>
                        <a:lnTo>
                          <a:pt x="429" y="96"/>
                        </a:lnTo>
                        <a:lnTo>
                          <a:pt x="448" y="127"/>
                        </a:lnTo>
                        <a:lnTo>
                          <a:pt x="464" y="160"/>
                        </a:lnTo>
                        <a:lnTo>
                          <a:pt x="472" y="197"/>
                        </a:lnTo>
                        <a:lnTo>
                          <a:pt x="476" y="234"/>
                        </a:lnTo>
                        <a:lnTo>
                          <a:pt x="474" y="273"/>
                        </a:lnTo>
                        <a:lnTo>
                          <a:pt x="465" y="311"/>
                        </a:lnTo>
                        <a:lnTo>
                          <a:pt x="450" y="345"/>
                        </a:lnTo>
                        <a:lnTo>
                          <a:pt x="432" y="376"/>
                        </a:lnTo>
                        <a:lnTo>
                          <a:pt x="407" y="405"/>
                        </a:lnTo>
                        <a:lnTo>
                          <a:pt x="380" y="429"/>
                        </a:lnTo>
                        <a:lnTo>
                          <a:pt x="349" y="448"/>
                        </a:lnTo>
                        <a:lnTo>
                          <a:pt x="314" y="463"/>
                        </a:lnTo>
                        <a:lnTo>
                          <a:pt x="278" y="472"/>
                        </a:lnTo>
                        <a:lnTo>
                          <a:pt x="239" y="475"/>
                        </a:lnTo>
                        <a:lnTo>
                          <a:pt x="200" y="472"/>
                        </a:lnTo>
                        <a:lnTo>
                          <a:pt x="164" y="463"/>
                        </a:lnTo>
                        <a:lnTo>
                          <a:pt x="130" y="449"/>
                        </a:lnTo>
                        <a:lnTo>
                          <a:pt x="99" y="430"/>
                        </a:lnTo>
                        <a:lnTo>
                          <a:pt x="70" y="406"/>
                        </a:lnTo>
                        <a:lnTo>
                          <a:pt x="47" y="378"/>
                        </a:lnTo>
                        <a:lnTo>
                          <a:pt x="27" y="346"/>
                        </a:lnTo>
                        <a:lnTo>
                          <a:pt x="13" y="312"/>
                        </a:lnTo>
                        <a:lnTo>
                          <a:pt x="4" y="274"/>
                        </a:lnTo>
                        <a:lnTo>
                          <a:pt x="0" y="235"/>
                        </a:lnTo>
                        <a:lnTo>
                          <a:pt x="4" y="198"/>
                        </a:lnTo>
                        <a:lnTo>
                          <a:pt x="13" y="162"/>
                        </a:lnTo>
                        <a:lnTo>
                          <a:pt x="27" y="128"/>
                        </a:lnTo>
                        <a:lnTo>
                          <a:pt x="47" y="97"/>
                        </a:lnTo>
                        <a:lnTo>
                          <a:pt x="71" y="70"/>
                        </a:lnTo>
                        <a:lnTo>
                          <a:pt x="99" y="46"/>
                        </a:lnTo>
                        <a:lnTo>
                          <a:pt x="130" y="27"/>
                        </a:lnTo>
                        <a:lnTo>
                          <a:pt x="163" y="12"/>
                        </a:lnTo>
                        <a:lnTo>
                          <a:pt x="199" y="3"/>
                        </a:lnTo>
                        <a:lnTo>
                          <a:pt x="238" y="0"/>
                        </a:lnTo>
                        <a:close/>
                      </a:path>
                    </a:pathLst>
                  </a:custGeom>
                  <a:solidFill>
                    <a:srgbClr val="84BA1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108" name="Freeform 98"/>
                  <p:cNvSpPr>
                    <a:spLocks/>
                  </p:cNvSpPr>
                  <p:nvPr/>
                </p:nvSpPr>
                <p:spPr bwMode="auto">
                  <a:xfrm>
                    <a:off x="10748963" y="3189288"/>
                    <a:ext cx="15875" cy="15875"/>
                  </a:xfrm>
                  <a:custGeom>
                    <a:avLst/>
                    <a:gdLst>
                      <a:gd name="T0" fmla="*/ 41 w 80"/>
                      <a:gd name="T1" fmla="*/ 0 h 79"/>
                      <a:gd name="T2" fmla="*/ 57 w 80"/>
                      <a:gd name="T3" fmla="*/ 3 h 79"/>
                      <a:gd name="T4" fmla="*/ 69 w 80"/>
                      <a:gd name="T5" fmla="*/ 12 h 79"/>
                      <a:gd name="T6" fmla="*/ 78 w 80"/>
                      <a:gd name="T7" fmla="*/ 25 h 79"/>
                      <a:gd name="T8" fmla="*/ 80 w 80"/>
                      <a:gd name="T9" fmla="*/ 40 h 79"/>
                      <a:gd name="T10" fmla="*/ 77 w 80"/>
                      <a:gd name="T11" fmla="*/ 55 h 79"/>
                      <a:gd name="T12" fmla="*/ 68 w 80"/>
                      <a:gd name="T13" fmla="*/ 67 h 79"/>
                      <a:gd name="T14" fmla="*/ 56 w 80"/>
                      <a:gd name="T15" fmla="*/ 75 h 79"/>
                      <a:gd name="T16" fmla="*/ 40 w 80"/>
                      <a:gd name="T17" fmla="*/ 79 h 79"/>
                      <a:gd name="T18" fmla="*/ 25 w 80"/>
                      <a:gd name="T19" fmla="*/ 75 h 79"/>
                      <a:gd name="T20" fmla="*/ 12 w 80"/>
                      <a:gd name="T21" fmla="*/ 65 h 79"/>
                      <a:gd name="T22" fmla="*/ 4 w 80"/>
                      <a:gd name="T23" fmla="*/ 53 h 79"/>
                      <a:gd name="T24" fmla="*/ 0 w 80"/>
                      <a:gd name="T25" fmla="*/ 39 h 79"/>
                      <a:gd name="T26" fmla="*/ 4 w 80"/>
                      <a:gd name="T27" fmla="*/ 24 h 79"/>
                      <a:gd name="T28" fmla="*/ 14 w 80"/>
                      <a:gd name="T29" fmla="*/ 11 h 79"/>
                      <a:gd name="T30" fmla="*/ 27 w 80"/>
                      <a:gd name="T31" fmla="*/ 3 h 79"/>
                      <a:gd name="T32" fmla="*/ 41 w 80"/>
                      <a:gd name="T33" fmla="*/ 0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" h="79">
                        <a:moveTo>
                          <a:pt x="41" y="0"/>
                        </a:moveTo>
                        <a:lnTo>
                          <a:pt x="57" y="3"/>
                        </a:lnTo>
                        <a:lnTo>
                          <a:pt x="69" y="12"/>
                        </a:lnTo>
                        <a:lnTo>
                          <a:pt x="78" y="25"/>
                        </a:lnTo>
                        <a:lnTo>
                          <a:pt x="80" y="40"/>
                        </a:lnTo>
                        <a:lnTo>
                          <a:pt x="77" y="55"/>
                        </a:lnTo>
                        <a:lnTo>
                          <a:pt x="68" y="67"/>
                        </a:lnTo>
                        <a:lnTo>
                          <a:pt x="56" y="75"/>
                        </a:lnTo>
                        <a:lnTo>
                          <a:pt x="40" y="79"/>
                        </a:lnTo>
                        <a:lnTo>
                          <a:pt x="25" y="75"/>
                        </a:lnTo>
                        <a:lnTo>
                          <a:pt x="12" y="65"/>
                        </a:lnTo>
                        <a:lnTo>
                          <a:pt x="4" y="53"/>
                        </a:lnTo>
                        <a:lnTo>
                          <a:pt x="0" y="39"/>
                        </a:lnTo>
                        <a:lnTo>
                          <a:pt x="4" y="24"/>
                        </a:lnTo>
                        <a:lnTo>
                          <a:pt x="14" y="11"/>
                        </a:lnTo>
                        <a:lnTo>
                          <a:pt x="27" y="3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solidFill>
                    <a:srgbClr val="84BA1F"/>
                  </a:solidFill>
                  <a:ln w="0">
                    <a:solidFill>
                      <a:srgbClr val="6FAC43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109" name="Freeform 99"/>
                  <p:cNvSpPr>
                    <a:spLocks/>
                  </p:cNvSpPr>
                  <p:nvPr/>
                </p:nvSpPr>
                <p:spPr bwMode="auto">
                  <a:xfrm>
                    <a:off x="11015663" y="3189288"/>
                    <a:ext cx="15875" cy="15875"/>
                  </a:xfrm>
                  <a:custGeom>
                    <a:avLst/>
                    <a:gdLst>
                      <a:gd name="T0" fmla="*/ 37 w 77"/>
                      <a:gd name="T1" fmla="*/ 0 h 78"/>
                      <a:gd name="T2" fmla="*/ 53 w 77"/>
                      <a:gd name="T3" fmla="*/ 3 h 78"/>
                      <a:gd name="T4" fmla="*/ 66 w 77"/>
                      <a:gd name="T5" fmla="*/ 12 h 78"/>
                      <a:gd name="T6" fmla="*/ 75 w 77"/>
                      <a:gd name="T7" fmla="*/ 25 h 78"/>
                      <a:gd name="T8" fmla="*/ 77 w 77"/>
                      <a:gd name="T9" fmla="*/ 39 h 78"/>
                      <a:gd name="T10" fmla="*/ 75 w 77"/>
                      <a:gd name="T11" fmla="*/ 53 h 78"/>
                      <a:gd name="T12" fmla="*/ 70 w 77"/>
                      <a:gd name="T13" fmla="*/ 63 h 78"/>
                      <a:gd name="T14" fmla="*/ 63 w 77"/>
                      <a:gd name="T15" fmla="*/ 70 h 78"/>
                      <a:gd name="T16" fmla="*/ 53 w 77"/>
                      <a:gd name="T17" fmla="*/ 76 h 78"/>
                      <a:gd name="T18" fmla="*/ 39 w 77"/>
                      <a:gd name="T19" fmla="*/ 78 h 78"/>
                      <a:gd name="T20" fmla="*/ 24 w 77"/>
                      <a:gd name="T21" fmla="*/ 76 h 78"/>
                      <a:gd name="T22" fmla="*/ 12 w 77"/>
                      <a:gd name="T23" fmla="*/ 68 h 78"/>
                      <a:gd name="T24" fmla="*/ 3 w 77"/>
                      <a:gd name="T25" fmla="*/ 56 h 78"/>
                      <a:gd name="T26" fmla="*/ 0 w 77"/>
                      <a:gd name="T27" fmla="*/ 40 h 78"/>
                      <a:gd name="T28" fmla="*/ 2 w 77"/>
                      <a:gd name="T29" fmla="*/ 25 h 78"/>
                      <a:gd name="T30" fmla="*/ 11 w 77"/>
                      <a:gd name="T31" fmla="*/ 12 h 78"/>
                      <a:gd name="T32" fmla="*/ 23 w 77"/>
                      <a:gd name="T33" fmla="*/ 3 h 78"/>
                      <a:gd name="T34" fmla="*/ 37 w 77"/>
                      <a:gd name="T35" fmla="*/ 0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7" h="78">
                        <a:moveTo>
                          <a:pt x="37" y="0"/>
                        </a:moveTo>
                        <a:lnTo>
                          <a:pt x="53" y="3"/>
                        </a:lnTo>
                        <a:lnTo>
                          <a:pt x="66" y="12"/>
                        </a:lnTo>
                        <a:lnTo>
                          <a:pt x="75" y="25"/>
                        </a:lnTo>
                        <a:lnTo>
                          <a:pt x="77" y="39"/>
                        </a:lnTo>
                        <a:lnTo>
                          <a:pt x="75" y="53"/>
                        </a:lnTo>
                        <a:lnTo>
                          <a:pt x="70" y="63"/>
                        </a:lnTo>
                        <a:lnTo>
                          <a:pt x="63" y="70"/>
                        </a:lnTo>
                        <a:lnTo>
                          <a:pt x="53" y="76"/>
                        </a:lnTo>
                        <a:lnTo>
                          <a:pt x="39" y="78"/>
                        </a:lnTo>
                        <a:lnTo>
                          <a:pt x="24" y="76"/>
                        </a:lnTo>
                        <a:lnTo>
                          <a:pt x="12" y="68"/>
                        </a:lnTo>
                        <a:lnTo>
                          <a:pt x="3" y="56"/>
                        </a:lnTo>
                        <a:lnTo>
                          <a:pt x="0" y="40"/>
                        </a:lnTo>
                        <a:lnTo>
                          <a:pt x="2" y="25"/>
                        </a:lnTo>
                        <a:lnTo>
                          <a:pt x="11" y="12"/>
                        </a:lnTo>
                        <a:lnTo>
                          <a:pt x="23" y="3"/>
                        </a:lnTo>
                        <a:lnTo>
                          <a:pt x="37" y="0"/>
                        </a:lnTo>
                        <a:close/>
                      </a:path>
                    </a:pathLst>
                  </a:custGeom>
                  <a:solidFill>
                    <a:srgbClr val="84BA1F"/>
                  </a:solidFill>
                  <a:ln w="0">
                    <a:solidFill>
                      <a:srgbClr val="6FAC43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110" name="Freeform 101"/>
                  <p:cNvSpPr>
                    <a:spLocks noEditPoints="1"/>
                  </p:cNvSpPr>
                  <p:nvPr/>
                </p:nvSpPr>
                <p:spPr bwMode="auto">
                  <a:xfrm>
                    <a:off x="10647363" y="2965451"/>
                    <a:ext cx="493713" cy="225425"/>
                  </a:xfrm>
                  <a:custGeom>
                    <a:avLst/>
                    <a:gdLst>
                      <a:gd name="T0" fmla="*/ 1933 w 2485"/>
                      <a:gd name="T1" fmla="*/ 548 h 1135"/>
                      <a:gd name="T2" fmla="*/ 1713 w 2485"/>
                      <a:gd name="T3" fmla="*/ 390 h 1135"/>
                      <a:gd name="T4" fmla="*/ 1481 w 2485"/>
                      <a:gd name="T5" fmla="*/ 266 h 1135"/>
                      <a:gd name="T6" fmla="*/ 1233 w 2485"/>
                      <a:gd name="T7" fmla="*/ 180 h 1135"/>
                      <a:gd name="T8" fmla="*/ 966 w 2485"/>
                      <a:gd name="T9" fmla="*/ 140 h 1135"/>
                      <a:gd name="T10" fmla="*/ 665 w 2485"/>
                      <a:gd name="T11" fmla="*/ 143 h 1135"/>
                      <a:gd name="T12" fmla="*/ 514 w 2485"/>
                      <a:gd name="T13" fmla="*/ 189 h 1135"/>
                      <a:gd name="T14" fmla="*/ 376 w 2485"/>
                      <a:gd name="T15" fmla="*/ 272 h 1135"/>
                      <a:gd name="T16" fmla="*/ 267 w 2485"/>
                      <a:gd name="T17" fmla="*/ 379 h 1135"/>
                      <a:gd name="T18" fmla="*/ 202 w 2485"/>
                      <a:gd name="T19" fmla="*/ 501 h 1135"/>
                      <a:gd name="T20" fmla="*/ 812 w 2485"/>
                      <a:gd name="T21" fmla="*/ 341 h 1135"/>
                      <a:gd name="T22" fmla="*/ 838 w 2485"/>
                      <a:gd name="T23" fmla="*/ 0 h 1135"/>
                      <a:gd name="T24" fmla="*/ 1076 w 2485"/>
                      <a:gd name="T25" fmla="*/ 19 h 1135"/>
                      <a:gd name="T26" fmla="*/ 1362 w 2485"/>
                      <a:gd name="T27" fmla="*/ 90 h 1135"/>
                      <a:gd name="T28" fmla="*/ 1652 w 2485"/>
                      <a:gd name="T29" fmla="*/ 213 h 1135"/>
                      <a:gd name="T30" fmla="*/ 1915 w 2485"/>
                      <a:gd name="T31" fmla="*/ 380 h 1135"/>
                      <a:gd name="T32" fmla="*/ 2153 w 2485"/>
                      <a:gd name="T33" fmla="*/ 590 h 1135"/>
                      <a:gd name="T34" fmla="*/ 2312 w 2485"/>
                      <a:gd name="T35" fmla="*/ 773 h 1135"/>
                      <a:gd name="T36" fmla="*/ 2417 w 2485"/>
                      <a:gd name="T37" fmla="*/ 945 h 1135"/>
                      <a:gd name="T38" fmla="*/ 2478 w 2485"/>
                      <a:gd name="T39" fmla="*/ 1101 h 1135"/>
                      <a:gd name="T40" fmla="*/ 2242 w 2485"/>
                      <a:gd name="T41" fmla="*/ 1093 h 1135"/>
                      <a:gd name="T42" fmla="*/ 2192 w 2485"/>
                      <a:gd name="T43" fmla="*/ 979 h 1135"/>
                      <a:gd name="T44" fmla="*/ 2104 w 2485"/>
                      <a:gd name="T45" fmla="*/ 887 h 1135"/>
                      <a:gd name="T46" fmla="*/ 1992 w 2485"/>
                      <a:gd name="T47" fmla="*/ 832 h 1135"/>
                      <a:gd name="T48" fmla="*/ 1857 w 2485"/>
                      <a:gd name="T49" fmla="*/ 824 h 1135"/>
                      <a:gd name="T50" fmla="*/ 1730 w 2485"/>
                      <a:gd name="T51" fmla="*/ 858 h 1135"/>
                      <a:gd name="T52" fmla="*/ 1633 w 2485"/>
                      <a:gd name="T53" fmla="*/ 931 h 1135"/>
                      <a:gd name="T54" fmla="*/ 1567 w 2485"/>
                      <a:gd name="T55" fmla="*/ 1040 h 1135"/>
                      <a:gd name="T56" fmla="*/ 907 w 2485"/>
                      <a:gd name="T57" fmla="*/ 1129 h 1135"/>
                      <a:gd name="T58" fmla="*/ 861 w 2485"/>
                      <a:gd name="T59" fmla="*/ 996 h 1135"/>
                      <a:gd name="T60" fmla="*/ 780 w 2485"/>
                      <a:gd name="T61" fmla="*/ 896 h 1135"/>
                      <a:gd name="T62" fmla="*/ 668 w 2485"/>
                      <a:gd name="T63" fmla="*/ 832 h 1135"/>
                      <a:gd name="T64" fmla="*/ 533 w 2485"/>
                      <a:gd name="T65" fmla="*/ 814 h 1135"/>
                      <a:gd name="T66" fmla="*/ 397 w 2485"/>
                      <a:gd name="T67" fmla="*/ 848 h 1135"/>
                      <a:gd name="T68" fmla="*/ 288 w 2485"/>
                      <a:gd name="T69" fmla="*/ 930 h 1135"/>
                      <a:gd name="T70" fmla="*/ 220 w 2485"/>
                      <a:gd name="T71" fmla="*/ 1038 h 1135"/>
                      <a:gd name="T72" fmla="*/ 3 w 2485"/>
                      <a:gd name="T73" fmla="*/ 1124 h 1135"/>
                      <a:gd name="T74" fmla="*/ 3 w 2485"/>
                      <a:gd name="T75" fmla="*/ 987 h 1135"/>
                      <a:gd name="T76" fmla="*/ 48 w 2485"/>
                      <a:gd name="T77" fmla="*/ 639 h 1135"/>
                      <a:gd name="T78" fmla="*/ 122 w 2485"/>
                      <a:gd name="T79" fmla="*/ 404 h 1135"/>
                      <a:gd name="T80" fmla="*/ 219 w 2485"/>
                      <a:gd name="T81" fmla="*/ 251 h 1135"/>
                      <a:gd name="T82" fmla="*/ 352 w 2485"/>
                      <a:gd name="T83" fmla="*/ 135 h 1135"/>
                      <a:gd name="T84" fmla="*/ 522 w 2485"/>
                      <a:gd name="T85" fmla="*/ 54 h 1135"/>
                      <a:gd name="T86" fmla="*/ 759 w 2485"/>
                      <a:gd name="T87" fmla="*/ 4 h 1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2485" h="1135">
                        <a:moveTo>
                          <a:pt x="966" y="140"/>
                        </a:moveTo>
                        <a:lnTo>
                          <a:pt x="966" y="548"/>
                        </a:lnTo>
                        <a:lnTo>
                          <a:pt x="1933" y="548"/>
                        </a:lnTo>
                        <a:lnTo>
                          <a:pt x="1861" y="491"/>
                        </a:lnTo>
                        <a:lnTo>
                          <a:pt x="1787" y="439"/>
                        </a:lnTo>
                        <a:lnTo>
                          <a:pt x="1713" y="390"/>
                        </a:lnTo>
                        <a:lnTo>
                          <a:pt x="1637" y="344"/>
                        </a:lnTo>
                        <a:lnTo>
                          <a:pt x="1560" y="303"/>
                        </a:lnTo>
                        <a:lnTo>
                          <a:pt x="1481" y="266"/>
                        </a:lnTo>
                        <a:lnTo>
                          <a:pt x="1401" y="233"/>
                        </a:lnTo>
                        <a:lnTo>
                          <a:pt x="1318" y="204"/>
                        </a:lnTo>
                        <a:lnTo>
                          <a:pt x="1233" y="180"/>
                        </a:lnTo>
                        <a:lnTo>
                          <a:pt x="1147" y="161"/>
                        </a:lnTo>
                        <a:lnTo>
                          <a:pt x="1057" y="147"/>
                        </a:lnTo>
                        <a:lnTo>
                          <a:pt x="966" y="140"/>
                        </a:lnTo>
                        <a:close/>
                        <a:moveTo>
                          <a:pt x="764" y="135"/>
                        </a:moveTo>
                        <a:lnTo>
                          <a:pt x="714" y="136"/>
                        </a:lnTo>
                        <a:lnTo>
                          <a:pt x="665" y="143"/>
                        </a:lnTo>
                        <a:lnTo>
                          <a:pt x="614" y="154"/>
                        </a:lnTo>
                        <a:lnTo>
                          <a:pt x="563" y="170"/>
                        </a:lnTo>
                        <a:lnTo>
                          <a:pt x="514" y="189"/>
                        </a:lnTo>
                        <a:lnTo>
                          <a:pt x="466" y="214"/>
                        </a:lnTo>
                        <a:lnTo>
                          <a:pt x="420" y="241"/>
                        </a:lnTo>
                        <a:lnTo>
                          <a:pt x="376" y="272"/>
                        </a:lnTo>
                        <a:lnTo>
                          <a:pt x="336" y="306"/>
                        </a:lnTo>
                        <a:lnTo>
                          <a:pt x="300" y="341"/>
                        </a:lnTo>
                        <a:lnTo>
                          <a:pt x="267" y="379"/>
                        </a:lnTo>
                        <a:lnTo>
                          <a:pt x="240" y="418"/>
                        </a:lnTo>
                        <a:lnTo>
                          <a:pt x="218" y="459"/>
                        </a:lnTo>
                        <a:lnTo>
                          <a:pt x="202" y="501"/>
                        </a:lnTo>
                        <a:lnTo>
                          <a:pt x="192" y="543"/>
                        </a:lnTo>
                        <a:lnTo>
                          <a:pt x="812" y="543"/>
                        </a:lnTo>
                        <a:lnTo>
                          <a:pt x="812" y="341"/>
                        </a:lnTo>
                        <a:lnTo>
                          <a:pt x="812" y="141"/>
                        </a:lnTo>
                        <a:lnTo>
                          <a:pt x="764" y="135"/>
                        </a:lnTo>
                        <a:close/>
                        <a:moveTo>
                          <a:pt x="838" y="0"/>
                        </a:moveTo>
                        <a:lnTo>
                          <a:pt x="917" y="2"/>
                        </a:lnTo>
                        <a:lnTo>
                          <a:pt x="996" y="8"/>
                        </a:lnTo>
                        <a:lnTo>
                          <a:pt x="1076" y="19"/>
                        </a:lnTo>
                        <a:lnTo>
                          <a:pt x="1154" y="34"/>
                        </a:lnTo>
                        <a:lnTo>
                          <a:pt x="1261" y="59"/>
                        </a:lnTo>
                        <a:lnTo>
                          <a:pt x="1362" y="90"/>
                        </a:lnTo>
                        <a:lnTo>
                          <a:pt x="1462" y="125"/>
                        </a:lnTo>
                        <a:lnTo>
                          <a:pt x="1558" y="166"/>
                        </a:lnTo>
                        <a:lnTo>
                          <a:pt x="1652" y="213"/>
                        </a:lnTo>
                        <a:lnTo>
                          <a:pt x="1743" y="264"/>
                        </a:lnTo>
                        <a:lnTo>
                          <a:pt x="1830" y="319"/>
                        </a:lnTo>
                        <a:lnTo>
                          <a:pt x="1915" y="380"/>
                        </a:lnTo>
                        <a:lnTo>
                          <a:pt x="1997" y="445"/>
                        </a:lnTo>
                        <a:lnTo>
                          <a:pt x="2076" y="516"/>
                        </a:lnTo>
                        <a:lnTo>
                          <a:pt x="2153" y="590"/>
                        </a:lnTo>
                        <a:lnTo>
                          <a:pt x="2227" y="668"/>
                        </a:lnTo>
                        <a:lnTo>
                          <a:pt x="2271" y="719"/>
                        </a:lnTo>
                        <a:lnTo>
                          <a:pt x="2312" y="773"/>
                        </a:lnTo>
                        <a:lnTo>
                          <a:pt x="2351" y="827"/>
                        </a:lnTo>
                        <a:lnTo>
                          <a:pt x="2385" y="885"/>
                        </a:lnTo>
                        <a:lnTo>
                          <a:pt x="2417" y="945"/>
                        </a:lnTo>
                        <a:lnTo>
                          <a:pt x="2444" y="1005"/>
                        </a:lnTo>
                        <a:lnTo>
                          <a:pt x="2468" y="1069"/>
                        </a:lnTo>
                        <a:lnTo>
                          <a:pt x="2478" y="1101"/>
                        </a:lnTo>
                        <a:lnTo>
                          <a:pt x="2485" y="1135"/>
                        </a:lnTo>
                        <a:lnTo>
                          <a:pt x="2251" y="1135"/>
                        </a:lnTo>
                        <a:lnTo>
                          <a:pt x="2242" y="1093"/>
                        </a:lnTo>
                        <a:lnTo>
                          <a:pt x="2230" y="1053"/>
                        </a:lnTo>
                        <a:lnTo>
                          <a:pt x="2213" y="1015"/>
                        </a:lnTo>
                        <a:lnTo>
                          <a:pt x="2192" y="979"/>
                        </a:lnTo>
                        <a:lnTo>
                          <a:pt x="2168" y="946"/>
                        </a:lnTo>
                        <a:lnTo>
                          <a:pt x="2138" y="915"/>
                        </a:lnTo>
                        <a:lnTo>
                          <a:pt x="2104" y="887"/>
                        </a:lnTo>
                        <a:lnTo>
                          <a:pt x="2069" y="864"/>
                        </a:lnTo>
                        <a:lnTo>
                          <a:pt x="2031" y="845"/>
                        </a:lnTo>
                        <a:lnTo>
                          <a:pt x="1992" y="832"/>
                        </a:lnTo>
                        <a:lnTo>
                          <a:pt x="1950" y="823"/>
                        </a:lnTo>
                        <a:lnTo>
                          <a:pt x="1907" y="821"/>
                        </a:lnTo>
                        <a:lnTo>
                          <a:pt x="1857" y="824"/>
                        </a:lnTo>
                        <a:lnTo>
                          <a:pt x="1811" y="831"/>
                        </a:lnTo>
                        <a:lnTo>
                          <a:pt x="1769" y="843"/>
                        </a:lnTo>
                        <a:lnTo>
                          <a:pt x="1730" y="858"/>
                        </a:lnTo>
                        <a:lnTo>
                          <a:pt x="1694" y="879"/>
                        </a:lnTo>
                        <a:lnTo>
                          <a:pt x="1662" y="904"/>
                        </a:lnTo>
                        <a:lnTo>
                          <a:pt x="1633" y="931"/>
                        </a:lnTo>
                        <a:lnTo>
                          <a:pt x="1608" y="963"/>
                        </a:lnTo>
                        <a:lnTo>
                          <a:pt x="1586" y="1000"/>
                        </a:lnTo>
                        <a:lnTo>
                          <a:pt x="1567" y="1040"/>
                        </a:lnTo>
                        <a:lnTo>
                          <a:pt x="1551" y="1083"/>
                        </a:lnTo>
                        <a:lnTo>
                          <a:pt x="1538" y="1129"/>
                        </a:lnTo>
                        <a:lnTo>
                          <a:pt x="907" y="1129"/>
                        </a:lnTo>
                        <a:lnTo>
                          <a:pt x="897" y="1082"/>
                        </a:lnTo>
                        <a:lnTo>
                          <a:pt x="881" y="1037"/>
                        </a:lnTo>
                        <a:lnTo>
                          <a:pt x="861" y="996"/>
                        </a:lnTo>
                        <a:lnTo>
                          <a:pt x="838" y="959"/>
                        </a:lnTo>
                        <a:lnTo>
                          <a:pt x="811" y="926"/>
                        </a:lnTo>
                        <a:lnTo>
                          <a:pt x="780" y="896"/>
                        </a:lnTo>
                        <a:lnTo>
                          <a:pt x="745" y="869"/>
                        </a:lnTo>
                        <a:lnTo>
                          <a:pt x="708" y="848"/>
                        </a:lnTo>
                        <a:lnTo>
                          <a:pt x="668" y="832"/>
                        </a:lnTo>
                        <a:lnTo>
                          <a:pt x="626" y="821"/>
                        </a:lnTo>
                        <a:lnTo>
                          <a:pt x="581" y="814"/>
                        </a:lnTo>
                        <a:lnTo>
                          <a:pt x="533" y="814"/>
                        </a:lnTo>
                        <a:lnTo>
                          <a:pt x="487" y="820"/>
                        </a:lnTo>
                        <a:lnTo>
                          <a:pt x="441" y="831"/>
                        </a:lnTo>
                        <a:lnTo>
                          <a:pt x="397" y="848"/>
                        </a:lnTo>
                        <a:lnTo>
                          <a:pt x="355" y="873"/>
                        </a:lnTo>
                        <a:lnTo>
                          <a:pt x="319" y="899"/>
                        </a:lnTo>
                        <a:lnTo>
                          <a:pt x="288" y="930"/>
                        </a:lnTo>
                        <a:lnTo>
                          <a:pt x="260" y="963"/>
                        </a:lnTo>
                        <a:lnTo>
                          <a:pt x="238" y="1000"/>
                        </a:lnTo>
                        <a:lnTo>
                          <a:pt x="220" y="1038"/>
                        </a:lnTo>
                        <a:lnTo>
                          <a:pt x="206" y="1079"/>
                        </a:lnTo>
                        <a:lnTo>
                          <a:pt x="196" y="1124"/>
                        </a:lnTo>
                        <a:lnTo>
                          <a:pt x="3" y="1124"/>
                        </a:lnTo>
                        <a:lnTo>
                          <a:pt x="1" y="1113"/>
                        </a:lnTo>
                        <a:lnTo>
                          <a:pt x="0" y="1104"/>
                        </a:lnTo>
                        <a:lnTo>
                          <a:pt x="3" y="987"/>
                        </a:lnTo>
                        <a:lnTo>
                          <a:pt x="11" y="870"/>
                        </a:lnTo>
                        <a:lnTo>
                          <a:pt x="26" y="754"/>
                        </a:lnTo>
                        <a:lnTo>
                          <a:pt x="48" y="639"/>
                        </a:lnTo>
                        <a:lnTo>
                          <a:pt x="77" y="524"/>
                        </a:lnTo>
                        <a:lnTo>
                          <a:pt x="98" y="463"/>
                        </a:lnTo>
                        <a:lnTo>
                          <a:pt x="122" y="404"/>
                        </a:lnTo>
                        <a:lnTo>
                          <a:pt x="151" y="349"/>
                        </a:lnTo>
                        <a:lnTo>
                          <a:pt x="183" y="299"/>
                        </a:lnTo>
                        <a:lnTo>
                          <a:pt x="219" y="251"/>
                        </a:lnTo>
                        <a:lnTo>
                          <a:pt x="259" y="209"/>
                        </a:lnTo>
                        <a:lnTo>
                          <a:pt x="303" y="170"/>
                        </a:lnTo>
                        <a:lnTo>
                          <a:pt x="352" y="135"/>
                        </a:lnTo>
                        <a:lnTo>
                          <a:pt x="405" y="104"/>
                        </a:lnTo>
                        <a:lnTo>
                          <a:pt x="461" y="77"/>
                        </a:lnTo>
                        <a:lnTo>
                          <a:pt x="522" y="54"/>
                        </a:lnTo>
                        <a:lnTo>
                          <a:pt x="601" y="30"/>
                        </a:lnTo>
                        <a:lnTo>
                          <a:pt x="680" y="14"/>
                        </a:lnTo>
                        <a:lnTo>
                          <a:pt x="759" y="4"/>
                        </a:lnTo>
                        <a:lnTo>
                          <a:pt x="838" y="0"/>
                        </a:lnTo>
                        <a:close/>
                      </a:path>
                    </a:pathLst>
                  </a:custGeom>
                  <a:solidFill>
                    <a:srgbClr val="84BA1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 dirty="0"/>
                  </a:p>
                </p:txBody>
              </p:sp>
            </p:grpSp>
          </p:grpSp>
          <p:sp>
            <p:nvSpPr>
              <p:cNvPr id="101" name="private car"/>
              <p:cNvSpPr/>
              <p:nvPr/>
            </p:nvSpPr>
            <p:spPr>
              <a:xfrm>
                <a:off x="1109162" y="4543064"/>
                <a:ext cx="6960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private</a:t>
                </a:r>
              </a:p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2" name="Straight Connector 101"/>
              <p:cNvCxnSpPr>
                <a:cxnSpLocks/>
              </p:cNvCxnSpPr>
              <p:nvPr/>
            </p:nvCxnSpPr>
            <p:spPr>
              <a:xfrm>
                <a:off x="1465049" y="3565303"/>
                <a:ext cx="0" cy="405207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1608718" y="3430540"/>
              <a:ext cx="720725" cy="2312668"/>
              <a:chOff x="1608718" y="3430540"/>
              <a:chExt cx="720725" cy="2312668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608718" y="4794154"/>
                <a:ext cx="720725" cy="720725"/>
                <a:chOff x="8439150" y="3835400"/>
                <a:chExt cx="720725" cy="720725"/>
              </a:xfrm>
              <a:solidFill>
                <a:srgbClr val="84BA1F"/>
              </a:solidFill>
            </p:grpSpPr>
            <p:sp>
              <p:nvSpPr>
                <p:cNvPr id="96" name="Freeform 55"/>
                <p:cNvSpPr>
                  <a:spLocks noEditPoints="1"/>
                </p:cNvSpPr>
                <p:nvPr/>
              </p:nvSpPr>
              <p:spPr bwMode="auto">
                <a:xfrm>
                  <a:off x="8599488" y="3970338"/>
                  <a:ext cx="400050" cy="400050"/>
                </a:xfrm>
                <a:custGeom>
                  <a:avLst/>
                  <a:gdLst>
                    <a:gd name="T0" fmla="*/ 683 w 2017"/>
                    <a:gd name="T1" fmla="*/ 1705 h 2020"/>
                    <a:gd name="T2" fmla="*/ 800 w 2017"/>
                    <a:gd name="T3" fmla="*/ 1794 h 2020"/>
                    <a:gd name="T4" fmla="*/ 860 w 2017"/>
                    <a:gd name="T5" fmla="*/ 1664 h 2020"/>
                    <a:gd name="T6" fmla="*/ 1213 w 2017"/>
                    <a:gd name="T7" fmla="*/ 1612 h 2020"/>
                    <a:gd name="T8" fmla="*/ 1145 w 2017"/>
                    <a:gd name="T9" fmla="*/ 1728 h 2020"/>
                    <a:gd name="T10" fmla="*/ 1281 w 2017"/>
                    <a:gd name="T11" fmla="*/ 1783 h 2020"/>
                    <a:gd name="T12" fmla="*/ 1301 w 2017"/>
                    <a:gd name="T13" fmla="*/ 1636 h 2020"/>
                    <a:gd name="T14" fmla="*/ 222 w 2017"/>
                    <a:gd name="T15" fmla="*/ 1460 h 2020"/>
                    <a:gd name="T16" fmla="*/ 181 w 2017"/>
                    <a:gd name="T17" fmla="*/ 1799 h 2020"/>
                    <a:gd name="T18" fmla="*/ 318 w 2017"/>
                    <a:gd name="T19" fmla="*/ 1878 h 2020"/>
                    <a:gd name="T20" fmla="*/ 402 w 2017"/>
                    <a:gd name="T21" fmla="*/ 1664 h 2020"/>
                    <a:gd name="T22" fmla="*/ 340 w 2017"/>
                    <a:gd name="T23" fmla="*/ 1450 h 2020"/>
                    <a:gd name="T24" fmla="*/ 1646 w 2017"/>
                    <a:gd name="T25" fmla="*/ 1475 h 2020"/>
                    <a:gd name="T26" fmla="*/ 1636 w 2017"/>
                    <a:gd name="T27" fmla="*/ 1816 h 2020"/>
                    <a:gd name="T28" fmla="*/ 1783 w 2017"/>
                    <a:gd name="T29" fmla="*/ 1865 h 2020"/>
                    <a:gd name="T30" fmla="*/ 1846 w 2017"/>
                    <a:gd name="T31" fmla="*/ 1552 h 2020"/>
                    <a:gd name="T32" fmla="*/ 1736 w 2017"/>
                    <a:gd name="T33" fmla="*/ 1432 h 2020"/>
                    <a:gd name="T34" fmla="*/ 422 w 2017"/>
                    <a:gd name="T35" fmla="*/ 1316 h 2020"/>
                    <a:gd name="T36" fmla="*/ 463 w 2017"/>
                    <a:gd name="T37" fmla="*/ 1363 h 2020"/>
                    <a:gd name="T38" fmla="*/ 1573 w 2017"/>
                    <a:gd name="T39" fmla="*/ 1361 h 2020"/>
                    <a:gd name="T40" fmla="*/ 1581 w 2017"/>
                    <a:gd name="T41" fmla="*/ 1296 h 2020"/>
                    <a:gd name="T42" fmla="*/ 482 w 2017"/>
                    <a:gd name="T43" fmla="*/ 1287 h 2020"/>
                    <a:gd name="T44" fmla="*/ 234 w 2017"/>
                    <a:gd name="T45" fmla="*/ 170 h 2020"/>
                    <a:gd name="T46" fmla="*/ 134 w 2017"/>
                    <a:gd name="T47" fmla="*/ 378 h 2020"/>
                    <a:gd name="T48" fmla="*/ 161 w 2017"/>
                    <a:gd name="T49" fmla="*/ 1123 h 2020"/>
                    <a:gd name="T50" fmla="*/ 201 w 2017"/>
                    <a:gd name="T51" fmla="*/ 1001 h 2020"/>
                    <a:gd name="T52" fmla="*/ 354 w 2017"/>
                    <a:gd name="T53" fmla="*/ 859 h 2020"/>
                    <a:gd name="T54" fmla="*/ 322 w 2017"/>
                    <a:gd name="T55" fmla="*/ 697 h 2020"/>
                    <a:gd name="T56" fmla="*/ 436 w 2017"/>
                    <a:gd name="T57" fmla="*/ 526 h 2020"/>
                    <a:gd name="T58" fmla="*/ 623 w 2017"/>
                    <a:gd name="T59" fmla="*/ 577 h 2020"/>
                    <a:gd name="T60" fmla="*/ 650 w 2017"/>
                    <a:gd name="T61" fmla="*/ 758 h 2020"/>
                    <a:gd name="T62" fmla="*/ 633 w 2017"/>
                    <a:gd name="T63" fmla="*/ 860 h 2020"/>
                    <a:gd name="T64" fmla="*/ 751 w 2017"/>
                    <a:gd name="T65" fmla="*/ 929 h 2020"/>
                    <a:gd name="T66" fmla="*/ 899 w 2017"/>
                    <a:gd name="T67" fmla="*/ 824 h 2020"/>
                    <a:gd name="T68" fmla="*/ 837 w 2017"/>
                    <a:gd name="T69" fmla="*/ 648 h 2020"/>
                    <a:gd name="T70" fmla="*/ 964 w 2017"/>
                    <a:gd name="T71" fmla="*/ 521 h 2020"/>
                    <a:gd name="T72" fmla="*/ 1139 w 2017"/>
                    <a:gd name="T73" fmla="*/ 584 h 2020"/>
                    <a:gd name="T74" fmla="*/ 1149 w 2017"/>
                    <a:gd name="T75" fmla="*/ 778 h 2020"/>
                    <a:gd name="T76" fmla="*/ 1213 w 2017"/>
                    <a:gd name="T77" fmla="*/ 891 h 2020"/>
                    <a:gd name="T78" fmla="*/ 1415 w 2017"/>
                    <a:gd name="T79" fmla="*/ 852 h 2020"/>
                    <a:gd name="T80" fmla="*/ 1357 w 2017"/>
                    <a:gd name="T81" fmla="*/ 668 h 2020"/>
                    <a:gd name="T82" fmla="*/ 1500 w 2017"/>
                    <a:gd name="T83" fmla="*/ 520 h 2020"/>
                    <a:gd name="T84" fmla="*/ 1676 w 2017"/>
                    <a:gd name="T85" fmla="*/ 599 h 2020"/>
                    <a:gd name="T86" fmla="*/ 1671 w 2017"/>
                    <a:gd name="T87" fmla="*/ 784 h 2020"/>
                    <a:gd name="T88" fmla="*/ 1740 w 2017"/>
                    <a:gd name="T89" fmla="*/ 892 h 2020"/>
                    <a:gd name="T90" fmla="*/ 1832 w 2017"/>
                    <a:gd name="T91" fmla="*/ 1099 h 2020"/>
                    <a:gd name="T92" fmla="*/ 1883 w 2017"/>
                    <a:gd name="T93" fmla="*/ 669 h 2020"/>
                    <a:gd name="T94" fmla="*/ 1802 w 2017"/>
                    <a:gd name="T95" fmla="*/ 188 h 2020"/>
                    <a:gd name="T96" fmla="*/ 1729 w 2017"/>
                    <a:gd name="T97" fmla="*/ 0 h 2020"/>
                    <a:gd name="T98" fmla="*/ 1956 w 2017"/>
                    <a:gd name="T99" fmla="*/ 100 h 2020"/>
                    <a:gd name="T100" fmla="*/ 2017 w 2017"/>
                    <a:gd name="T101" fmla="*/ 896 h 2020"/>
                    <a:gd name="T102" fmla="*/ 1995 w 2017"/>
                    <a:gd name="T103" fmla="*/ 1814 h 2020"/>
                    <a:gd name="T104" fmla="*/ 1801 w 2017"/>
                    <a:gd name="T105" fmla="*/ 1997 h 2020"/>
                    <a:gd name="T106" fmla="*/ 324 w 2017"/>
                    <a:gd name="T107" fmla="*/ 2018 h 2020"/>
                    <a:gd name="T108" fmla="*/ 48 w 2017"/>
                    <a:gd name="T109" fmla="*/ 1871 h 2020"/>
                    <a:gd name="T110" fmla="*/ 1 w 2017"/>
                    <a:gd name="T111" fmla="*/ 1407 h 2020"/>
                    <a:gd name="T112" fmla="*/ 1 w 2017"/>
                    <a:gd name="T113" fmla="*/ 366 h 2020"/>
                    <a:gd name="T114" fmla="*/ 73 w 2017"/>
                    <a:gd name="T115" fmla="*/ 80 h 2020"/>
                    <a:gd name="T116" fmla="*/ 1729 w 2017"/>
                    <a:gd name="T117" fmla="*/ 0 h 20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17" h="2020">
                      <a:moveTo>
                        <a:pt x="776" y="1611"/>
                      </a:moveTo>
                      <a:lnTo>
                        <a:pt x="752" y="1614"/>
                      </a:lnTo>
                      <a:lnTo>
                        <a:pt x="730" y="1624"/>
                      </a:lnTo>
                      <a:lnTo>
                        <a:pt x="711" y="1638"/>
                      </a:lnTo>
                      <a:lnTo>
                        <a:pt x="695" y="1657"/>
                      </a:lnTo>
                      <a:lnTo>
                        <a:pt x="686" y="1679"/>
                      </a:lnTo>
                      <a:lnTo>
                        <a:pt x="683" y="1705"/>
                      </a:lnTo>
                      <a:lnTo>
                        <a:pt x="686" y="1729"/>
                      </a:lnTo>
                      <a:lnTo>
                        <a:pt x="695" y="1751"/>
                      </a:lnTo>
                      <a:lnTo>
                        <a:pt x="709" y="1770"/>
                      </a:lnTo>
                      <a:lnTo>
                        <a:pt x="727" y="1784"/>
                      </a:lnTo>
                      <a:lnTo>
                        <a:pt x="749" y="1794"/>
                      </a:lnTo>
                      <a:lnTo>
                        <a:pt x="775" y="1798"/>
                      </a:lnTo>
                      <a:lnTo>
                        <a:pt x="800" y="1794"/>
                      </a:lnTo>
                      <a:lnTo>
                        <a:pt x="824" y="1785"/>
                      </a:lnTo>
                      <a:lnTo>
                        <a:pt x="842" y="1772"/>
                      </a:lnTo>
                      <a:lnTo>
                        <a:pt x="857" y="1753"/>
                      </a:lnTo>
                      <a:lnTo>
                        <a:pt x="866" y="1731"/>
                      </a:lnTo>
                      <a:lnTo>
                        <a:pt x="870" y="1707"/>
                      </a:lnTo>
                      <a:lnTo>
                        <a:pt x="868" y="1685"/>
                      </a:lnTo>
                      <a:lnTo>
                        <a:pt x="860" y="1664"/>
                      </a:lnTo>
                      <a:lnTo>
                        <a:pt x="849" y="1646"/>
                      </a:lnTo>
                      <a:lnTo>
                        <a:pt x="835" y="1632"/>
                      </a:lnTo>
                      <a:lnTo>
                        <a:pt x="817" y="1620"/>
                      </a:lnTo>
                      <a:lnTo>
                        <a:pt x="797" y="1613"/>
                      </a:lnTo>
                      <a:lnTo>
                        <a:pt x="776" y="1611"/>
                      </a:lnTo>
                      <a:close/>
                      <a:moveTo>
                        <a:pt x="1234" y="1610"/>
                      </a:moveTo>
                      <a:lnTo>
                        <a:pt x="1213" y="1612"/>
                      </a:lnTo>
                      <a:lnTo>
                        <a:pt x="1193" y="1619"/>
                      </a:lnTo>
                      <a:lnTo>
                        <a:pt x="1176" y="1630"/>
                      </a:lnTo>
                      <a:lnTo>
                        <a:pt x="1162" y="1644"/>
                      </a:lnTo>
                      <a:lnTo>
                        <a:pt x="1151" y="1661"/>
                      </a:lnTo>
                      <a:lnTo>
                        <a:pt x="1144" y="1680"/>
                      </a:lnTo>
                      <a:lnTo>
                        <a:pt x="1142" y="1703"/>
                      </a:lnTo>
                      <a:lnTo>
                        <a:pt x="1145" y="1728"/>
                      </a:lnTo>
                      <a:lnTo>
                        <a:pt x="1154" y="1750"/>
                      </a:lnTo>
                      <a:lnTo>
                        <a:pt x="1168" y="1769"/>
                      </a:lnTo>
                      <a:lnTo>
                        <a:pt x="1187" y="1783"/>
                      </a:lnTo>
                      <a:lnTo>
                        <a:pt x="1208" y="1793"/>
                      </a:lnTo>
                      <a:lnTo>
                        <a:pt x="1234" y="1796"/>
                      </a:lnTo>
                      <a:lnTo>
                        <a:pt x="1259" y="1793"/>
                      </a:lnTo>
                      <a:lnTo>
                        <a:pt x="1281" y="1783"/>
                      </a:lnTo>
                      <a:lnTo>
                        <a:pt x="1301" y="1769"/>
                      </a:lnTo>
                      <a:lnTo>
                        <a:pt x="1317" y="1749"/>
                      </a:lnTo>
                      <a:lnTo>
                        <a:pt x="1325" y="1727"/>
                      </a:lnTo>
                      <a:lnTo>
                        <a:pt x="1329" y="1701"/>
                      </a:lnTo>
                      <a:lnTo>
                        <a:pt x="1325" y="1677"/>
                      </a:lnTo>
                      <a:lnTo>
                        <a:pt x="1315" y="1655"/>
                      </a:lnTo>
                      <a:lnTo>
                        <a:pt x="1301" y="1636"/>
                      </a:lnTo>
                      <a:lnTo>
                        <a:pt x="1281" y="1622"/>
                      </a:lnTo>
                      <a:lnTo>
                        <a:pt x="1259" y="1613"/>
                      </a:lnTo>
                      <a:lnTo>
                        <a:pt x="1234" y="1610"/>
                      </a:lnTo>
                      <a:close/>
                      <a:moveTo>
                        <a:pt x="292" y="1438"/>
                      </a:moveTo>
                      <a:lnTo>
                        <a:pt x="266" y="1439"/>
                      </a:lnTo>
                      <a:lnTo>
                        <a:pt x="243" y="1447"/>
                      </a:lnTo>
                      <a:lnTo>
                        <a:pt x="222" y="1460"/>
                      </a:lnTo>
                      <a:lnTo>
                        <a:pt x="203" y="1477"/>
                      </a:lnTo>
                      <a:lnTo>
                        <a:pt x="189" y="1498"/>
                      </a:lnTo>
                      <a:lnTo>
                        <a:pt x="180" y="1522"/>
                      </a:lnTo>
                      <a:lnTo>
                        <a:pt x="176" y="1549"/>
                      </a:lnTo>
                      <a:lnTo>
                        <a:pt x="175" y="1661"/>
                      </a:lnTo>
                      <a:lnTo>
                        <a:pt x="177" y="1772"/>
                      </a:lnTo>
                      <a:lnTo>
                        <a:pt x="181" y="1799"/>
                      </a:lnTo>
                      <a:lnTo>
                        <a:pt x="190" y="1822"/>
                      </a:lnTo>
                      <a:lnTo>
                        <a:pt x="204" y="1843"/>
                      </a:lnTo>
                      <a:lnTo>
                        <a:pt x="222" y="1859"/>
                      </a:lnTo>
                      <a:lnTo>
                        <a:pt x="243" y="1873"/>
                      </a:lnTo>
                      <a:lnTo>
                        <a:pt x="266" y="1880"/>
                      </a:lnTo>
                      <a:lnTo>
                        <a:pt x="292" y="1883"/>
                      </a:lnTo>
                      <a:lnTo>
                        <a:pt x="318" y="1878"/>
                      </a:lnTo>
                      <a:lnTo>
                        <a:pt x="342" y="1869"/>
                      </a:lnTo>
                      <a:lnTo>
                        <a:pt x="361" y="1855"/>
                      </a:lnTo>
                      <a:lnTo>
                        <a:pt x="378" y="1837"/>
                      </a:lnTo>
                      <a:lnTo>
                        <a:pt x="391" y="1815"/>
                      </a:lnTo>
                      <a:lnTo>
                        <a:pt x="399" y="1791"/>
                      </a:lnTo>
                      <a:lnTo>
                        <a:pt x="402" y="1763"/>
                      </a:lnTo>
                      <a:lnTo>
                        <a:pt x="402" y="1664"/>
                      </a:lnTo>
                      <a:lnTo>
                        <a:pt x="402" y="1609"/>
                      </a:lnTo>
                      <a:lnTo>
                        <a:pt x="401" y="1553"/>
                      </a:lnTo>
                      <a:lnTo>
                        <a:pt x="398" y="1527"/>
                      </a:lnTo>
                      <a:lnTo>
                        <a:pt x="390" y="1502"/>
                      </a:lnTo>
                      <a:lnTo>
                        <a:pt x="377" y="1481"/>
                      </a:lnTo>
                      <a:lnTo>
                        <a:pt x="360" y="1464"/>
                      </a:lnTo>
                      <a:lnTo>
                        <a:pt x="340" y="1450"/>
                      </a:lnTo>
                      <a:lnTo>
                        <a:pt x="317" y="1442"/>
                      </a:lnTo>
                      <a:lnTo>
                        <a:pt x="292" y="1438"/>
                      </a:lnTo>
                      <a:close/>
                      <a:moveTo>
                        <a:pt x="1736" y="1432"/>
                      </a:moveTo>
                      <a:lnTo>
                        <a:pt x="1709" y="1434"/>
                      </a:lnTo>
                      <a:lnTo>
                        <a:pt x="1685" y="1443"/>
                      </a:lnTo>
                      <a:lnTo>
                        <a:pt x="1663" y="1456"/>
                      </a:lnTo>
                      <a:lnTo>
                        <a:pt x="1646" y="1475"/>
                      </a:lnTo>
                      <a:lnTo>
                        <a:pt x="1632" y="1497"/>
                      </a:lnTo>
                      <a:lnTo>
                        <a:pt x="1624" y="1523"/>
                      </a:lnTo>
                      <a:lnTo>
                        <a:pt x="1621" y="1553"/>
                      </a:lnTo>
                      <a:lnTo>
                        <a:pt x="1621" y="1662"/>
                      </a:lnTo>
                      <a:lnTo>
                        <a:pt x="1624" y="1770"/>
                      </a:lnTo>
                      <a:lnTo>
                        <a:pt x="1627" y="1794"/>
                      </a:lnTo>
                      <a:lnTo>
                        <a:pt x="1636" y="1816"/>
                      </a:lnTo>
                      <a:lnTo>
                        <a:pt x="1649" y="1836"/>
                      </a:lnTo>
                      <a:lnTo>
                        <a:pt x="1667" y="1853"/>
                      </a:lnTo>
                      <a:lnTo>
                        <a:pt x="1687" y="1865"/>
                      </a:lnTo>
                      <a:lnTo>
                        <a:pt x="1710" y="1873"/>
                      </a:lnTo>
                      <a:lnTo>
                        <a:pt x="1734" y="1876"/>
                      </a:lnTo>
                      <a:lnTo>
                        <a:pt x="1760" y="1873"/>
                      </a:lnTo>
                      <a:lnTo>
                        <a:pt x="1783" y="1865"/>
                      </a:lnTo>
                      <a:lnTo>
                        <a:pt x="1804" y="1852"/>
                      </a:lnTo>
                      <a:lnTo>
                        <a:pt x="1821" y="1835"/>
                      </a:lnTo>
                      <a:lnTo>
                        <a:pt x="1834" y="1814"/>
                      </a:lnTo>
                      <a:lnTo>
                        <a:pt x="1843" y="1791"/>
                      </a:lnTo>
                      <a:lnTo>
                        <a:pt x="1846" y="1766"/>
                      </a:lnTo>
                      <a:lnTo>
                        <a:pt x="1846" y="1656"/>
                      </a:lnTo>
                      <a:lnTo>
                        <a:pt x="1846" y="1552"/>
                      </a:lnTo>
                      <a:lnTo>
                        <a:pt x="1843" y="1525"/>
                      </a:lnTo>
                      <a:lnTo>
                        <a:pt x="1835" y="1499"/>
                      </a:lnTo>
                      <a:lnTo>
                        <a:pt x="1822" y="1476"/>
                      </a:lnTo>
                      <a:lnTo>
                        <a:pt x="1805" y="1458"/>
                      </a:lnTo>
                      <a:lnTo>
                        <a:pt x="1784" y="1444"/>
                      </a:lnTo>
                      <a:lnTo>
                        <a:pt x="1761" y="1435"/>
                      </a:lnTo>
                      <a:lnTo>
                        <a:pt x="1736" y="1432"/>
                      </a:lnTo>
                      <a:close/>
                      <a:moveTo>
                        <a:pt x="466" y="1286"/>
                      </a:moveTo>
                      <a:lnTo>
                        <a:pt x="459" y="1286"/>
                      </a:lnTo>
                      <a:lnTo>
                        <a:pt x="453" y="1288"/>
                      </a:lnTo>
                      <a:lnTo>
                        <a:pt x="444" y="1295"/>
                      </a:lnTo>
                      <a:lnTo>
                        <a:pt x="436" y="1301"/>
                      </a:lnTo>
                      <a:lnTo>
                        <a:pt x="428" y="1308"/>
                      </a:lnTo>
                      <a:lnTo>
                        <a:pt x="422" y="1316"/>
                      </a:lnTo>
                      <a:lnTo>
                        <a:pt x="420" y="1322"/>
                      </a:lnTo>
                      <a:lnTo>
                        <a:pt x="424" y="1332"/>
                      </a:lnTo>
                      <a:lnTo>
                        <a:pt x="432" y="1343"/>
                      </a:lnTo>
                      <a:lnTo>
                        <a:pt x="442" y="1352"/>
                      </a:lnTo>
                      <a:lnTo>
                        <a:pt x="452" y="1361"/>
                      </a:lnTo>
                      <a:lnTo>
                        <a:pt x="457" y="1363"/>
                      </a:lnTo>
                      <a:lnTo>
                        <a:pt x="463" y="1363"/>
                      </a:lnTo>
                      <a:lnTo>
                        <a:pt x="471" y="1363"/>
                      </a:lnTo>
                      <a:lnTo>
                        <a:pt x="478" y="1362"/>
                      </a:lnTo>
                      <a:lnTo>
                        <a:pt x="1544" y="1362"/>
                      </a:lnTo>
                      <a:lnTo>
                        <a:pt x="1552" y="1363"/>
                      </a:lnTo>
                      <a:lnTo>
                        <a:pt x="1560" y="1363"/>
                      </a:lnTo>
                      <a:lnTo>
                        <a:pt x="1568" y="1363"/>
                      </a:lnTo>
                      <a:lnTo>
                        <a:pt x="1573" y="1361"/>
                      </a:lnTo>
                      <a:lnTo>
                        <a:pt x="1583" y="1352"/>
                      </a:lnTo>
                      <a:lnTo>
                        <a:pt x="1592" y="1342"/>
                      </a:lnTo>
                      <a:lnTo>
                        <a:pt x="1598" y="1332"/>
                      </a:lnTo>
                      <a:lnTo>
                        <a:pt x="1601" y="1321"/>
                      </a:lnTo>
                      <a:lnTo>
                        <a:pt x="1598" y="1313"/>
                      </a:lnTo>
                      <a:lnTo>
                        <a:pt x="1591" y="1305"/>
                      </a:lnTo>
                      <a:lnTo>
                        <a:pt x="1581" y="1296"/>
                      </a:lnTo>
                      <a:lnTo>
                        <a:pt x="1571" y="1289"/>
                      </a:lnTo>
                      <a:lnTo>
                        <a:pt x="1564" y="1287"/>
                      </a:lnTo>
                      <a:lnTo>
                        <a:pt x="1555" y="1286"/>
                      </a:lnTo>
                      <a:lnTo>
                        <a:pt x="1547" y="1287"/>
                      </a:lnTo>
                      <a:lnTo>
                        <a:pt x="1539" y="1287"/>
                      </a:lnTo>
                      <a:lnTo>
                        <a:pt x="1010" y="1287"/>
                      </a:lnTo>
                      <a:lnTo>
                        <a:pt x="482" y="1287"/>
                      </a:lnTo>
                      <a:lnTo>
                        <a:pt x="474" y="1287"/>
                      </a:lnTo>
                      <a:lnTo>
                        <a:pt x="466" y="1286"/>
                      </a:lnTo>
                      <a:close/>
                      <a:moveTo>
                        <a:pt x="388" y="147"/>
                      </a:moveTo>
                      <a:lnTo>
                        <a:pt x="342" y="149"/>
                      </a:lnTo>
                      <a:lnTo>
                        <a:pt x="295" y="154"/>
                      </a:lnTo>
                      <a:lnTo>
                        <a:pt x="263" y="160"/>
                      </a:lnTo>
                      <a:lnTo>
                        <a:pt x="234" y="170"/>
                      </a:lnTo>
                      <a:lnTo>
                        <a:pt x="210" y="185"/>
                      </a:lnTo>
                      <a:lnTo>
                        <a:pt x="189" y="201"/>
                      </a:lnTo>
                      <a:lnTo>
                        <a:pt x="172" y="221"/>
                      </a:lnTo>
                      <a:lnTo>
                        <a:pt x="159" y="246"/>
                      </a:lnTo>
                      <a:lnTo>
                        <a:pt x="149" y="273"/>
                      </a:lnTo>
                      <a:lnTo>
                        <a:pt x="143" y="305"/>
                      </a:lnTo>
                      <a:lnTo>
                        <a:pt x="134" y="378"/>
                      </a:lnTo>
                      <a:lnTo>
                        <a:pt x="130" y="451"/>
                      </a:lnTo>
                      <a:lnTo>
                        <a:pt x="130" y="702"/>
                      </a:lnTo>
                      <a:lnTo>
                        <a:pt x="134" y="952"/>
                      </a:lnTo>
                      <a:lnTo>
                        <a:pt x="138" y="1004"/>
                      </a:lnTo>
                      <a:lnTo>
                        <a:pt x="146" y="1056"/>
                      </a:lnTo>
                      <a:lnTo>
                        <a:pt x="156" y="1107"/>
                      </a:lnTo>
                      <a:lnTo>
                        <a:pt x="161" y="1123"/>
                      </a:lnTo>
                      <a:lnTo>
                        <a:pt x="170" y="1140"/>
                      </a:lnTo>
                      <a:lnTo>
                        <a:pt x="179" y="1155"/>
                      </a:lnTo>
                      <a:lnTo>
                        <a:pt x="181" y="1123"/>
                      </a:lnTo>
                      <a:lnTo>
                        <a:pt x="183" y="1091"/>
                      </a:lnTo>
                      <a:lnTo>
                        <a:pt x="187" y="1060"/>
                      </a:lnTo>
                      <a:lnTo>
                        <a:pt x="192" y="1029"/>
                      </a:lnTo>
                      <a:lnTo>
                        <a:pt x="201" y="1001"/>
                      </a:lnTo>
                      <a:lnTo>
                        <a:pt x="212" y="972"/>
                      </a:lnTo>
                      <a:lnTo>
                        <a:pt x="229" y="944"/>
                      </a:lnTo>
                      <a:lnTo>
                        <a:pt x="250" y="919"/>
                      </a:lnTo>
                      <a:lnTo>
                        <a:pt x="273" y="899"/>
                      </a:lnTo>
                      <a:lnTo>
                        <a:pt x="298" y="882"/>
                      </a:lnTo>
                      <a:lnTo>
                        <a:pt x="325" y="870"/>
                      </a:lnTo>
                      <a:lnTo>
                        <a:pt x="354" y="859"/>
                      </a:lnTo>
                      <a:lnTo>
                        <a:pt x="384" y="851"/>
                      </a:lnTo>
                      <a:lnTo>
                        <a:pt x="415" y="845"/>
                      </a:lnTo>
                      <a:lnTo>
                        <a:pt x="384" y="817"/>
                      </a:lnTo>
                      <a:lnTo>
                        <a:pt x="359" y="788"/>
                      </a:lnTo>
                      <a:lnTo>
                        <a:pt x="340" y="758"/>
                      </a:lnTo>
                      <a:lnTo>
                        <a:pt x="327" y="728"/>
                      </a:lnTo>
                      <a:lnTo>
                        <a:pt x="322" y="697"/>
                      </a:lnTo>
                      <a:lnTo>
                        <a:pt x="322" y="667"/>
                      </a:lnTo>
                      <a:lnTo>
                        <a:pt x="328" y="637"/>
                      </a:lnTo>
                      <a:lnTo>
                        <a:pt x="340" y="607"/>
                      </a:lnTo>
                      <a:lnTo>
                        <a:pt x="360" y="579"/>
                      </a:lnTo>
                      <a:lnTo>
                        <a:pt x="382" y="556"/>
                      </a:lnTo>
                      <a:lnTo>
                        <a:pt x="408" y="540"/>
                      </a:lnTo>
                      <a:lnTo>
                        <a:pt x="436" y="526"/>
                      </a:lnTo>
                      <a:lnTo>
                        <a:pt x="464" y="519"/>
                      </a:lnTo>
                      <a:lnTo>
                        <a:pt x="494" y="516"/>
                      </a:lnTo>
                      <a:lnTo>
                        <a:pt x="524" y="520"/>
                      </a:lnTo>
                      <a:lnTo>
                        <a:pt x="553" y="527"/>
                      </a:lnTo>
                      <a:lnTo>
                        <a:pt x="580" y="540"/>
                      </a:lnTo>
                      <a:lnTo>
                        <a:pt x="605" y="558"/>
                      </a:lnTo>
                      <a:lnTo>
                        <a:pt x="623" y="577"/>
                      </a:lnTo>
                      <a:lnTo>
                        <a:pt x="639" y="598"/>
                      </a:lnTo>
                      <a:lnTo>
                        <a:pt x="651" y="620"/>
                      </a:lnTo>
                      <a:lnTo>
                        <a:pt x="659" y="645"/>
                      </a:lnTo>
                      <a:lnTo>
                        <a:pt x="663" y="671"/>
                      </a:lnTo>
                      <a:lnTo>
                        <a:pt x="663" y="702"/>
                      </a:lnTo>
                      <a:lnTo>
                        <a:pt x="659" y="732"/>
                      </a:lnTo>
                      <a:lnTo>
                        <a:pt x="650" y="758"/>
                      </a:lnTo>
                      <a:lnTo>
                        <a:pt x="636" y="783"/>
                      </a:lnTo>
                      <a:lnTo>
                        <a:pt x="618" y="805"/>
                      </a:lnTo>
                      <a:lnTo>
                        <a:pt x="596" y="826"/>
                      </a:lnTo>
                      <a:lnTo>
                        <a:pt x="569" y="844"/>
                      </a:lnTo>
                      <a:lnTo>
                        <a:pt x="595" y="850"/>
                      </a:lnTo>
                      <a:lnTo>
                        <a:pt x="616" y="855"/>
                      </a:lnTo>
                      <a:lnTo>
                        <a:pt x="633" y="860"/>
                      </a:lnTo>
                      <a:lnTo>
                        <a:pt x="650" y="865"/>
                      </a:lnTo>
                      <a:lnTo>
                        <a:pt x="664" y="871"/>
                      </a:lnTo>
                      <a:lnTo>
                        <a:pt x="678" y="878"/>
                      </a:lnTo>
                      <a:lnTo>
                        <a:pt x="693" y="888"/>
                      </a:lnTo>
                      <a:lnTo>
                        <a:pt x="709" y="899"/>
                      </a:lnTo>
                      <a:lnTo>
                        <a:pt x="728" y="912"/>
                      </a:lnTo>
                      <a:lnTo>
                        <a:pt x="751" y="929"/>
                      </a:lnTo>
                      <a:lnTo>
                        <a:pt x="775" y="905"/>
                      </a:lnTo>
                      <a:lnTo>
                        <a:pt x="801" y="887"/>
                      </a:lnTo>
                      <a:lnTo>
                        <a:pt x="830" y="872"/>
                      </a:lnTo>
                      <a:lnTo>
                        <a:pt x="861" y="860"/>
                      </a:lnTo>
                      <a:lnTo>
                        <a:pt x="893" y="851"/>
                      </a:lnTo>
                      <a:lnTo>
                        <a:pt x="927" y="845"/>
                      </a:lnTo>
                      <a:lnTo>
                        <a:pt x="899" y="824"/>
                      </a:lnTo>
                      <a:lnTo>
                        <a:pt x="876" y="802"/>
                      </a:lnTo>
                      <a:lnTo>
                        <a:pt x="858" y="777"/>
                      </a:lnTo>
                      <a:lnTo>
                        <a:pt x="845" y="752"/>
                      </a:lnTo>
                      <a:lnTo>
                        <a:pt x="836" y="725"/>
                      </a:lnTo>
                      <a:lnTo>
                        <a:pt x="831" y="700"/>
                      </a:lnTo>
                      <a:lnTo>
                        <a:pt x="832" y="673"/>
                      </a:lnTo>
                      <a:lnTo>
                        <a:pt x="837" y="648"/>
                      </a:lnTo>
                      <a:lnTo>
                        <a:pt x="845" y="622"/>
                      </a:lnTo>
                      <a:lnTo>
                        <a:pt x="857" y="599"/>
                      </a:lnTo>
                      <a:lnTo>
                        <a:pt x="871" y="578"/>
                      </a:lnTo>
                      <a:lnTo>
                        <a:pt x="891" y="557"/>
                      </a:lnTo>
                      <a:lnTo>
                        <a:pt x="914" y="542"/>
                      </a:lnTo>
                      <a:lnTo>
                        <a:pt x="939" y="530"/>
                      </a:lnTo>
                      <a:lnTo>
                        <a:pt x="964" y="521"/>
                      </a:lnTo>
                      <a:lnTo>
                        <a:pt x="992" y="517"/>
                      </a:lnTo>
                      <a:lnTo>
                        <a:pt x="1018" y="517"/>
                      </a:lnTo>
                      <a:lnTo>
                        <a:pt x="1046" y="522"/>
                      </a:lnTo>
                      <a:lnTo>
                        <a:pt x="1071" y="531"/>
                      </a:lnTo>
                      <a:lnTo>
                        <a:pt x="1095" y="544"/>
                      </a:lnTo>
                      <a:lnTo>
                        <a:pt x="1119" y="562"/>
                      </a:lnTo>
                      <a:lnTo>
                        <a:pt x="1139" y="584"/>
                      </a:lnTo>
                      <a:lnTo>
                        <a:pt x="1154" y="607"/>
                      </a:lnTo>
                      <a:lnTo>
                        <a:pt x="1166" y="632"/>
                      </a:lnTo>
                      <a:lnTo>
                        <a:pt x="1173" y="660"/>
                      </a:lnTo>
                      <a:lnTo>
                        <a:pt x="1175" y="689"/>
                      </a:lnTo>
                      <a:lnTo>
                        <a:pt x="1172" y="722"/>
                      </a:lnTo>
                      <a:lnTo>
                        <a:pt x="1163" y="752"/>
                      </a:lnTo>
                      <a:lnTo>
                        <a:pt x="1149" y="778"/>
                      </a:lnTo>
                      <a:lnTo>
                        <a:pt x="1130" y="804"/>
                      </a:lnTo>
                      <a:lnTo>
                        <a:pt x="1105" y="826"/>
                      </a:lnTo>
                      <a:lnTo>
                        <a:pt x="1077" y="846"/>
                      </a:lnTo>
                      <a:lnTo>
                        <a:pt x="1114" y="852"/>
                      </a:lnTo>
                      <a:lnTo>
                        <a:pt x="1150" y="862"/>
                      </a:lnTo>
                      <a:lnTo>
                        <a:pt x="1183" y="875"/>
                      </a:lnTo>
                      <a:lnTo>
                        <a:pt x="1213" y="891"/>
                      </a:lnTo>
                      <a:lnTo>
                        <a:pt x="1239" y="911"/>
                      </a:lnTo>
                      <a:lnTo>
                        <a:pt x="1262" y="935"/>
                      </a:lnTo>
                      <a:lnTo>
                        <a:pt x="1292" y="913"/>
                      </a:lnTo>
                      <a:lnTo>
                        <a:pt x="1321" y="893"/>
                      </a:lnTo>
                      <a:lnTo>
                        <a:pt x="1350" y="876"/>
                      </a:lnTo>
                      <a:lnTo>
                        <a:pt x="1382" y="862"/>
                      </a:lnTo>
                      <a:lnTo>
                        <a:pt x="1415" y="852"/>
                      </a:lnTo>
                      <a:lnTo>
                        <a:pt x="1448" y="842"/>
                      </a:lnTo>
                      <a:lnTo>
                        <a:pt x="1418" y="816"/>
                      </a:lnTo>
                      <a:lnTo>
                        <a:pt x="1394" y="788"/>
                      </a:lnTo>
                      <a:lnTo>
                        <a:pt x="1375" y="758"/>
                      </a:lnTo>
                      <a:lnTo>
                        <a:pt x="1363" y="729"/>
                      </a:lnTo>
                      <a:lnTo>
                        <a:pt x="1356" y="698"/>
                      </a:lnTo>
                      <a:lnTo>
                        <a:pt x="1357" y="668"/>
                      </a:lnTo>
                      <a:lnTo>
                        <a:pt x="1364" y="637"/>
                      </a:lnTo>
                      <a:lnTo>
                        <a:pt x="1376" y="608"/>
                      </a:lnTo>
                      <a:lnTo>
                        <a:pt x="1396" y="579"/>
                      </a:lnTo>
                      <a:lnTo>
                        <a:pt x="1418" y="557"/>
                      </a:lnTo>
                      <a:lnTo>
                        <a:pt x="1444" y="540"/>
                      </a:lnTo>
                      <a:lnTo>
                        <a:pt x="1471" y="527"/>
                      </a:lnTo>
                      <a:lnTo>
                        <a:pt x="1500" y="520"/>
                      </a:lnTo>
                      <a:lnTo>
                        <a:pt x="1530" y="516"/>
                      </a:lnTo>
                      <a:lnTo>
                        <a:pt x="1560" y="520"/>
                      </a:lnTo>
                      <a:lnTo>
                        <a:pt x="1589" y="527"/>
                      </a:lnTo>
                      <a:lnTo>
                        <a:pt x="1616" y="540"/>
                      </a:lnTo>
                      <a:lnTo>
                        <a:pt x="1640" y="558"/>
                      </a:lnTo>
                      <a:lnTo>
                        <a:pt x="1659" y="578"/>
                      </a:lnTo>
                      <a:lnTo>
                        <a:pt x="1676" y="599"/>
                      </a:lnTo>
                      <a:lnTo>
                        <a:pt x="1687" y="622"/>
                      </a:lnTo>
                      <a:lnTo>
                        <a:pt x="1695" y="647"/>
                      </a:lnTo>
                      <a:lnTo>
                        <a:pt x="1699" y="674"/>
                      </a:lnTo>
                      <a:lnTo>
                        <a:pt x="1699" y="705"/>
                      </a:lnTo>
                      <a:lnTo>
                        <a:pt x="1694" y="734"/>
                      </a:lnTo>
                      <a:lnTo>
                        <a:pt x="1685" y="760"/>
                      </a:lnTo>
                      <a:lnTo>
                        <a:pt x="1671" y="784"/>
                      </a:lnTo>
                      <a:lnTo>
                        <a:pt x="1653" y="806"/>
                      </a:lnTo>
                      <a:lnTo>
                        <a:pt x="1632" y="826"/>
                      </a:lnTo>
                      <a:lnTo>
                        <a:pt x="1606" y="845"/>
                      </a:lnTo>
                      <a:lnTo>
                        <a:pt x="1647" y="855"/>
                      </a:lnTo>
                      <a:lnTo>
                        <a:pt x="1684" y="866"/>
                      </a:lnTo>
                      <a:lnTo>
                        <a:pt x="1715" y="878"/>
                      </a:lnTo>
                      <a:lnTo>
                        <a:pt x="1740" y="892"/>
                      </a:lnTo>
                      <a:lnTo>
                        <a:pt x="1762" y="909"/>
                      </a:lnTo>
                      <a:lnTo>
                        <a:pt x="1781" y="930"/>
                      </a:lnTo>
                      <a:lnTo>
                        <a:pt x="1795" y="953"/>
                      </a:lnTo>
                      <a:lnTo>
                        <a:pt x="1807" y="982"/>
                      </a:lnTo>
                      <a:lnTo>
                        <a:pt x="1817" y="1015"/>
                      </a:lnTo>
                      <a:lnTo>
                        <a:pt x="1825" y="1054"/>
                      </a:lnTo>
                      <a:lnTo>
                        <a:pt x="1832" y="1099"/>
                      </a:lnTo>
                      <a:lnTo>
                        <a:pt x="1836" y="1151"/>
                      </a:lnTo>
                      <a:lnTo>
                        <a:pt x="1856" y="1120"/>
                      </a:lnTo>
                      <a:lnTo>
                        <a:pt x="1869" y="1088"/>
                      </a:lnTo>
                      <a:lnTo>
                        <a:pt x="1878" y="1056"/>
                      </a:lnTo>
                      <a:lnTo>
                        <a:pt x="1883" y="1024"/>
                      </a:lnTo>
                      <a:lnTo>
                        <a:pt x="1884" y="992"/>
                      </a:lnTo>
                      <a:lnTo>
                        <a:pt x="1883" y="669"/>
                      </a:lnTo>
                      <a:lnTo>
                        <a:pt x="1878" y="347"/>
                      </a:lnTo>
                      <a:lnTo>
                        <a:pt x="1875" y="312"/>
                      </a:lnTo>
                      <a:lnTo>
                        <a:pt x="1868" y="280"/>
                      </a:lnTo>
                      <a:lnTo>
                        <a:pt x="1857" y="252"/>
                      </a:lnTo>
                      <a:lnTo>
                        <a:pt x="1842" y="228"/>
                      </a:lnTo>
                      <a:lnTo>
                        <a:pt x="1824" y="207"/>
                      </a:lnTo>
                      <a:lnTo>
                        <a:pt x="1802" y="188"/>
                      </a:lnTo>
                      <a:lnTo>
                        <a:pt x="1775" y="174"/>
                      </a:lnTo>
                      <a:lnTo>
                        <a:pt x="1747" y="163"/>
                      </a:lnTo>
                      <a:lnTo>
                        <a:pt x="1713" y="155"/>
                      </a:lnTo>
                      <a:lnTo>
                        <a:pt x="1667" y="149"/>
                      </a:lnTo>
                      <a:lnTo>
                        <a:pt x="1621" y="147"/>
                      </a:lnTo>
                      <a:lnTo>
                        <a:pt x="388" y="147"/>
                      </a:lnTo>
                      <a:close/>
                      <a:moveTo>
                        <a:pt x="1729" y="0"/>
                      </a:moveTo>
                      <a:lnTo>
                        <a:pt x="1771" y="1"/>
                      </a:lnTo>
                      <a:lnTo>
                        <a:pt x="1811" y="8"/>
                      </a:lnTo>
                      <a:lnTo>
                        <a:pt x="1846" y="18"/>
                      </a:lnTo>
                      <a:lnTo>
                        <a:pt x="1879" y="32"/>
                      </a:lnTo>
                      <a:lnTo>
                        <a:pt x="1908" y="51"/>
                      </a:lnTo>
                      <a:lnTo>
                        <a:pt x="1933" y="73"/>
                      </a:lnTo>
                      <a:lnTo>
                        <a:pt x="1956" y="100"/>
                      </a:lnTo>
                      <a:lnTo>
                        <a:pt x="1973" y="129"/>
                      </a:lnTo>
                      <a:lnTo>
                        <a:pt x="1988" y="165"/>
                      </a:lnTo>
                      <a:lnTo>
                        <a:pt x="1999" y="202"/>
                      </a:lnTo>
                      <a:lnTo>
                        <a:pt x="2006" y="244"/>
                      </a:lnTo>
                      <a:lnTo>
                        <a:pt x="2012" y="325"/>
                      </a:lnTo>
                      <a:lnTo>
                        <a:pt x="2014" y="405"/>
                      </a:lnTo>
                      <a:lnTo>
                        <a:pt x="2017" y="896"/>
                      </a:lnTo>
                      <a:lnTo>
                        <a:pt x="2017" y="1212"/>
                      </a:lnTo>
                      <a:lnTo>
                        <a:pt x="2017" y="1527"/>
                      </a:lnTo>
                      <a:lnTo>
                        <a:pt x="2016" y="1589"/>
                      </a:lnTo>
                      <a:lnTo>
                        <a:pt x="2015" y="1651"/>
                      </a:lnTo>
                      <a:lnTo>
                        <a:pt x="2012" y="1712"/>
                      </a:lnTo>
                      <a:lnTo>
                        <a:pt x="2005" y="1773"/>
                      </a:lnTo>
                      <a:lnTo>
                        <a:pt x="1995" y="1814"/>
                      </a:lnTo>
                      <a:lnTo>
                        <a:pt x="1981" y="1852"/>
                      </a:lnTo>
                      <a:lnTo>
                        <a:pt x="1961" y="1886"/>
                      </a:lnTo>
                      <a:lnTo>
                        <a:pt x="1937" y="1917"/>
                      </a:lnTo>
                      <a:lnTo>
                        <a:pt x="1908" y="1944"/>
                      </a:lnTo>
                      <a:lnTo>
                        <a:pt x="1875" y="1966"/>
                      </a:lnTo>
                      <a:lnTo>
                        <a:pt x="1839" y="1983"/>
                      </a:lnTo>
                      <a:lnTo>
                        <a:pt x="1801" y="1997"/>
                      </a:lnTo>
                      <a:lnTo>
                        <a:pt x="1760" y="2004"/>
                      </a:lnTo>
                      <a:lnTo>
                        <a:pt x="1649" y="2014"/>
                      </a:lnTo>
                      <a:lnTo>
                        <a:pt x="1540" y="2019"/>
                      </a:lnTo>
                      <a:lnTo>
                        <a:pt x="1006" y="2020"/>
                      </a:lnTo>
                      <a:lnTo>
                        <a:pt x="471" y="2019"/>
                      </a:lnTo>
                      <a:lnTo>
                        <a:pt x="398" y="2019"/>
                      </a:lnTo>
                      <a:lnTo>
                        <a:pt x="324" y="2018"/>
                      </a:lnTo>
                      <a:lnTo>
                        <a:pt x="252" y="2011"/>
                      </a:lnTo>
                      <a:lnTo>
                        <a:pt x="210" y="2002"/>
                      </a:lnTo>
                      <a:lnTo>
                        <a:pt x="171" y="1987"/>
                      </a:lnTo>
                      <a:lnTo>
                        <a:pt x="135" y="1965"/>
                      </a:lnTo>
                      <a:lnTo>
                        <a:pt x="102" y="1937"/>
                      </a:lnTo>
                      <a:lnTo>
                        <a:pt x="73" y="1906"/>
                      </a:lnTo>
                      <a:lnTo>
                        <a:pt x="48" y="1871"/>
                      </a:lnTo>
                      <a:lnTo>
                        <a:pt x="29" y="1832"/>
                      </a:lnTo>
                      <a:lnTo>
                        <a:pt x="15" y="1791"/>
                      </a:lnTo>
                      <a:lnTo>
                        <a:pt x="9" y="1750"/>
                      </a:lnTo>
                      <a:lnTo>
                        <a:pt x="4" y="1670"/>
                      </a:lnTo>
                      <a:lnTo>
                        <a:pt x="2" y="1592"/>
                      </a:lnTo>
                      <a:lnTo>
                        <a:pt x="2" y="1512"/>
                      </a:lnTo>
                      <a:lnTo>
                        <a:pt x="1" y="1407"/>
                      </a:lnTo>
                      <a:lnTo>
                        <a:pt x="1" y="1302"/>
                      </a:lnTo>
                      <a:lnTo>
                        <a:pt x="1" y="1096"/>
                      </a:lnTo>
                      <a:lnTo>
                        <a:pt x="0" y="1096"/>
                      </a:lnTo>
                      <a:lnTo>
                        <a:pt x="0" y="796"/>
                      </a:lnTo>
                      <a:lnTo>
                        <a:pt x="0" y="498"/>
                      </a:lnTo>
                      <a:lnTo>
                        <a:pt x="0" y="431"/>
                      </a:lnTo>
                      <a:lnTo>
                        <a:pt x="1" y="366"/>
                      </a:lnTo>
                      <a:lnTo>
                        <a:pt x="3" y="300"/>
                      </a:lnTo>
                      <a:lnTo>
                        <a:pt x="10" y="234"/>
                      </a:lnTo>
                      <a:lnTo>
                        <a:pt x="15" y="199"/>
                      </a:lnTo>
                      <a:lnTo>
                        <a:pt x="25" y="166"/>
                      </a:lnTo>
                      <a:lnTo>
                        <a:pt x="38" y="134"/>
                      </a:lnTo>
                      <a:lnTo>
                        <a:pt x="53" y="105"/>
                      </a:lnTo>
                      <a:lnTo>
                        <a:pt x="73" y="80"/>
                      </a:lnTo>
                      <a:lnTo>
                        <a:pt x="97" y="56"/>
                      </a:lnTo>
                      <a:lnTo>
                        <a:pt x="125" y="38"/>
                      </a:lnTo>
                      <a:lnTo>
                        <a:pt x="157" y="21"/>
                      </a:lnTo>
                      <a:lnTo>
                        <a:pt x="192" y="9"/>
                      </a:lnTo>
                      <a:lnTo>
                        <a:pt x="232" y="2"/>
                      </a:lnTo>
                      <a:lnTo>
                        <a:pt x="272" y="0"/>
                      </a:lnTo>
                      <a:lnTo>
                        <a:pt x="172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97" name="Freeform 56"/>
                <p:cNvSpPr>
                  <a:spLocks/>
                </p:cNvSpPr>
                <p:nvPr/>
              </p:nvSpPr>
              <p:spPr bwMode="auto">
                <a:xfrm>
                  <a:off x="8931275" y="4394200"/>
                  <a:ext cx="25400" cy="53975"/>
                </a:xfrm>
                <a:custGeom>
                  <a:avLst/>
                  <a:gdLst>
                    <a:gd name="T0" fmla="*/ 125 w 126"/>
                    <a:gd name="T1" fmla="*/ 0 h 274"/>
                    <a:gd name="T2" fmla="*/ 126 w 126"/>
                    <a:gd name="T3" fmla="*/ 109 h 274"/>
                    <a:gd name="T4" fmla="*/ 125 w 126"/>
                    <a:gd name="T5" fmla="*/ 218 h 274"/>
                    <a:gd name="T6" fmla="*/ 122 w 126"/>
                    <a:gd name="T7" fmla="*/ 234 h 274"/>
                    <a:gd name="T8" fmla="*/ 113 w 126"/>
                    <a:gd name="T9" fmla="*/ 249 h 274"/>
                    <a:gd name="T10" fmla="*/ 102 w 126"/>
                    <a:gd name="T11" fmla="*/ 260 h 274"/>
                    <a:gd name="T12" fmla="*/ 89 w 126"/>
                    <a:gd name="T13" fmla="*/ 269 h 274"/>
                    <a:gd name="T14" fmla="*/ 73 w 126"/>
                    <a:gd name="T15" fmla="*/ 273 h 274"/>
                    <a:gd name="T16" fmla="*/ 58 w 126"/>
                    <a:gd name="T17" fmla="*/ 274 h 274"/>
                    <a:gd name="T18" fmla="*/ 39 w 126"/>
                    <a:gd name="T19" fmla="*/ 269 h 274"/>
                    <a:gd name="T20" fmla="*/ 24 w 126"/>
                    <a:gd name="T21" fmla="*/ 259 h 274"/>
                    <a:gd name="T22" fmla="*/ 11 w 126"/>
                    <a:gd name="T23" fmla="*/ 245 h 274"/>
                    <a:gd name="T24" fmla="*/ 4 w 126"/>
                    <a:gd name="T25" fmla="*/ 228 h 274"/>
                    <a:gd name="T26" fmla="*/ 0 w 126"/>
                    <a:gd name="T27" fmla="*/ 207 h 274"/>
                    <a:gd name="T28" fmla="*/ 0 w 126"/>
                    <a:gd name="T29" fmla="*/ 112 h 274"/>
                    <a:gd name="T30" fmla="*/ 0 w 126"/>
                    <a:gd name="T31" fmla="*/ 13 h 274"/>
                    <a:gd name="T32" fmla="*/ 63 w 126"/>
                    <a:gd name="T33" fmla="*/ 7 h 274"/>
                    <a:gd name="T34" fmla="*/ 125 w 126"/>
                    <a:gd name="T35" fmla="*/ 0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6" h="274">
                      <a:moveTo>
                        <a:pt x="125" y="0"/>
                      </a:moveTo>
                      <a:lnTo>
                        <a:pt x="126" y="109"/>
                      </a:lnTo>
                      <a:lnTo>
                        <a:pt x="125" y="218"/>
                      </a:lnTo>
                      <a:lnTo>
                        <a:pt x="122" y="234"/>
                      </a:lnTo>
                      <a:lnTo>
                        <a:pt x="113" y="249"/>
                      </a:lnTo>
                      <a:lnTo>
                        <a:pt x="102" y="260"/>
                      </a:lnTo>
                      <a:lnTo>
                        <a:pt x="89" y="269"/>
                      </a:lnTo>
                      <a:lnTo>
                        <a:pt x="73" y="273"/>
                      </a:lnTo>
                      <a:lnTo>
                        <a:pt x="58" y="274"/>
                      </a:lnTo>
                      <a:lnTo>
                        <a:pt x="39" y="269"/>
                      </a:lnTo>
                      <a:lnTo>
                        <a:pt x="24" y="259"/>
                      </a:lnTo>
                      <a:lnTo>
                        <a:pt x="11" y="245"/>
                      </a:lnTo>
                      <a:lnTo>
                        <a:pt x="4" y="228"/>
                      </a:lnTo>
                      <a:lnTo>
                        <a:pt x="0" y="207"/>
                      </a:lnTo>
                      <a:lnTo>
                        <a:pt x="0" y="112"/>
                      </a:lnTo>
                      <a:lnTo>
                        <a:pt x="0" y="13"/>
                      </a:lnTo>
                      <a:lnTo>
                        <a:pt x="63" y="7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98" name="Freeform 57"/>
                <p:cNvSpPr>
                  <a:spLocks/>
                </p:cNvSpPr>
                <p:nvPr/>
              </p:nvSpPr>
              <p:spPr bwMode="auto">
                <a:xfrm>
                  <a:off x="8643938" y="4395788"/>
                  <a:ext cx="25400" cy="52388"/>
                </a:xfrm>
                <a:custGeom>
                  <a:avLst/>
                  <a:gdLst>
                    <a:gd name="T0" fmla="*/ 0 w 127"/>
                    <a:gd name="T1" fmla="*/ 0 h 263"/>
                    <a:gd name="T2" fmla="*/ 53 w 127"/>
                    <a:gd name="T3" fmla="*/ 3 h 263"/>
                    <a:gd name="T4" fmla="*/ 101 w 127"/>
                    <a:gd name="T5" fmla="*/ 6 h 263"/>
                    <a:gd name="T6" fmla="*/ 112 w 127"/>
                    <a:gd name="T7" fmla="*/ 7 h 263"/>
                    <a:gd name="T8" fmla="*/ 121 w 127"/>
                    <a:gd name="T9" fmla="*/ 11 h 263"/>
                    <a:gd name="T10" fmla="*/ 126 w 127"/>
                    <a:gd name="T11" fmla="*/ 19 h 263"/>
                    <a:gd name="T12" fmla="*/ 127 w 127"/>
                    <a:gd name="T13" fmla="*/ 31 h 263"/>
                    <a:gd name="T14" fmla="*/ 127 w 127"/>
                    <a:gd name="T15" fmla="*/ 113 h 263"/>
                    <a:gd name="T16" fmla="*/ 126 w 127"/>
                    <a:gd name="T17" fmla="*/ 195 h 263"/>
                    <a:gd name="T18" fmla="*/ 123 w 127"/>
                    <a:gd name="T19" fmla="*/ 213 h 263"/>
                    <a:gd name="T20" fmla="*/ 117 w 127"/>
                    <a:gd name="T21" fmla="*/ 230 h 263"/>
                    <a:gd name="T22" fmla="*/ 107 w 127"/>
                    <a:gd name="T23" fmla="*/ 243 h 263"/>
                    <a:gd name="T24" fmla="*/ 94 w 127"/>
                    <a:gd name="T25" fmla="*/ 254 h 263"/>
                    <a:gd name="T26" fmla="*/ 79 w 127"/>
                    <a:gd name="T27" fmla="*/ 261 h 263"/>
                    <a:gd name="T28" fmla="*/ 63 w 127"/>
                    <a:gd name="T29" fmla="*/ 263 h 263"/>
                    <a:gd name="T30" fmla="*/ 46 w 127"/>
                    <a:gd name="T31" fmla="*/ 261 h 263"/>
                    <a:gd name="T32" fmla="*/ 31 w 127"/>
                    <a:gd name="T33" fmla="*/ 254 h 263"/>
                    <a:gd name="T34" fmla="*/ 18 w 127"/>
                    <a:gd name="T35" fmla="*/ 243 h 263"/>
                    <a:gd name="T36" fmla="*/ 8 w 127"/>
                    <a:gd name="T37" fmla="*/ 229 h 263"/>
                    <a:gd name="T38" fmla="*/ 2 w 127"/>
                    <a:gd name="T39" fmla="*/ 212 h 263"/>
                    <a:gd name="T40" fmla="*/ 0 w 127"/>
                    <a:gd name="T41" fmla="*/ 191 h 263"/>
                    <a:gd name="T42" fmla="*/ 0 w 127"/>
                    <a:gd name="T43" fmla="*/ 96 h 263"/>
                    <a:gd name="T44" fmla="*/ 0 w 127"/>
                    <a:gd name="T45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" h="263">
                      <a:moveTo>
                        <a:pt x="0" y="0"/>
                      </a:moveTo>
                      <a:lnTo>
                        <a:pt x="53" y="3"/>
                      </a:lnTo>
                      <a:lnTo>
                        <a:pt x="101" y="6"/>
                      </a:lnTo>
                      <a:lnTo>
                        <a:pt x="112" y="7"/>
                      </a:lnTo>
                      <a:lnTo>
                        <a:pt x="121" y="11"/>
                      </a:lnTo>
                      <a:lnTo>
                        <a:pt x="126" y="19"/>
                      </a:lnTo>
                      <a:lnTo>
                        <a:pt x="127" y="31"/>
                      </a:lnTo>
                      <a:lnTo>
                        <a:pt x="127" y="113"/>
                      </a:lnTo>
                      <a:lnTo>
                        <a:pt x="126" y="195"/>
                      </a:lnTo>
                      <a:lnTo>
                        <a:pt x="123" y="213"/>
                      </a:lnTo>
                      <a:lnTo>
                        <a:pt x="117" y="230"/>
                      </a:lnTo>
                      <a:lnTo>
                        <a:pt x="107" y="243"/>
                      </a:lnTo>
                      <a:lnTo>
                        <a:pt x="94" y="254"/>
                      </a:lnTo>
                      <a:lnTo>
                        <a:pt x="79" y="261"/>
                      </a:lnTo>
                      <a:lnTo>
                        <a:pt x="63" y="263"/>
                      </a:lnTo>
                      <a:lnTo>
                        <a:pt x="46" y="261"/>
                      </a:lnTo>
                      <a:lnTo>
                        <a:pt x="31" y="254"/>
                      </a:lnTo>
                      <a:lnTo>
                        <a:pt x="18" y="243"/>
                      </a:lnTo>
                      <a:lnTo>
                        <a:pt x="8" y="229"/>
                      </a:lnTo>
                      <a:lnTo>
                        <a:pt x="2" y="212"/>
                      </a:lnTo>
                      <a:lnTo>
                        <a:pt x="0" y="191"/>
                      </a:lnTo>
                      <a:lnTo>
                        <a:pt x="0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99" name="Freeform 58"/>
                <p:cNvSpPr>
                  <a:spLocks noEditPoints="1"/>
                </p:cNvSpPr>
                <p:nvPr/>
              </p:nvSpPr>
              <p:spPr bwMode="auto">
                <a:xfrm>
                  <a:off x="8439150" y="3835400"/>
                  <a:ext cx="720725" cy="720725"/>
                </a:xfrm>
                <a:custGeom>
                  <a:avLst/>
                  <a:gdLst>
                    <a:gd name="T0" fmla="*/ 984 w 3628"/>
                    <a:gd name="T1" fmla="*/ 548 h 3628"/>
                    <a:gd name="T2" fmla="*/ 825 w 3628"/>
                    <a:gd name="T3" fmla="*/ 622 h 3628"/>
                    <a:gd name="T4" fmla="*/ 719 w 3628"/>
                    <a:gd name="T5" fmla="*/ 762 h 3628"/>
                    <a:gd name="T6" fmla="*/ 672 w 3628"/>
                    <a:gd name="T7" fmla="*/ 980 h 3628"/>
                    <a:gd name="T8" fmla="*/ 674 w 3628"/>
                    <a:gd name="T9" fmla="*/ 1391 h 3628"/>
                    <a:gd name="T10" fmla="*/ 679 w 3628"/>
                    <a:gd name="T11" fmla="*/ 2424 h 3628"/>
                    <a:gd name="T12" fmla="*/ 737 w 3628"/>
                    <a:gd name="T13" fmla="*/ 2609 h 3628"/>
                    <a:gd name="T14" fmla="*/ 876 w 3628"/>
                    <a:gd name="T15" fmla="*/ 2751 h 3628"/>
                    <a:gd name="T16" fmla="*/ 900 w 3628"/>
                    <a:gd name="T17" fmla="*/ 2797 h 3628"/>
                    <a:gd name="T18" fmla="*/ 912 w 3628"/>
                    <a:gd name="T19" fmla="*/ 3090 h 3628"/>
                    <a:gd name="T20" fmla="*/ 987 w 3628"/>
                    <a:gd name="T21" fmla="*/ 3186 h 3628"/>
                    <a:gd name="T22" fmla="*/ 1104 w 3628"/>
                    <a:gd name="T23" fmla="*/ 3218 h 3628"/>
                    <a:gd name="T24" fmla="*/ 1227 w 3628"/>
                    <a:gd name="T25" fmla="*/ 3169 h 3628"/>
                    <a:gd name="T26" fmla="*/ 1291 w 3628"/>
                    <a:gd name="T27" fmla="*/ 3050 h 3628"/>
                    <a:gd name="T28" fmla="*/ 2345 w 3628"/>
                    <a:gd name="T29" fmla="*/ 2829 h 3628"/>
                    <a:gd name="T30" fmla="*/ 2355 w 3628"/>
                    <a:gd name="T31" fmla="*/ 3087 h 3628"/>
                    <a:gd name="T32" fmla="*/ 2426 w 3628"/>
                    <a:gd name="T33" fmla="*/ 3181 h 3628"/>
                    <a:gd name="T34" fmla="*/ 2555 w 3628"/>
                    <a:gd name="T35" fmla="*/ 3218 h 3628"/>
                    <a:gd name="T36" fmla="*/ 2671 w 3628"/>
                    <a:gd name="T37" fmla="*/ 3170 h 3628"/>
                    <a:gd name="T38" fmla="*/ 2735 w 3628"/>
                    <a:gd name="T39" fmla="*/ 3056 h 3628"/>
                    <a:gd name="T40" fmla="*/ 2740 w 3628"/>
                    <a:gd name="T41" fmla="*/ 2779 h 3628"/>
                    <a:gd name="T42" fmla="*/ 2800 w 3628"/>
                    <a:gd name="T43" fmla="*/ 2719 h 3628"/>
                    <a:gd name="T44" fmla="*/ 2913 w 3628"/>
                    <a:gd name="T45" fmla="*/ 2576 h 3628"/>
                    <a:gd name="T46" fmla="*/ 2956 w 3628"/>
                    <a:gd name="T47" fmla="*/ 2370 h 3628"/>
                    <a:gd name="T48" fmla="*/ 2953 w 3628"/>
                    <a:gd name="T49" fmla="*/ 991 h 3628"/>
                    <a:gd name="T50" fmla="*/ 2910 w 3628"/>
                    <a:gd name="T51" fmla="*/ 760 h 3628"/>
                    <a:gd name="T52" fmla="*/ 2802 w 3628"/>
                    <a:gd name="T53" fmla="*/ 621 h 3628"/>
                    <a:gd name="T54" fmla="*/ 2640 w 3628"/>
                    <a:gd name="T55" fmla="*/ 548 h 3628"/>
                    <a:gd name="T56" fmla="*/ 1925 w 3628"/>
                    <a:gd name="T57" fmla="*/ 3 h 3628"/>
                    <a:gd name="T58" fmla="*/ 2347 w 3628"/>
                    <a:gd name="T59" fmla="*/ 79 h 3628"/>
                    <a:gd name="T60" fmla="*/ 2729 w 3628"/>
                    <a:gd name="T61" fmla="*/ 248 h 3628"/>
                    <a:gd name="T62" fmla="*/ 3060 w 3628"/>
                    <a:gd name="T63" fmla="*/ 495 h 3628"/>
                    <a:gd name="T64" fmla="*/ 3325 w 3628"/>
                    <a:gd name="T65" fmla="*/ 810 h 3628"/>
                    <a:gd name="T66" fmla="*/ 3515 w 3628"/>
                    <a:gd name="T67" fmla="*/ 1181 h 3628"/>
                    <a:gd name="T68" fmla="*/ 3615 w 3628"/>
                    <a:gd name="T69" fmla="*/ 1595 h 3628"/>
                    <a:gd name="T70" fmla="*/ 3615 w 3628"/>
                    <a:gd name="T71" fmla="*/ 2033 h 3628"/>
                    <a:gd name="T72" fmla="*/ 3515 w 3628"/>
                    <a:gd name="T73" fmla="*/ 2447 h 3628"/>
                    <a:gd name="T74" fmla="*/ 3325 w 3628"/>
                    <a:gd name="T75" fmla="*/ 2818 h 3628"/>
                    <a:gd name="T76" fmla="*/ 3060 w 3628"/>
                    <a:gd name="T77" fmla="*/ 3133 h 3628"/>
                    <a:gd name="T78" fmla="*/ 2729 w 3628"/>
                    <a:gd name="T79" fmla="*/ 3380 h 3628"/>
                    <a:gd name="T80" fmla="*/ 2347 w 3628"/>
                    <a:gd name="T81" fmla="*/ 3548 h 3628"/>
                    <a:gd name="T82" fmla="*/ 1925 w 3628"/>
                    <a:gd name="T83" fmla="*/ 3625 h 3628"/>
                    <a:gd name="T84" fmla="*/ 1488 w 3628"/>
                    <a:gd name="T85" fmla="*/ 3599 h 3628"/>
                    <a:gd name="T86" fmla="*/ 1084 w 3628"/>
                    <a:gd name="T87" fmla="*/ 3475 h 3628"/>
                    <a:gd name="T88" fmla="*/ 726 w 3628"/>
                    <a:gd name="T89" fmla="*/ 3265 h 3628"/>
                    <a:gd name="T90" fmla="*/ 427 w 3628"/>
                    <a:gd name="T91" fmla="*/ 2982 h 3628"/>
                    <a:gd name="T92" fmla="*/ 198 w 3628"/>
                    <a:gd name="T93" fmla="*/ 2639 h 3628"/>
                    <a:gd name="T94" fmla="*/ 52 w 3628"/>
                    <a:gd name="T95" fmla="*/ 2245 h 3628"/>
                    <a:gd name="T96" fmla="*/ 0 w 3628"/>
                    <a:gd name="T97" fmla="*/ 1814 h 3628"/>
                    <a:gd name="T98" fmla="*/ 52 w 3628"/>
                    <a:gd name="T99" fmla="*/ 1383 h 3628"/>
                    <a:gd name="T100" fmla="*/ 198 w 3628"/>
                    <a:gd name="T101" fmla="*/ 989 h 3628"/>
                    <a:gd name="T102" fmla="*/ 427 w 3628"/>
                    <a:gd name="T103" fmla="*/ 645 h 3628"/>
                    <a:gd name="T104" fmla="*/ 726 w 3628"/>
                    <a:gd name="T105" fmla="*/ 362 h 3628"/>
                    <a:gd name="T106" fmla="*/ 1084 w 3628"/>
                    <a:gd name="T107" fmla="*/ 152 h 3628"/>
                    <a:gd name="T108" fmla="*/ 1488 w 3628"/>
                    <a:gd name="T109" fmla="*/ 29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628" h="3628">
                      <a:moveTo>
                        <a:pt x="2540" y="538"/>
                      </a:moveTo>
                      <a:lnTo>
                        <a:pt x="1081" y="539"/>
                      </a:lnTo>
                      <a:lnTo>
                        <a:pt x="1031" y="542"/>
                      </a:lnTo>
                      <a:lnTo>
                        <a:pt x="984" y="548"/>
                      </a:lnTo>
                      <a:lnTo>
                        <a:pt x="940" y="560"/>
                      </a:lnTo>
                      <a:lnTo>
                        <a:pt x="898" y="576"/>
                      </a:lnTo>
                      <a:lnTo>
                        <a:pt x="859" y="597"/>
                      </a:lnTo>
                      <a:lnTo>
                        <a:pt x="825" y="622"/>
                      </a:lnTo>
                      <a:lnTo>
                        <a:pt x="793" y="651"/>
                      </a:lnTo>
                      <a:lnTo>
                        <a:pt x="764" y="684"/>
                      </a:lnTo>
                      <a:lnTo>
                        <a:pt x="740" y="721"/>
                      </a:lnTo>
                      <a:lnTo>
                        <a:pt x="719" y="762"/>
                      </a:lnTo>
                      <a:lnTo>
                        <a:pt x="701" y="807"/>
                      </a:lnTo>
                      <a:lnTo>
                        <a:pt x="689" y="854"/>
                      </a:lnTo>
                      <a:lnTo>
                        <a:pt x="678" y="917"/>
                      </a:lnTo>
                      <a:lnTo>
                        <a:pt x="672" y="980"/>
                      </a:lnTo>
                      <a:lnTo>
                        <a:pt x="670" y="1043"/>
                      </a:lnTo>
                      <a:lnTo>
                        <a:pt x="670" y="1106"/>
                      </a:lnTo>
                      <a:lnTo>
                        <a:pt x="672" y="1171"/>
                      </a:lnTo>
                      <a:lnTo>
                        <a:pt x="674" y="1391"/>
                      </a:lnTo>
                      <a:lnTo>
                        <a:pt x="674" y="1611"/>
                      </a:lnTo>
                      <a:lnTo>
                        <a:pt x="674" y="1992"/>
                      </a:lnTo>
                      <a:lnTo>
                        <a:pt x="677" y="2372"/>
                      </a:lnTo>
                      <a:lnTo>
                        <a:pt x="679" y="2424"/>
                      </a:lnTo>
                      <a:lnTo>
                        <a:pt x="686" y="2475"/>
                      </a:lnTo>
                      <a:lnTo>
                        <a:pt x="699" y="2521"/>
                      </a:lnTo>
                      <a:lnTo>
                        <a:pt x="715" y="2567"/>
                      </a:lnTo>
                      <a:lnTo>
                        <a:pt x="737" y="2609"/>
                      </a:lnTo>
                      <a:lnTo>
                        <a:pt x="764" y="2649"/>
                      </a:lnTo>
                      <a:lnTo>
                        <a:pt x="796" y="2685"/>
                      </a:lnTo>
                      <a:lnTo>
                        <a:pt x="834" y="2719"/>
                      </a:lnTo>
                      <a:lnTo>
                        <a:pt x="876" y="2751"/>
                      </a:lnTo>
                      <a:lnTo>
                        <a:pt x="887" y="2760"/>
                      </a:lnTo>
                      <a:lnTo>
                        <a:pt x="894" y="2770"/>
                      </a:lnTo>
                      <a:lnTo>
                        <a:pt x="899" y="2782"/>
                      </a:lnTo>
                      <a:lnTo>
                        <a:pt x="900" y="2797"/>
                      </a:lnTo>
                      <a:lnTo>
                        <a:pt x="899" y="2911"/>
                      </a:lnTo>
                      <a:lnTo>
                        <a:pt x="900" y="3024"/>
                      </a:lnTo>
                      <a:lnTo>
                        <a:pt x="903" y="3058"/>
                      </a:lnTo>
                      <a:lnTo>
                        <a:pt x="912" y="3090"/>
                      </a:lnTo>
                      <a:lnTo>
                        <a:pt x="925" y="3118"/>
                      </a:lnTo>
                      <a:lnTo>
                        <a:pt x="943" y="3144"/>
                      </a:lnTo>
                      <a:lnTo>
                        <a:pt x="964" y="3167"/>
                      </a:lnTo>
                      <a:lnTo>
                        <a:pt x="987" y="3186"/>
                      </a:lnTo>
                      <a:lnTo>
                        <a:pt x="1014" y="3200"/>
                      </a:lnTo>
                      <a:lnTo>
                        <a:pt x="1042" y="3211"/>
                      </a:lnTo>
                      <a:lnTo>
                        <a:pt x="1073" y="3217"/>
                      </a:lnTo>
                      <a:lnTo>
                        <a:pt x="1104" y="3218"/>
                      </a:lnTo>
                      <a:lnTo>
                        <a:pt x="1136" y="3213"/>
                      </a:lnTo>
                      <a:lnTo>
                        <a:pt x="1168" y="3205"/>
                      </a:lnTo>
                      <a:lnTo>
                        <a:pt x="1199" y="3189"/>
                      </a:lnTo>
                      <a:lnTo>
                        <a:pt x="1227" y="3169"/>
                      </a:lnTo>
                      <a:lnTo>
                        <a:pt x="1250" y="3145"/>
                      </a:lnTo>
                      <a:lnTo>
                        <a:pt x="1269" y="3116"/>
                      </a:lnTo>
                      <a:lnTo>
                        <a:pt x="1282" y="3085"/>
                      </a:lnTo>
                      <a:lnTo>
                        <a:pt x="1291" y="3050"/>
                      </a:lnTo>
                      <a:lnTo>
                        <a:pt x="1294" y="3013"/>
                      </a:lnTo>
                      <a:lnTo>
                        <a:pt x="1294" y="2922"/>
                      </a:lnTo>
                      <a:lnTo>
                        <a:pt x="1294" y="2829"/>
                      </a:lnTo>
                      <a:lnTo>
                        <a:pt x="2345" y="2829"/>
                      </a:lnTo>
                      <a:lnTo>
                        <a:pt x="2345" y="2927"/>
                      </a:lnTo>
                      <a:lnTo>
                        <a:pt x="2345" y="3024"/>
                      </a:lnTo>
                      <a:lnTo>
                        <a:pt x="2348" y="3058"/>
                      </a:lnTo>
                      <a:lnTo>
                        <a:pt x="2355" y="3087"/>
                      </a:lnTo>
                      <a:lnTo>
                        <a:pt x="2367" y="3115"/>
                      </a:lnTo>
                      <a:lnTo>
                        <a:pt x="2382" y="3140"/>
                      </a:lnTo>
                      <a:lnTo>
                        <a:pt x="2403" y="3163"/>
                      </a:lnTo>
                      <a:lnTo>
                        <a:pt x="2426" y="3181"/>
                      </a:lnTo>
                      <a:lnTo>
                        <a:pt x="2455" y="3198"/>
                      </a:lnTo>
                      <a:lnTo>
                        <a:pt x="2488" y="3210"/>
                      </a:lnTo>
                      <a:lnTo>
                        <a:pt x="2522" y="3218"/>
                      </a:lnTo>
                      <a:lnTo>
                        <a:pt x="2555" y="3218"/>
                      </a:lnTo>
                      <a:lnTo>
                        <a:pt x="2587" y="3213"/>
                      </a:lnTo>
                      <a:lnTo>
                        <a:pt x="2617" y="3204"/>
                      </a:lnTo>
                      <a:lnTo>
                        <a:pt x="2645" y="3189"/>
                      </a:lnTo>
                      <a:lnTo>
                        <a:pt x="2671" y="3170"/>
                      </a:lnTo>
                      <a:lnTo>
                        <a:pt x="2693" y="3147"/>
                      </a:lnTo>
                      <a:lnTo>
                        <a:pt x="2712" y="3119"/>
                      </a:lnTo>
                      <a:lnTo>
                        <a:pt x="2726" y="3090"/>
                      </a:lnTo>
                      <a:lnTo>
                        <a:pt x="2735" y="3056"/>
                      </a:lnTo>
                      <a:lnTo>
                        <a:pt x="2739" y="3020"/>
                      </a:lnTo>
                      <a:lnTo>
                        <a:pt x="2740" y="2906"/>
                      </a:lnTo>
                      <a:lnTo>
                        <a:pt x="2739" y="2792"/>
                      </a:lnTo>
                      <a:lnTo>
                        <a:pt x="2740" y="2779"/>
                      </a:lnTo>
                      <a:lnTo>
                        <a:pt x="2744" y="2768"/>
                      </a:lnTo>
                      <a:lnTo>
                        <a:pt x="2750" y="2758"/>
                      </a:lnTo>
                      <a:lnTo>
                        <a:pt x="2761" y="2749"/>
                      </a:lnTo>
                      <a:lnTo>
                        <a:pt x="2800" y="2719"/>
                      </a:lnTo>
                      <a:lnTo>
                        <a:pt x="2834" y="2687"/>
                      </a:lnTo>
                      <a:lnTo>
                        <a:pt x="2864" y="2653"/>
                      </a:lnTo>
                      <a:lnTo>
                        <a:pt x="2891" y="2615"/>
                      </a:lnTo>
                      <a:lnTo>
                        <a:pt x="2913" y="2576"/>
                      </a:lnTo>
                      <a:lnTo>
                        <a:pt x="2929" y="2534"/>
                      </a:lnTo>
                      <a:lnTo>
                        <a:pt x="2943" y="2488"/>
                      </a:lnTo>
                      <a:lnTo>
                        <a:pt x="2950" y="2441"/>
                      </a:lnTo>
                      <a:lnTo>
                        <a:pt x="2956" y="2370"/>
                      </a:lnTo>
                      <a:lnTo>
                        <a:pt x="2958" y="2298"/>
                      </a:lnTo>
                      <a:lnTo>
                        <a:pt x="2958" y="2227"/>
                      </a:lnTo>
                      <a:lnTo>
                        <a:pt x="2955" y="1081"/>
                      </a:lnTo>
                      <a:lnTo>
                        <a:pt x="2953" y="991"/>
                      </a:lnTo>
                      <a:lnTo>
                        <a:pt x="2946" y="902"/>
                      </a:lnTo>
                      <a:lnTo>
                        <a:pt x="2938" y="851"/>
                      </a:lnTo>
                      <a:lnTo>
                        <a:pt x="2926" y="804"/>
                      </a:lnTo>
                      <a:lnTo>
                        <a:pt x="2910" y="760"/>
                      </a:lnTo>
                      <a:lnTo>
                        <a:pt x="2889" y="720"/>
                      </a:lnTo>
                      <a:lnTo>
                        <a:pt x="2864" y="683"/>
                      </a:lnTo>
                      <a:lnTo>
                        <a:pt x="2835" y="650"/>
                      </a:lnTo>
                      <a:lnTo>
                        <a:pt x="2802" y="621"/>
                      </a:lnTo>
                      <a:lnTo>
                        <a:pt x="2767" y="597"/>
                      </a:lnTo>
                      <a:lnTo>
                        <a:pt x="2728" y="576"/>
                      </a:lnTo>
                      <a:lnTo>
                        <a:pt x="2685" y="560"/>
                      </a:lnTo>
                      <a:lnTo>
                        <a:pt x="2640" y="548"/>
                      </a:lnTo>
                      <a:lnTo>
                        <a:pt x="2592" y="542"/>
                      </a:lnTo>
                      <a:lnTo>
                        <a:pt x="2540" y="538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sp>
            <p:nvSpPr>
              <p:cNvPr id="94" name="bus"/>
              <p:cNvSpPr/>
              <p:nvPr/>
            </p:nvSpPr>
            <p:spPr>
              <a:xfrm>
                <a:off x="1744872" y="5466209"/>
                <a:ext cx="4748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bus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1991131" y="3430540"/>
                <a:ext cx="674" cy="1392785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/>
            <p:cNvGrpSpPr/>
            <p:nvPr/>
          </p:nvGrpSpPr>
          <p:grpSpPr>
            <a:xfrm>
              <a:off x="408687" y="3597275"/>
              <a:ext cx="720725" cy="1725514"/>
              <a:chOff x="408687" y="3597275"/>
              <a:chExt cx="720725" cy="172551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408687" y="4379633"/>
                <a:ext cx="720725" cy="720725"/>
                <a:chOff x="9534525" y="3916363"/>
                <a:chExt cx="720725" cy="720725"/>
              </a:xfrm>
              <a:solidFill>
                <a:srgbClr val="84BA1F"/>
              </a:solidFill>
            </p:grpSpPr>
            <p:sp>
              <p:nvSpPr>
                <p:cNvPr id="90" name="Freeform 79"/>
                <p:cNvSpPr>
                  <a:spLocks noEditPoints="1"/>
                </p:cNvSpPr>
                <p:nvPr/>
              </p:nvSpPr>
              <p:spPr bwMode="auto">
                <a:xfrm>
                  <a:off x="9534525" y="3916363"/>
                  <a:ext cx="720725" cy="720725"/>
                </a:xfrm>
                <a:custGeom>
                  <a:avLst/>
                  <a:gdLst>
                    <a:gd name="T0" fmla="*/ 1216 w 3628"/>
                    <a:gd name="T1" fmla="*/ 522 h 3628"/>
                    <a:gd name="T2" fmla="*/ 1290 w 3628"/>
                    <a:gd name="T3" fmla="*/ 537 h 3628"/>
                    <a:gd name="T4" fmla="*/ 1255 w 3628"/>
                    <a:gd name="T5" fmla="*/ 823 h 3628"/>
                    <a:gd name="T6" fmla="*/ 1068 w 3628"/>
                    <a:gd name="T7" fmla="*/ 896 h 3628"/>
                    <a:gd name="T8" fmla="*/ 936 w 3628"/>
                    <a:gd name="T9" fmla="*/ 1043 h 3628"/>
                    <a:gd name="T10" fmla="*/ 888 w 3628"/>
                    <a:gd name="T11" fmla="*/ 1241 h 3628"/>
                    <a:gd name="T12" fmla="*/ 915 w 3628"/>
                    <a:gd name="T13" fmla="*/ 2594 h 3628"/>
                    <a:gd name="T14" fmla="*/ 1028 w 3628"/>
                    <a:gd name="T15" fmla="*/ 2757 h 3628"/>
                    <a:gd name="T16" fmla="*/ 1204 w 3628"/>
                    <a:gd name="T17" fmla="*/ 2850 h 3628"/>
                    <a:gd name="T18" fmla="*/ 1351 w 3628"/>
                    <a:gd name="T19" fmla="*/ 3376 h 3628"/>
                    <a:gd name="T20" fmla="*/ 2152 w 3628"/>
                    <a:gd name="T21" fmla="*/ 3405 h 3628"/>
                    <a:gd name="T22" fmla="*/ 2373 w 3628"/>
                    <a:gd name="T23" fmla="*/ 2860 h 3628"/>
                    <a:gd name="T24" fmla="*/ 2560 w 3628"/>
                    <a:gd name="T25" fmla="*/ 2788 h 3628"/>
                    <a:gd name="T26" fmla="*/ 2692 w 3628"/>
                    <a:gd name="T27" fmla="*/ 2640 h 3628"/>
                    <a:gd name="T28" fmla="*/ 2742 w 3628"/>
                    <a:gd name="T29" fmla="*/ 2443 h 3628"/>
                    <a:gd name="T30" fmla="*/ 2713 w 3628"/>
                    <a:gd name="T31" fmla="*/ 1089 h 3628"/>
                    <a:gd name="T32" fmla="*/ 2600 w 3628"/>
                    <a:gd name="T33" fmla="*/ 926 h 3628"/>
                    <a:gd name="T34" fmla="*/ 2424 w 3628"/>
                    <a:gd name="T35" fmla="*/ 833 h 3628"/>
                    <a:gd name="T36" fmla="*/ 2155 w 3628"/>
                    <a:gd name="T37" fmla="*/ 818 h 3628"/>
                    <a:gd name="T38" fmla="*/ 2350 w 3628"/>
                    <a:gd name="T39" fmla="*/ 525 h 3628"/>
                    <a:gd name="T40" fmla="*/ 2457 w 3628"/>
                    <a:gd name="T41" fmla="*/ 522 h 3628"/>
                    <a:gd name="T42" fmla="*/ 1925 w 3628"/>
                    <a:gd name="T43" fmla="*/ 3 h 3628"/>
                    <a:gd name="T44" fmla="*/ 2347 w 3628"/>
                    <a:gd name="T45" fmla="*/ 79 h 3628"/>
                    <a:gd name="T46" fmla="*/ 2729 w 3628"/>
                    <a:gd name="T47" fmla="*/ 248 h 3628"/>
                    <a:gd name="T48" fmla="*/ 3060 w 3628"/>
                    <a:gd name="T49" fmla="*/ 495 h 3628"/>
                    <a:gd name="T50" fmla="*/ 3325 w 3628"/>
                    <a:gd name="T51" fmla="*/ 810 h 3628"/>
                    <a:gd name="T52" fmla="*/ 3515 w 3628"/>
                    <a:gd name="T53" fmla="*/ 1181 h 3628"/>
                    <a:gd name="T54" fmla="*/ 3615 w 3628"/>
                    <a:gd name="T55" fmla="*/ 1595 h 3628"/>
                    <a:gd name="T56" fmla="*/ 3615 w 3628"/>
                    <a:gd name="T57" fmla="*/ 2033 h 3628"/>
                    <a:gd name="T58" fmla="*/ 3515 w 3628"/>
                    <a:gd name="T59" fmla="*/ 2447 h 3628"/>
                    <a:gd name="T60" fmla="*/ 3325 w 3628"/>
                    <a:gd name="T61" fmla="*/ 2818 h 3628"/>
                    <a:gd name="T62" fmla="*/ 3060 w 3628"/>
                    <a:gd name="T63" fmla="*/ 3133 h 3628"/>
                    <a:gd name="T64" fmla="*/ 2729 w 3628"/>
                    <a:gd name="T65" fmla="*/ 3380 h 3628"/>
                    <a:gd name="T66" fmla="*/ 2347 w 3628"/>
                    <a:gd name="T67" fmla="*/ 3548 h 3628"/>
                    <a:gd name="T68" fmla="*/ 1925 w 3628"/>
                    <a:gd name="T69" fmla="*/ 3625 h 3628"/>
                    <a:gd name="T70" fmla="*/ 1488 w 3628"/>
                    <a:gd name="T71" fmla="*/ 3599 h 3628"/>
                    <a:gd name="T72" fmla="*/ 1084 w 3628"/>
                    <a:gd name="T73" fmla="*/ 3475 h 3628"/>
                    <a:gd name="T74" fmla="*/ 726 w 3628"/>
                    <a:gd name="T75" fmla="*/ 3265 h 3628"/>
                    <a:gd name="T76" fmla="*/ 427 w 3628"/>
                    <a:gd name="T77" fmla="*/ 2982 h 3628"/>
                    <a:gd name="T78" fmla="*/ 198 w 3628"/>
                    <a:gd name="T79" fmla="*/ 2639 h 3628"/>
                    <a:gd name="T80" fmla="*/ 52 w 3628"/>
                    <a:gd name="T81" fmla="*/ 2245 h 3628"/>
                    <a:gd name="T82" fmla="*/ 0 w 3628"/>
                    <a:gd name="T83" fmla="*/ 1814 h 3628"/>
                    <a:gd name="T84" fmla="*/ 52 w 3628"/>
                    <a:gd name="T85" fmla="*/ 1383 h 3628"/>
                    <a:gd name="T86" fmla="*/ 198 w 3628"/>
                    <a:gd name="T87" fmla="*/ 989 h 3628"/>
                    <a:gd name="T88" fmla="*/ 427 w 3628"/>
                    <a:gd name="T89" fmla="*/ 645 h 3628"/>
                    <a:gd name="T90" fmla="*/ 726 w 3628"/>
                    <a:gd name="T91" fmla="*/ 362 h 3628"/>
                    <a:gd name="T92" fmla="*/ 1084 w 3628"/>
                    <a:gd name="T93" fmla="*/ 152 h 3628"/>
                    <a:gd name="T94" fmla="*/ 1488 w 3628"/>
                    <a:gd name="T95" fmla="*/ 29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628" h="3628">
                      <a:moveTo>
                        <a:pt x="1166" y="451"/>
                      </a:moveTo>
                      <a:lnTo>
                        <a:pt x="1168" y="485"/>
                      </a:lnTo>
                      <a:lnTo>
                        <a:pt x="1171" y="522"/>
                      </a:lnTo>
                      <a:lnTo>
                        <a:pt x="1216" y="522"/>
                      </a:lnTo>
                      <a:lnTo>
                        <a:pt x="1260" y="523"/>
                      </a:lnTo>
                      <a:lnTo>
                        <a:pt x="1271" y="525"/>
                      </a:lnTo>
                      <a:lnTo>
                        <a:pt x="1282" y="529"/>
                      </a:lnTo>
                      <a:lnTo>
                        <a:pt x="1290" y="537"/>
                      </a:lnTo>
                      <a:lnTo>
                        <a:pt x="1383" y="679"/>
                      </a:lnTo>
                      <a:lnTo>
                        <a:pt x="1476" y="820"/>
                      </a:lnTo>
                      <a:lnTo>
                        <a:pt x="1308" y="820"/>
                      </a:lnTo>
                      <a:lnTo>
                        <a:pt x="1255" y="823"/>
                      </a:lnTo>
                      <a:lnTo>
                        <a:pt x="1204" y="833"/>
                      </a:lnTo>
                      <a:lnTo>
                        <a:pt x="1156" y="849"/>
                      </a:lnTo>
                      <a:lnTo>
                        <a:pt x="1110" y="870"/>
                      </a:lnTo>
                      <a:lnTo>
                        <a:pt x="1068" y="896"/>
                      </a:lnTo>
                      <a:lnTo>
                        <a:pt x="1028" y="926"/>
                      </a:lnTo>
                      <a:lnTo>
                        <a:pt x="994" y="962"/>
                      </a:lnTo>
                      <a:lnTo>
                        <a:pt x="963" y="1001"/>
                      </a:lnTo>
                      <a:lnTo>
                        <a:pt x="936" y="1043"/>
                      </a:lnTo>
                      <a:lnTo>
                        <a:pt x="915" y="1089"/>
                      </a:lnTo>
                      <a:lnTo>
                        <a:pt x="900" y="1137"/>
                      </a:lnTo>
                      <a:lnTo>
                        <a:pt x="891" y="1188"/>
                      </a:lnTo>
                      <a:lnTo>
                        <a:pt x="888" y="1241"/>
                      </a:lnTo>
                      <a:lnTo>
                        <a:pt x="888" y="2443"/>
                      </a:lnTo>
                      <a:lnTo>
                        <a:pt x="891" y="2495"/>
                      </a:lnTo>
                      <a:lnTo>
                        <a:pt x="900" y="2546"/>
                      </a:lnTo>
                      <a:lnTo>
                        <a:pt x="915" y="2594"/>
                      </a:lnTo>
                      <a:lnTo>
                        <a:pt x="936" y="2640"/>
                      </a:lnTo>
                      <a:lnTo>
                        <a:pt x="963" y="2683"/>
                      </a:lnTo>
                      <a:lnTo>
                        <a:pt x="994" y="2722"/>
                      </a:lnTo>
                      <a:lnTo>
                        <a:pt x="1028" y="2757"/>
                      </a:lnTo>
                      <a:lnTo>
                        <a:pt x="1068" y="2788"/>
                      </a:lnTo>
                      <a:lnTo>
                        <a:pt x="1110" y="2813"/>
                      </a:lnTo>
                      <a:lnTo>
                        <a:pt x="1156" y="2834"/>
                      </a:lnTo>
                      <a:lnTo>
                        <a:pt x="1204" y="2850"/>
                      </a:lnTo>
                      <a:lnTo>
                        <a:pt x="1255" y="2860"/>
                      </a:lnTo>
                      <a:lnTo>
                        <a:pt x="1308" y="2863"/>
                      </a:lnTo>
                      <a:lnTo>
                        <a:pt x="1481" y="2863"/>
                      </a:lnTo>
                      <a:lnTo>
                        <a:pt x="1351" y="3376"/>
                      </a:lnTo>
                      <a:lnTo>
                        <a:pt x="1461" y="3405"/>
                      </a:lnTo>
                      <a:lnTo>
                        <a:pt x="1600" y="2863"/>
                      </a:lnTo>
                      <a:lnTo>
                        <a:pt x="2015" y="2863"/>
                      </a:lnTo>
                      <a:lnTo>
                        <a:pt x="2152" y="3405"/>
                      </a:lnTo>
                      <a:lnTo>
                        <a:pt x="2264" y="3376"/>
                      </a:lnTo>
                      <a:lnTo>
                        <a:pt x="2134" y="2863"/>
                      </a:lnTo>
                      <a:lnTo>
                        <a:pt x="2320" y="2863"/>
                      </a:lnTo>
                      <a:lnTo>
                        <a:pt x="2373" y="2860"/>
                      </a:lnTo>
                      <a:lnTo>
                        <a:pt x="2424" y="2850"/>
                      </a:lnTo>
                      <a:lnTo>
                        <a:pt x="2473" y="2834"/>
                      </a:lnTo>
                      <a:lnTo>
                        <a:pt x="2518" y="2813"/>
                      </a:lnTo>
                      <a:lnTo>
                        <a:pt x="2560" y="2788"/>
                      </a:lnTo>
                      <a:lnTo>
                        <a:pt x="2600" y="2757"/>
                      </a:lnTo>
                      <a:lnTo>
                        <a:pt x="2634" y="2722"/>
                      </a:lnTo>
                      <a:lnTo>
                        <a:pt x="2665" y="2683"/>
                      </a:lnTo>
                      <a:lnTo>
                        <a:pt x="2692" y="2640"/>
                      </a:lnTo>
                      <a:lnTo>
                        <a:pt x="2713" y="2594"/>
                      </a:lnTo>
                      <a:lnTo>
                        <a:pt x="2728" y="2546"/>
                      </a:lnTo>
                      <a:lnTo>
                        <a:pt x="2738" y="2495"/>
                      </a:lnTo>
                      <a:lnTo>
                        <a:pt x="2742" y="2443"/>
                      </a:lnTo>
                      <a:lnTo>
                        <a:pt x="2742" y="1241"/>
                      </a:lnTo>
                      <a:lnTo>
                        <a:pt x="2738" y="1188"/>
                      </a:lnTo>
                      <a:lnTo>
                        <a:pt x="2728" y="1137"/>
                      </a:lnTo>
                      <a:lnTo>
                        <a:pt x="2713" y="1089"/>
                      </a:lnTo>
                      <a:lnTo>
                        <a:pt x="2692" y="1043"/>
                      </a:lnTo>
                      <a:lnTo>
                        <a:pt x="2665" y="1001"/>
                      </a:lnTo>
                      <a:lnTo>
                        <a:pt x="2634" y="962"/>
                      </a:lnTo>
                      <a:lnTo>
                        <a:pt x="2600" y="926"/>
                      </a:lnTo>
                      <a:lnTo>
                        <a:pt x="2560" y="896"/>
                      </a:lnTo>
                      <a:lnTo>
                        <a:pt x="2518" y="870"/>
                      </a:lnTo>
                      <a:lnTo>
                        <a:pt x="2473" y="849"/>
                      </a:lnTo>
                      <a:lnTo>
                        <a:pt x="2424" y="833"/>
                      </a:lnTo>
                      <a:lnTo>
                        <a:pt x="2373" y="823"/>
                      </a:lnTo>
                      <a:lnTo>
                        <a:pt x="2320" y="820"/>
                      </a:lnTo>
                      <a:lnTo>
                        <a:pt x="2153" y="820"/>
                      </a:lnTo>
                      <a:lnTo>
                        <a:pt x="2155" y="818"/>
                      </a:lnTo>
                      <a:lnTo>
                        <a:pt x="2244" y="681"/>
                      </a:lnTo>
                      <a:lnTo>
                        <a:pt x="2333" y="543"/>
                      </a:lnTo>
                      <a:lnTo>
                        <a:pt x="2340" y="532"/>
                      </a:lnTo>
                      <a:lnTo>
                        <a:pt x="2350" y="525"/>
                      </a:lnTo>
                      <a:lnTo>
                        <a:pt x="2360" y="522"/>
                      </a:lnTo>
                      <a:lnTo>
                        <a:pt x="2373" y="522"/>
                      </a:lnTo>
                      <a:lnTo>
                        <a:pt x="2414" y="522"/>
                      </a:lnTo>
                      <a:lnTo>
                        <a:pt x="2457" y="522"/>
                      </a:lnTo>
                      <a:lnTo>
                        <a:pt x="2462" y="451"/>
                      </a:lnTo>
                      <a:lnTo>
                        <a:pt x="1166" y="451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91" name="Freeform 80"/>
                <p:cNvSpPr>
                  <a:spLocks noEditPoints="1"/>
                </p:cNvSpPr>
                <p:nvPr/>
              </p:nvSpPr>
              <p:spPr bwMode="auto">
                <a:xfrm>
                  <a:off x="9732963" y="4103688"/>
                  <a:ext cx="322263" cy="358775"/>
                </a:xfrm>
                <a:custGeom>
                  <a:avLst/>
                  <a:gdLst>
                    <a:gd name="T0" fmla="*/ 1032 w 1622"/>
                    <a:gd name="T1" fmla="*/ 1413 h 1812"/>
                    <a:gd name="T2" fmla="*/ 982 w 1622"/>
                    <a:gd name="T3" fmla="*/ 1462 h 1812"/>
                    <a:gd name="T4" fmla="*/ 974 w 1622"/>
                    <a:gd name="T5" fmla="*/ 1535 h 1812"/>
                    <a:gd name="T6" fmla="*/ 1011 w 1622"/>
                    <a:gd name="T7" fmla="*/ 1594 h 1812"/>
                    <a:gd name="T8" fmla="*/ 1080 w 1622"/>
                    <a:gd name="T9" fmla="*/ 1619 h 1812"/>
                    <a:gd name="T10" fmla="*/ 1148 w 1622"/>
                    <a:gd name="T11" fmla="*/ 1595 h 1812"/>
                    <a:gd name="T12" fmla="*/ 1186 w 1622"/>
                    <a:gd name="T13" fmla="*/ 1537 h 1812"/>
                    <a:gd name="T14" fmla="*/ 1178 w 1622"/>
                    <a:gd name="T15" fmla="*/ 1463 h 1812"/>
                    <a:gd name="T16" fmla="*/ 1128 w 1622"/>
                    <a:gd name="T17" fmla="*/ 1413 h 1812"/>
                    <a:gd name="T18" fmla="*/ 527 w 1622"/>
                    <a:gd name="T19" fmla="*/ 1401 h 1812"/>
                    <a:gd name="T20" fmla="*/ 458 w 1622"/>
                    <a:gd name="T21" fmla="*/ 1426 h 1812"/>
                    <a:gd name="T22" fmla="*/ 421 w 1622"/>
                    <a:gd name="T23" fmla="*/ 1487 h 1812"/>
                    <a:gd name="T24" fmla="*/ 430 w 1622"/>
                    <a:gd name="T25" fmla="*/ 1559 h 1812"/>
                    <a:gd name="T26" fmla="*/ 479 w 1622"/>
                    <a:gd name="T27" fmla="*/ 1608 h 1812"/>
                    <a:gd name="T28" fmla="*/ 553 w 1622"/>
                    <a:gd name="T29" fmla="*/ 1615 h 1812"/>
                    <a:gd name="T30" fmla="*/ 614 w 1622"/>
                    <a:gd name="T31" fmla="*/ 1579 h 1812"/>
                    <a:gd name="T32" fmla="*/ 637 w 1622"/>
                    <a:gd name="T33" fmla="*/ 1510 h 1812"/>
                    <a:gd name="T34" fmla="*/ 613 w 1622"/>
                    <a:gd name="T35" fmla="*/ 1442 h 1812"/>
                    <a:gd name="T36" fmla="*/ 552 w 1622"/>
                    <a:gd name="T37" fmla="*/ 1403 h 1812"/>
                    <a:gd name="T38" fmla="*/ 876 w 1622"/>
                    <a:gd name="T39" fmla="*/ 222 h 1812"/>
                    <a:gd name="T40" fmla="*/ 880 w 1622"/>
                    <a:gd name="T41" fmla="*/ 1050 h 1812"/>
                    <a:gd name="T42" fmla="*/ 1346 w 1622"/>
                    <a:gd name="T43" fmla="*/ 1048 h 1812"/>
                    <a:gd name="T44" fmla="*/ 1425 w 1622"/>
                    <a:gd name="T45" fmla="*/ 1019 h 1812"/>
                    <a:gd name="T46" fmla="*/ 1469 w 1622"/>
                    <a:gd name="T47" fmla="*/ 955 h 1812"/>
                    <a:gd name="T48" fmla="*/ 1481 w 1622"/>
                    <a:gd name="T49" fmla="*/ 627 h 1812"/>
                    <a:gd name="T50" fmla="*/ 1470 w 1622"/>
                    <a:gd name="T51" fmla="*/ 309 h 1812"/>
                    <a:gd name="T52" fmla="*/ 1435 w 1622"/>
                    <a:gd name="T53" fmla="*/ 256 h 1812"/>
                    <a:gd name="T54" fmla="*/ 1368 w 1622"/>
                    <a:gd name="T55" fmla="*/ 229 h 1812"/>
                    <a:gd name="T56" fmla="*/ 885 w 1622"/>
                    <a:gd name="T57" fmla="*/ 221 h 1812"/>
                    <a:gd name="T58" fmla="*/ 257 w 1622"/>
                    <a:gd name="T59" fmla="*/ 226 h 1812"/>
                    <a:gd name="T60" fmla="*/ 189 w 1622"/>
                    <a:gd name="T61" fmla="*/ 253 h 1812"/>
                    <a:gd name="T62" fmla="*/ 151 w 1622"/>
                    <a:gd name="T63" fmla="*/ 313 h 1812"/>
                    <a:gd name="T64" fmla="*/ 138 w 1622"/>
                    <a:gd name="T65" fmla="*/ 408 h 1812"/>
                    <a:gd name="T66" fmla="*/ 141 w 1622"/>
                    <a:gd name="T67" fmla="*/ 911 h 1812"/>
                    <a:gd name="T68" fmla="*/ 173 w 1622"/>
                    <a:gd name="T69" fmla="*/ 998 h 1812"/>
                    <a:gd name="T70" fmla="*/ 233 w 1622"/>
                    <a:gd name="T71" fmla="*/ 1039 h 1812"/>
                    <a:gd name="T72" fmla="*/ 325 w 1622"/>
                    <a:gd name="T73" fmla="*/ 1050 h 1812"/>
                    <a:gd name="T74" fmla="*/ 756 w 1622"/>
                    <a:gd name="T75" fmla="*/ 222 h 1812"/>
                    <a:gd name="T76" fmla="*/ 1317 w 1622"/>
                    <a:gd name="T77" fmla="*/ 0 h 1812"/>
                    <a:gd name="T78" fmla="*/ 1447 w 1622"/>
                    <a:gd name="T79" fmla="*/ 28 h 1812"/>
                    <a:gd name="T80" fmla="*/ 1548 w 1622"/>
                    <a:gd name="T81" fmla="*/ 105 h 1812"/>
                    <a:gd name="T82" fmla="*/ 1610 w 1622"/>
                    <a:gd name="T83" fmla="*/ 217 h 1812"/>
                    <a:gd name="T84" fmla="*/ 1622 w 1622"/>
                    <a:gd name="T85" fmla="*/ 1507 h 1812"/>
                    <a:gd name="T86" fmla="*/ 1595 w 1622"/>
                    <a:gd name="T87" fmla="*/ 1635 h 1812"/>
                    <a:gd name="T88" fmla="*/ 1517 w 1622"/>
                    <a:gd name="T89" fmla="*/ 1737 h 1812"/>
                    <a:gd name="T90" fmla="*/ 1406 w 1622"/>
                    <a:gd name="T91" fmla="*/ 1799 h 1812"/>
                    <a:gd name="T92" fmla="*/ 305 w 1622"/>
                    <a:gd name="T93" fmla="*/ 1812 h 1812"/>
                    <a:gd name="T94" fmla="*/ 177 w 1622"/>
                    <a:gd name="T95" fmla="*/ 1783 h 1812"/>
                    <a:gd name="T96" fmla="*/ 75 w 1622"/>
                    <a:gd name="T97" fmla="*/ 1707 h 1812"/>
                    <a:gd name="T98" fmla="*/ 12 w 1622"/>
                    <a:gd name="T99" fmla="*/ 1594 h 1812"/>
                    <a:gd name="T100" fmla="*/ 0 w 1622"/>
                    <a:gd name="T101" fmla="*/ 305 h 1812"/>
                    <a:gd name="T102" fmla="*/ 27 w 1622"/>
                    <a:gd name="T103" fmla="*/ 176 h 1812"/>
                    <a:gd name="T104" fmla="*/ 105 w 1622"/>
                    <a:gd name="T105" fmla="*/ 74 h 1812"/>
                    <a:gd name="T106" fmla="*/ 216 w 1622"/>
                    <a:gd name="T107" fmla="*/ 12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22" h="1812">
                      <a:moveTo>
                        <a:pt x="1080" y="1402"/>
                      </a:moveTo>
                      <a:lnTo>
                        <a:pt x="1054" y="1405"/>
                      </a:lnTo>
                      <a:lnTo>
                        <a:pt x="1032" y="1413"/>
                      </a:lnTo>
                      <a:lnTo>
                        <a:pt x="1011" y="1425"/>
                      </a:lnTo>
                      <a:lnTo>
                        <a:pt x="995" y="1442"/>
                      </a:lnTo>
                      <a:lnTo>
                        <a:pt x="982" y="1462"/>
                      </a:lnTo>
                      <a:lnTo>
                        <a:pt x="975" y="1484"/>
                      </a:lnTo>
                      <a:lnTo>
                        <a:pt x="971" y="1509"/>
                      </a:lnTo>
                      <a:lnTo>
                        <a:pt x="974" y="1535"/>
                      </a:lnTo>
                      <a:lnTo>
                        <a:pt x="981" y="1558"/>
                      </a:lnTo>
                      <a:lnTo>
                        <a:pt x="995" y="1578"/>
                      </a:lnTo>
                      <a:lnTo>
                        <a:pt x="1011" y="1594"/>
                      </a:lnTo>
                      <a:lnTo>
                        <a:pt x="1031" y="1608"/>
                      </a:lnTo>
                      <a:lnTo>
                        <a:pt x="1054" y="1615"/>
                      </a:lnTo>
                      <a:lnTo>
                        <a:pt x="1080" y="1619"/>
                      </a:lnTo>
                      <a:lnTo>
                        <a:pt x="1105" y="1615"/>
                      </a:lnTo>
                      <a:lnTo>
                        <a:pt x="1128" y="1608"/>
                      </a:lnTo>
                      <a:lnTo>
                        <a:pt x="1148" y="1595"/>
                      </a:lnTo>
                      <a:lnTo>
                        <a:pt x="1165" y="1579"/>
                      </a:lnTo>
                      <a:lnTo>
                        <a:pt x="1177" y="1559"/>
                      </a:lnTo>
                      <a:lnTo>
                        <a:pt x="1186" y="1537"/>
                      </a:lnTo>
                      <a:lnTo>
                        <a:pt x="1188" y="1511"/>
                      </a:lnTo>
                      <a:lnTo>
                        <a:pt x="1186" y="1486"/>
                      </a:lnTo>
                      <a:lnTo>
                        <a:pt x="1178" y="1463"/>
                      </a:lnTo>
                      <a:lnTo>
                        <a:pt x="1166" y="1443"/>
                      </a:lnTo>
                      <a:lnTo>
                        <a:pt x="1149" y="1426"/>
                      </a:lnTo>
                      <a:lnTo>
                        <a:pt x="1128" y="1413"/>
                      </a:lnTo>
                      <a:lnTo>
                        <a:pt x="1105" y="1405"/>
                      </a:lnTo>
                      <a:lnTo>
                        <a:pt x="1080" y="1402"/>
                      </a:lnTo>
                      <a:close/>
                      <a:moveTo>
                        <a:pt x="527" y="1401"/>
                      </a:moveTo>
                      <a:lnTo>
                        <a:pt x="503" y="1404"/>
                      </a:lnTo>
                      <a:lnTo>
                        <a:pt x="479" y="1413"/>
                      </a:lnTo>
                      <a:lnTo>
                        <a:pt x="458" y="1426"/>
                      </a:lnTo>
                      <a:lnTo>
                        <a:pt x="442" y="1444"/>
                      </a:lnTo>
                      <a:lnTo>
                        <a:pt x="429" y="1464"/>
                      </a:lnTo>
                      <a:lnTo>
                        <a:pt x="421" y="1487"/>
                      </a:lnTo>
                      <a:lnTo>
                        <a:pt x="419" y="1511"/>
                      </a:lnTo>
                      <a:lnTo>
                        <a:pt x="422" y="1537"/>
                      </a:lnTo>
                      <a:lnTo>
                        <a:pt x="430" y="1559"/>
                      </a:lnTo>
                      <a:lnTo>
                        <a:pt x="443" y="1579"/>
                      </a:lnTo>
                      <a:lnTo>
                        <a:pt x="460" y="1595"/>
                      </a:lnTo>
                      <a:lnTo>
                        <a:pt x="479" y="1608"/>
                      </a:lnTo>
                      <a:lnTo>
                        <a:pt x="503" y="1615"/>
                      </a:lnTo>
                      <a:lnTo>
                        <a:pt x="528" y="1619"/>
                      </a:lnTo>
                      <a:lnTo>
                        <a:pt x="553" y="1615"/>
                      </a:lnTo>
                      <a:lnTo>
                        <a:pt x="577" y="1608"/>
                      </a:lnTo>
                      <a:lnTo>
                        <a:pt x="597" y="1595"/>
                      </a:lnTo>
                      <a:lnTo>
                        <a:pt x="614" y="1579"/>
                      </a:lnTo>
                      <a:lnTo>
                        <a:pt x="626" y="1558"/>
                      </a:lnTo>
                      <a:lnTo>
                        <a:pt x="634" y="1536"/>
                      </a:lnTo>
                      <a:lnTo>
                        <a:pt x="637" y="1510"/>
                      </a:lnTo>
                      <a:lnTo>
                        <a:pt x="634" y="1485"/>
                      </a:lnTo>
                      <a:lnTo>
                        <a:pt x="625" y="1462"/>
                      </a:lnTo>
                      <a:lnTo>
                        <a:pt x="613" y="1442"/>
                      </a:lnTo>
                      <a:lnTo>
                        <a:pt x="595" y="1424"/>
                      </a:lnTo>
                      <a:lnTo>
                        <a:pt x="576" y="1411"/>
                      </a:lnTo>
                      <a:lnTo>
                        <a:pt x="552" y="1403"/>
                      </a:lnTo>
                      <a:lnTo>
                        <a:pt x="527" y="1401"/>
                      </a:lnTo>
                      <a:close/>
                      <a:moveTo>
                        <a:pt x="885" y="221"/>
                      </a:moveTo>
                      <a:lnTo>
                        <a:pt x="876" y="222"/>
                      </a:lnTo>
                      <a:lnTo>
                        <a:pt x="867" y="224"/>
                      </a:lnTo>
                      <a:lnTo>
                        <a:pt x="867" y="1049"/>
                      </a:lnTo>
                      <a:lnTo>
                        <a:pt x="880" y="1050"/>
                      </a:lnTo>
                      <a:lnTo>
                        <a:pt x="892" y="1050"/>
                      </a:lnTo>
                      <a:lnTo>
                        <a:pt x="1313" y="1050"/>
                      </a:lnTo>
                      <a:lnTo>
                        <a:pt x="1346" y="1048"/>
                      </a:lnTo>
                      <a:lnTo>
                        <a:pt x="1376" y="1043"/>
                      </a:lnTo>
                      <a:lnTo>
                        <a:pt x="1402" y="1033"/>
                      </a:lnTo>
                      <a:lnTo>
                        <a:pt x="1425" y="1019"/>
                      </a:lnTo>
                      <a:lnTo>
                        <a:pt x="1443" y="1002"/>
                      </a:lnTo>
                      <a:lnTo>
                        <a:pt x="1458" y="981"/>
                      </a:lnTo>
                      <a:lnTo>
                        <a:pt x="1469" y="955"/>
                      </a:lnTo>
                      <a:lnTo>
                        <a:pt x="1475" y="927"/>
                      </a:lnTo>
                      <a:lnTo>
                        <a:pt x="1478" y="893"/>
                      </a:lnTo>
                      <a:lnTo>
                        <a:pt x="1481" y="627"/>
                      </a:lnTo>
                      <a:lnTo>
                        <a:pt x="1478" y="362"/>
                      </a:lnTo>
                      <a:lnTo>
                        <a:pt x="1475" y="333"/>
                      </a:lnTo>
                      <a:lnTo>
                        <a:pt x="1470" y="309"/>
                      </a:lnTo>
                      <a:lnTo>
                        <a:pt x="1462" y="288"/>
                      </a:lnTo>
                      <a:lnTo>
                        <a:pt x="1450" y="270"/>
                      </a:lnTo>
                      <a:lnTo>
                        <a:pt x="1435" y="256"/>
                      </a:lnTo>
                      <a:lnTo>
                        <a:pt x="1416" y="243"/>
                      </a:lnTo>
                      <a:lnTo>
                        <a:pt x="1394" y="235"/>
                      </a:lnTo>
                      <a:lnTo>
                        <a:pt x="1368" y="229"/>
                      </a:lnTo>
                      <a:lnTo>
                        <a:pt x="1334" y="225"/>
                      </a:lnTo>
                      <a:lnTo>
                        <a:pt x="1300" y="222"/>
                      </a:lnTo>
                      <a:lnTo>
                        <a:pt x="885" y="221"/>
                      </a:lnTo>
                      <a:close/>
                      <a:moveTo>
                        <a:pt x="520" y="221"/>
                      </a:moveTo>
                      <a:lnTo>
                        <a:pt x="287" y="224"/>
                      </a:lnTo>
                      <a:lnTo>
                        <a:pt x="257" y="226"/>
                      </a:lnTo>
                      <a:lnTo>
                        <a:pt x="231" y="231"/>
                      </a:lnTo>
                      <a:lnTo>
                        <a:pt x="209" y="241"/>
                      </a:lnTo>
                      <a:lnTo>
                        <a:pt x="189" y="253"/>
                      </a:lnTo>
                      <a:lnTo>
                        <a:pt x="173" y="270"/>
                      </a:lnTo>
                      <a:lnTo>
                        <a:pt x="161" y="290"/>
                      </a:lnTo>
                      <a:lnTo>
                        <a:pt x="151" y="313"/>
                      </a:lnTo>
                      <a:lnTo>
                        <a:pt x="144" y="340"/>
                      </a:lnTo>
                      <a:lnTo>
                        <a:pt x="140" y="374"/>
                      </a:lnTo>
                      <a:lnTo>
                        <a:pt x="138" y="408"/>
                      </a:lnTo>
                      <a:lnTo>
                        <a:pt x="137" y="638"/>
                      </a:lnTo>
                      <a:lnTo>
                        <a:pt x="138" y="867"/>
                      </a:lnTo>
                      <a:lnTo>
                        <a:pt x="141" y="911"/>
                      </a:lnTo>
                      <a:lnTo>
                        <a:pt x="151" y="953"/>
                      </a:lnTo>
                      <a:lnTo>
                        <a:pt x="160" y="977"/>
                      </a:lnTo>
                      <a:lnTo>
                        <a:pt x="173" y="998"/>
                      </a:lnTo>
                      <a:lnTo>
                        <a:pt x="190" y="1016"/>
                      </a:lnTo>
                      <a:lnTo>
                        <a:pt x="210" y="1029"/>
                      </a:lnTo>
                      <a:lnTo>
                        <a:pt x="233" y="1039"/>
                      </a:lnTo>
                      <a:lnTo>
                        <a:pt x="259" y="1045"/>
                      </a:lnTo>
                      <a:lnTo>
                        <a:pt x="293" y="1048"/>
                      </a:lnTo>
                      <a:lnTo>
                        <a:pt x="325" y="1050"/>
                      </a:lnTo>
                      <a:lnTo>
                        <a:pt x="722" y="1050"/>
                      </a:lnTo>
                      <a:lnTo>
                        <a:pt x="756" y="1050"/>
                      </a:lnTo>
                      <a:lnTo>
                        <a:pt x="756" y="222"/>
                      </a:lnTo>
                      <a:lnTo>
                        <a:pt x="520" y="221"/>
                      </a:lnTo>
                      <a:close/>
                      <a:moveTo>
                        <a:pt x="305" y="0"/>
                      </a:moveTo>
                      <a:lnTo>
                        <a:pt x="1317" y="0"/>
                      </a:lnTo>
                      <a:lnTo>
                        <a:pt x="1363" y="4"/>
                      </a:lnTo>
                      <a:lnTo>
                        <a:pt x="1406" y="12"/>
                      </a:lnTo>
                      <a:lnTo>
                        <a:pt x="1447" y="28"/>
                      </a:lnTo>
                      <a:lnTo>
                        <a:pt x="1484" y="49"/>
                      </a:lnTo>
                      <a:lnTo>
                        <a:pt x="1517" y="74"/>
                      </a:lnTo>
                      <a:lnTo>
                        <a:pt x="1548" y="105"/>
                      </a:lnTo>
                      <a:lnTo>
                        <a:pt x="1574" y="138"/>
                      </a:lnTo>
                      <a:lnTo>
                        <a:pt x="1595" y="176"/>
                      </a:lnTo>
                      <a:lnTo>
                        <a:pt x="1610" y="217"/>
                      </a:lnTo>
                      <a:lnTo>
                        <a:pt x="1619" y="260"/>
                      </a:lnTo>
                      <a:lnTo>
                        <a:pt x="1622" y="305"/>
                      </a:lnTo>
                      <a:lnTo>
                        <a:pt x="1622" y="1507"/>
                      </a:lnTo>
                      <a:lnTo>
                        <a:pt x="1619" y="1551"/>
                      </a:lnTo>
                      <a:lnTo>
                        <a:pt x="1610" y="1594"/>
                      </a:lnTo>
                      <a:lnTo>
                        <a:pt x="1595" y="1635"/>
                      </a:lnTo>
                      <a:lnTo>
                        <a:pt x="1574" y="1673"/>
                      </a:lnTo>
                      <a:lnTo>
                        <a:pt x="1548" y="1707"/>
                      </a:lnTo>
                      <a:lnTo>
                        <a:pt x="1517" y="1737"/>
                      </a:lnTo>
                      <a:lnTo>
                        <a:pt x="1484" y="1762"/>
                      </a:lnTo>
                      <a:lnTo>
                        <a:pt x="1447" y="1783"/>
                      </a:lnTo>
                      <a:lnTo>
                        <a:pt x="1406" y="1799"/>
                      </a:lnTo>
                      <a:lnTo>
                        <a:pt x="1363" y="1809"/>
                      </a:lnTo>
                      <a:lnTo>
                        <a:pt x="1317" y="1812"/>
                      </a:lnTo>
                      <a:lnTo>
                        <a:pt x="305" y="1812"/>
                      </a:lnTo>
                      <a:lnTo>
                        <a:pt x="259" y="1809"/>
                      </a:lnTo>
                      <a:lnTo>
                        <a:pt x="216" y="1799"/>
                      </a:lnTo>
                      <a:lnTo>
                        <a:pt x="177" y="1783"/>
                      </a:lnTo>
                      <a:lnTo>
                        <a:pt x="139" y="1762"/>
                      </a:lnTo>
                      <a:lnTo>
                        <a:pt x="105" y="1737"/>
                      </a:lnTo>
                      <a:lnTo>
                        <a:pt x="75" y="1707"/>
                      </a:lnTo>
                      <a:lnTo>
                        <a:pt x="48" y="1673"/>
                      </a:lnTo>
                      <a:lnTo>
                        <a:pt x="27" y="1635"/>
                      </a:lnTo>
                      <a:lnTo>
                        <a:pt x="12" y="1594"/>
                      </a:lnTo>
                      <a:lnTo>
                        <a:pt x="3" y="1551"/>
                      </a:lnTo>
                      <a:lnTo>
                        <a:pt x="0" y="1507"/>
                      </a:lnTo>
                      <a:lnTo>
                        <a:pt x="0" y="305"/>
                      </a:lnTo>
                      <a:lnTo>
                        <a:pt x="3" y="260"/>
                      </a:lnTo>
                      <a:lnTo>
                        <a:pt x="12" y="217"/>
                      </a:lnTo>
                      <a:lnTo>
                        <a:pt x="27" y="176"/>
                      </a:lnTo>
                      <a:lnTo>
                        <a:pt x="48" y="138"/>
                      </a:lnTo>
                      <a:lnTo>
                        <a:pt x="75" y="105"/>
                      </a:lnTo>
                      <a:lnTo>
                        <a:pt x="105" y="74"/>
                      </a:lnTo>
                      <a:lnTo>
                        <a:pt x="139" y="49"/>
                      </a:lnTo>
                      <a:lnTo>
                        <a:pt x="177" y="28"/>
                      </a:lnTo>
                      <a:lnTo>
                        <a:pt x="216" y="12"/>
                      </a:lnTo>
                      <a:lnTo>
                        <a:pt x="259" y="4"/>
                      </a:lnTo>
                      <a:lnTo>
                        <a:pt x="30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92" name="Freeform 81"/>
                <p:cNvSpPr>
                  <a:spLocks/>
                </p:cNvSpPr>
                <p:nvPr/>
              </p:nvSpPr>
              <p:spPr bwMode="auto">
                <a:xfrm>
                  <a:off x="9810750" y="4021138"/>
                  <a:ext cx="166688" cy="58738"/>
                </a:xfrm>
                <a:custGeom>
                  <a:avLst/>
                  <a:gdLst>
                    <a:gd name="T0" fmla="*/ 0 w 843"/>
                    <a:gd name="T1" fmla="*/ 0 h 297"/>
                    <a:gd name="T2" fmla="*/ 843 w 843"/>
                    <a:gd name="T3" fmla="*/ 0 h 297"/>
                    <a:gd name="T4" fmla="*/ 808 w 843"/>
                    <a:gd name="T5" fmla="*/ 56 h 297"/>
                    <a:gd name="T6" fmla="*/ 772 w 843"/>
                    <a:gd name="T7" fmla="*/ 110 h 297"/>
                    <a:gd name="T8" fmla="*/ 713 w 843"/>
                    <a:gd name="T9" fmla="*/ 202 h 297"/>
                    <a:gd name="T10" fmla="*/ 653 w 843"/>
                    <a:gd name="T11" fmla="*/ 295 h 297"/>
                    <a:gd name="T12" fmla="*/ 651 w 843"/>
                    <a:gd name="T13" fmla="*/ 297 h 297"/>
                    <a:gd name="T14" fmla="*/ 195 w 843"/>
                    <a:gd name="T15" fmla="*/ 297 h 297"/>
                    <a:gd name="T16" fmla="*/ 130 w 843"/>
                    <a:gd name="T17" fmla="*/ 200 h 297"/>
                    <a:gd name="T18" fmla="*/ 66 w 843"/>
                    <a:gd name="T19" fmla="*/ 101 h 297"/>
                    <a:gd name="T20" fmla="*/ 0 w 843"/>
                    <a:gd name="T21" fmla="*/ 0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43" h="297">
                      <a:moveTo>
                        <a:pt x="0" y="0"/>
                      </a:moveTo>
                      <a:lnTo>
                        <a:pt x="843" y="0"/>
                      </a:lnTo>
                      <a:lnTo>
                        <a:pt x="808" y="56"/>
                      </a:lnTo>
                      <a:lnTo>
                        <a:pt x="772" y="110"/>
                      </a:lnTo>
                      <a:lnTo>
                        <a:pt x="713" y="202"/>
                      </a:lnTo>
                      <a:lnTo>
                        <a:pt x="653" y="295"/>
                      </a:lnTo>
                      <a:lnTo>
                        <a:pt x="651" y="297"/>
                      </a:lnTo>
                      <a:lnTo>
                        <a:pt x="195" y="297"/>
                      </a:lnTo>
                      <a:lnTo>
                        <a:pt x="130" y="200"/>
                      </a:lnTo>
                      <a:lnTo>
                        <a:pt x="66" y="1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sp>
            <p:nvSpPr>
              <p:cNvPr id="88" name="tram"/>
              <p:cNvSpPr/>
              <p:nvPr/>
            </p:nvSpPr>
            <p:spPr>
              <a:xfrm>
                <a:off x="515531" y="5045790"/>
                <a:ext cx="51648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tram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9" name="Straight Connector 88"/>
              <p:cNvCxnSpPr>
                <a:cxnSpLocks/>
                <a:endCxn id="90" idx="21"/>
              </p:cNvCxnSpPr>
              <p:nvPr/>
            </p:nvCxnSpPr>
            <p:spPr>
              <a:xfrm>
                <a:off x="785505" y="3597275"/>
                <a:ext cx="5595" cy="782954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2392372" y="3430540"/>
              <a:ext cx="740908" cy="1858773"/>
              <a:chOff x="2392372" y="3430540"/>
              <a:chExt cx="740908" cy="1858773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395456" y="4124045"/>
                <a:ext cx="720725" cy="720725"/>
                <a:chOff x="10629900" y="1870075"/>
                <a:chExt cx="720725" cy="720725"/>
              </a:xfrm>
              <a:solidFill>
                <a:srgbClr val="84BA1F"/>
              </a:solidFill>
            </p:grpSpPr>
            <p:sp>
              <p:nvSpPr>
                <p:cNvPr id="81" name="Freeform 86"/>
                <p:cNvSpPr>
                  <a:spLocks/>
                </p:cNvSpPr>
                <p:nvPr/>
              </p:nvSpPr>
              <p:spPr bwMode="auto">
                <a:xfrm>
                  <a:off x="10871200" y="2236788"/>
                  <a:ext cx="68263" cy="111125"/>
                </a:xfrm>
                <a:custGeom>
                  <a:avLst/>
                  <a:gdLst>
                    <a:gd name="T0" fmla="*/ 136 w 345"/>
                    <a:gd name="T1" fmla="*/ 0 h 563"/>
                    <a:gd name="T2" fmla="*/ 207 w 345"/>
                    <a:gd name="T3" fmla="*/ 189 h 563"/>
                    <a:gd name="T4" fmla="*/ 275 w 345"/>
                    <a:gd name="T5" fmla="*/ 377 h 563"/>
                    <a:gd name="T6" fmla="*/ 345 w 345"/>
                    <a:gd name="T7" fmla="*/ 563 h 563"/>
                    <a:gd name="T8" fmla="*/ 194 w 345"/>
                    <a:gd name="T9" fmla="*/ 563 h 563"/>
                    <a:gd name="T10" fmla="*/ 186 w 345"/>
                    <a:gd name="T11" fmla="*/ 511 h 563"/>
                    <a:gd name="T12" fmla="*/ 172 w 345"/>
                    <a:gd name="T13" fmla="*/ 461 h 563"/>
                    <a:gd name="T14" fmla="*/ 156 w 345"/>
                    <a:gd name="T15" fmla="*/ 413 h 563"/>
                    <a:gd name="T16" fmla="*/ 134 w 345"/>
                    <a:gd name="T17" fmla="*/ 369 h 563"/>
                    <a:gd name="T18" fmla="*/ 107 w 345"/>
                    <a:gd name="T19" fmla="*/ 327 h 563"/>
                    <a:gd name="T20" fmla="*/ 76 w 345"/>
                    <a:gd name="T21" fmla="*/ 287 h 563"/>
                    <a:gd name="T22" fmla="*/ 40 w 345"/>
                    <a:gd name="T23" fmla="*/ 249 h 563"/>
                    <a:gd name="T24" fmla="*/ 0 w 345"/>
                    <a:gd name="T25" fmla="*/ 215 h 563"/>
                    <a:gd name="T26" fmla="*/ 44 w 345"/>
                    <a:gd name="T27" fmla="*/ 144 h 563"/>
                    <a:gd name="T28" fmla="*/ 89 w 345"/>
                    <a:gd name="T29" fmla="*/ 73 h 563"/>
                    <a:gd name="T30" fmla="*/ 136 w 345"/>
                    <a:gd name="T31" fmla="*/ 0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5" h="563">
                      <a:moveTo>
                        <a:pt x="136" y="0"/>
                      </a:moveTo>
                      <a:lnTo>
                        <a:pt x="207" y="189"/>
                      </a:lnTo>
                      <a:lnTo>
                        <a:pt x="275" y="377"/>
                      </a:lnTo>
                      <a:lnTo>
                        <a:pt x="345" y="563"/>
                      </a:lnTo>
                      <a:lnTo>
                        <a:pt x="194" y="563"/>
                      </a:lnTo>
                      <a:lnTo>
                        <a:pt x="186" y="511"/>
                      </a:lnTo>
                      <a:lnTo>
                        <a:pt x="172" y="461"/>
                      </a:lnTo>
                      <a:lnTo>
                        <a:pt x="156" y="413"/>
                      </a:lnTo>
                      <a:lnTo>
                        <a:pt x="134" y="369"/>
                      </a:lnTo>
                      <a:lnTo>
                        <a:pt x="107" y="327"/>
                      </a:lnTo>
                      <a:lnTo>
                        <a:pt x="76" y="287"/>
                      </a:lnTo>
                      <a:lnTo>
                        <a:pt x="40" y="249"/>
                      </a:lnTo>
                      <a:lnTo>
                        <a:pt x="0" y="215"/>
                      </a:lnTo>
                      <a:lnTo>
                        <a:pt x="44" y="144"/>
                      </a:lnTo>
                      <a:lnTo>
                        <a:pt x="89" y="7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82" name="Freeform 87"/>
                <p:cNvSpPr>
                  <a:spLocks/>
                </p:cNvSpPr>
                <p:nvPr/>
              </p:nvSpPr>
              <p:spPr bwMode="auto">
                <a:xfrm>
                  <a:off x="10915650" y="2222500"/>
                  <a:ext cx="146050" cy="117475"/>
                </a:xfrm>
                <a:custGeom>
                  <a:avLst/>
                  <a:gdLst>
                    <a:gd name="T0" fmla="*/ 16 w 732"/>
                    <a:gd name="T1" fmla="*/ 0 h 589"/>
                    <a:gd name="T2" fmla="*/ 709 w 732"/>
                    <a:gd name="T3" fmla="*/ 2 h 589"/>
                    <a:gd name="T4" fmla="*/ 716 w 732"/>
                    <a:gd name="T5" fmla="*/ 3 h 589"/>
                    <a:gd name="T6" fmla="*/ 724 w 732"/>
                    <a:gd name="T7" fmla="*/ 5 h 589"/>
                    <a:gd name="T8" fmla="*/ 729 w 732"/>
                    <a:gd name="T9" fmla="*/ 9 h 589"/>
                    <a:gd name="T10" fmla="*/ 732 w 732"/>
                    <a:gd name="T11" fmla="*/ 11 h 589"/>
                    <a:gd name="T12" fmla="*/ 729 w 732"/>
                    <a:gd name="T13" fmla="*/ 22 h 589"/>
                    <a:gd name="T14" fmla="*/ 726 w 732"/>
                    <a:gd name="T15" fmla="*/ 31 h 589"/>
                    <a:gd name="T16" fmla="*/ 720 w 732"/>
                    <a:gd name="T17" fmla="*/ 40 h 589"/>
                    <a:gd name="T18" fmla="*/ 307 w 732"/>
                    <a:gd name="T19" fmla="*/ 493 h 589"/>
                    <a:gd name="T20" fmla="*/ 263 w 732"/>
                    <a:gd name="T21" fmla="*/ 541 h 589"/>
                    <a:gd name="T22" fmla="*/ 217 w 732"/>
                    <a:gd name="T23" fmla="*/ 589 h 589"/>
                    <a:gd name="T24" fmla="*/ 108 w 732"/>
                    <a:gd name="T25" fmla="*/ 295 h 589"/>
                    <a:gd name="T26" fmla="*/ 0 w 732"/>
                    <a:gd name="T27" fmla="*/ 1 h 589"/>
                    <a:gd name="T28" fmla="*/ 5 w 732"/>
                    <a:gd name="T29" fmla="*/ 0 h 589"/>
                    <a:gd name="T30" fmla="*/ 10 w 732"/>
                    <a:gd name="T31" fmla="*/ 0 h 589"/>
                    <a:gd name="T32" fmla="*/ 13 w 732"/>
                    <a:gd name="T33" fmla="*/ 0 h 589"/>
                    <a:gd name="T34" fmla="*/ 16 w 732"/>
                    <a:gd name="T35" fmla="*/ 0 h 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32" h="589">
                      <a:moveTo>
                        <a:pt x="16" y="0"/>
                      </a:moveTo>
                      <a:lnTo>
                        <a:pt x="709" y="2"/>
                      </a:lnTo>
                      <a:lnTo>
                        <a:pt x="716" y="3"/>
                      </a:lnTo>
                      <a:lnTo>
                        <a:pt x="724" y="5"/>
                      </a:lnTo>
                      <a:lnTo>
                        <a:pt x="729" y="9"/>
                      </a:lnTo>
                      <a:lnTo>
                        <a:pt x="732" y="11"/>
                      </a:lnTo>
                      <a:lnTo>
                        <a:pt x="729" y="22"/>
                      </a:lnTo>
                      <a:lnTo>
                        <a:pt x="726" y="31"/>
                      </a:lnTo>
                      <a:lnTo>
                        <a:pt x="720" y="40"/>
                      </a:lnTo>
                      <a:lnTo>
                        <a:pt x="307" y="493"/>
                      </a:lnTo>
                      <a:lnTo>
                        <a:pt x="263" y="541"/>
                      </a:lnTo>
                      <a:lnTo>
                        <a:pt x="217" y="589"/>
                      </a:lnTo>
                      <a:lnTo>
                        <a:pt x="108" y="295"/>
                      </a:lnTo>
                      <a:lnTo>
                        <a:pt x="0" y="1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83" name="Freeform 88"/>
                <p:cNvSpPr>
                  <a:spLocks/>
                </p:cNvSpPr>
                <p:nvPr/>
              </p:nvSpPr>
              <p:spPr bwMode="auto">
                <a:xfrm>
                  <a:off x="10737850" y="2281238"/>
                  <a:ext cx="147638" cy="150813"/>
                </a:xfrm>
                <a:custGeom>
                  <a:avLst/>
                  <a:gdLst>
                    <a:gd name="T0" fmla="*/ 369 w 745"/>
                    <a:gd name="T1" fmla="*/ 0 h 757"/>
                    <a:gd name="T2" fmla="*/ 408 w 745"/>
                    <a:gd name="T3" fmla="*/ 2 h 757"/>
                    <a:gd name="T4" fmla="*/ 444 w 745"/>
                    <a:gd name="T5" fmla="*/ 7 h 757"/>
                    <a:gd name="T6" fmla="*/ 480 w 745"/>
                    <a:gd name="T7" fmla="*/ 16 h 757"/>
                    <a:gd name="T8" fmla="*/ 510 w 745"/>
                    <a:gd name="T9" fmla="*/ 29 h 757"/>
                    <a:gd name="T10" fmla="*/ 488 w 745"/>
                    <a:gd name="T11" fmla="*/ 65 h 757"/>
                    <a:gd name="T12" fmla="*/ 305 w 745"/>
                    <a:gd name="T13" fmla="*/ 356 h 757"/>
                    <a:gd name="T14" fmla="*/ 297 w 745"/>
                    <a:gd name="T15" fmla="*/ 373 h 757"/>
                    <a:gd name="T16" fmla="*/ 293 w 745"/>
                    <a:gd name="T17" fmla="*/ 388 h 757"/>
                    <a:gd name="T18" fmla="*/ 294 w 745"/>
                    <a:gd name="T19" fmla="*/ 404 h 757"/>
                    <a:gd name="T20" fmla="*/ 298 w 745"/>
                    <a:gd name="T21" fmla="*/ 417 h 757"/>
                    <a:gd name="T22" fmla="*/ 307 w 745"/>
                    <a:gd name="T23" fmla="*/ 428 h 757"/>
                    <a:gd name="T24" fmla="*/ 318 w 745"/>
                    <a:gd name="T25" fmla="*/ 437 h 757"/>
                    <a:gd name="T26" fmla="*/ 334 w 745"/>
                    <a:gd name="T27" fmla="*/ 443 h 757"/>
                    <a:gd name="T28" fmla="*/ 351 w 745"/>
                    <a:gd name="T29" fmla="*/ 445 h 757"/>
                    <a:gd name="T30" fmla="*/ 493 w 745"/>
                    <a:gd name="T31" fmla="*/ 447 h 757"/>
                    <a:gd name="T32" fmla="*/ 634 w 745"/>
                    <a:gd name="T33" fmla="*/ 448 h 757"/>
                    <a:gd name="T34" fmla="*/ 745 w 745"/>
                    <a:gd name="T35" fmla="*/ 448 h 757"/>
                    <a:gd name="T36" fmla="*/ 738 w 745"/>
                    <a:gd name="T37" fmla="*/ 487 h 757"/>
                    <a:gd name="T38" fmla="*/ 726 w 745"/>
                    <a:gd name="T39" fmla="*/ 526 h 757"/>
                    <a:gd name="T40" fmla="*/ 707 w 745"/>
                    <a:gd name="T41" fmla="*/ 563 h 757"/>
                    <a:gd name="T42" fmla="*/ 683 w 745"/>
                    <a:gd name="T43" fmla="*/ 600 h 757"/>
                    <a:gd name="T44" fmla="*/ 654 w 745"/>
                    <a:gd name="T45" fmla="*/ 634 h 757"/>
                    <a:gd name="T46" fmla="*/ 621 w 745"/>
                    <a:gd name="T47" fmla="*/ 665 h 757"/>
                    <a:gd name="T48" fmla="*/ 585 w 745"/>
                    <a:gd name="T49" fmla="*/ 692 h 757"/>
                    <a:gd name="T50" fmla="*/ 546 w 745"/>
                    <a:gd name="T51" fmla="*/ 716 h 757"/>
                    <a:gd name="T52" fmla="*/ 505 w 745"/>
                    <a:gd name="T53" fmla="*/ 733 h 757"/>
                    <a:gd name="T54" fmla="*/ 462 w 745"/>
                    <a:gd name="T55" fmla="*/ 747 h 757"/>
                    <a:gd name="T56" fmla="*/ 417 w 745"/>
                    <a:gd name="T57" fmla="*/ 754 h 757"/>
                    <a:gd name="T58" fmla="*/ 372 w 745"/>
                    <a:gd name="T59" fmla="*/ 757 h 757"/>
                    <a:gd name="T60" fmla="*/ 327 w 745"/>
                    <a:gd name="T61" fmla="*/ 753 h 757"/>
                    <a:gd name="T62" fmla="*/ 284 w 745"/>
                    <a:gd name="T63" fmla="*/ 744 h 757"/>
                    <a:gd name="T64" fmla="*/ 242 w 745"/>
                    <a:gd name="T65" fmla="*/ 731 h 757"/>
                    <a:gd name="T66" fmla="*/ 202 w 745"/>
                    <a:gd name="T67" fmla="*/ 713 h 757"/>
                    <a:gd name="T68" fmla="*/ 164 w 745"/>
                    <a:gd name="T69" fmla="*/ 690 h 757"/>
                    <a:gd name="T70" fmla="*/ 129 w 745"/>
                    <a:gd name="T71" fmla="*/ 664 h 757"/>
                    <a:gd name="T72" fmla="*/ 97 w 745"/>
                    <a:gd name="T73" fmla="*/ 632 h 757"/>
                    <a:gd name="T74" fmla="*/ 68 w 745"/>
                    <a:gd name="T75" fmla="*/ 596 h 757"/>
                    <a:gd name="T76" fmla="*/ 44 w 745"/>
                    <a:gd name="T77" fmla="*/ 558 h 757"/>
                    <a:gd name="T78" fmla="*/ 25 w 745"/>
                    <a:gd name="T79" fmla="*/ 518 h 757"/>
                    <a:gd name="T80" fmla="*/ 12 w 745"/>
                    <a:gd name="T81" fmla="*/ 477 h 757"/>
                    <a:gd name="T82" fmla="*/ 3 w 745"/>
                    <a:gd name="T83" fmla="*/ 435 h 757"/>
                    <a:gd name="T84" fmla="*/ 0 w 745"/>
                    <a:gd name="T85" fmla="*/ 392 h 757"/>
                    <a:gd name="T86" fmla="*/ 1 w 745"/>
                    <a:gd name="T87" fmla="*/ 349 h 757"/>
                    <a:gd name="T88" fmla="*/ 6 w 745"/>
                    <a:gd name="T89" fmla="*/ 307 h 757"/>
                    <a:gd name="T90" fmla="*/ 17 w 745"/>
                    <a:gd name="T91" fmla="*/ 265 h 757"/>
                    <a:gd name="T92" fmla="*/ 33 w 745"/>
                    <a:gd name="T93" fmla="*/ 225 h 757"/>
                    <a:gd name="T94" fmla="*/ 52 w 745"/>
                    <a:gd name="T95" fmla="*/ 186 h 757"/>
                    <a:gd name="T96" fmla="*/ 76 w 745"/>
                    <a:gd name="T97" fmla="*/ 150 h 757"/>
                    <a:gd name="T98" fmla="*/ 105 w 745"/>
                    <a:gd name="T99" fmla="*/ 116 h 757"/>
                    <a:gd name="T100" fmla="*/ 138 w 745"/>
                    <a:gd name="T101" fmla="*/ 87 h 757"/>
                    <a:gd name="T102" fmla="*/ 173 w 745"/>
                    <a:gd name="T103" fmla="*/ 60 h 757"/>
                    <a:gd name="T104" fmla="*/ 211 w 745"/>
                    <a:gd name="T105" fmla="*/ 40 h 757"/>
                    <a:gd name="T106" fmla="*/ 250 w 745"/>
                    <a:gd name="T107" fmla="*/ 24 h 757"/>
                    <a:gd name="T108" fmla="*/ 289 w 745"/>
                    <a:gd name="T109" fmla="*/ 11 h 757"/>
                    <a:gd name="T110" fmla="*/ 329 w 745"/>
                    <a:gd name="T111" fmla="*/ 4 h 757"/>
                    <a:gd name="T112" fmla="*/ 369 w 745"/>
                    <a:gd name="T113" fmla="*/ 0 h 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45" h="757">
                      <a:moveTo>
                        <a:pt x="369" y="0"/>
                      </a:moveTo>
                      <a:lnTo>
                        <a:pt x="408" y="2"/>
                      </a:lnTo>
                      <a:lnTo>
                        <a:pt x="444" y="7"/>
                      </a:lnTo>
                      <a:lnTo>
                        <a:pt x="480" y="16"/>
                      </a:lnTo>
                      <a:lnTo>
                        <a:pt x="510" y="29"/>
                      </a:lnTo>
                      <a:lnTo>
                        <a:pt x="488" y="65"/>
                      </a:lnTo>
                      <a:lnTo>
                        <a:pt x="305" y="356"/>
                      </a:lnTo>
                      <a:lnTo>
                        <a:pt x="297" y="373"/>
                      </a:lnTo>
                      <a:lnTo>
                        <a:pt x="293" y="388"/>
                      </a:lnTo>
                      <a:lnTo>
                        <a:pt x="294" y="404"/>
                      </a:lnTo>
                      <a:lnTo>
                        <a:pt x="298" y="417"/>
                      </a:lnTo>
                      <a:lnTo>
                        <a:pt x="307" y="428"/>
                      </a:lnTo>
                      <a:lnTo>
                        <a:pt x="318" y="437"/>
                      </a:lnTo>
                      <a:lnTo>
                        <a:pt x="334" y="443"/>
                      </a:lnTo>
                      <a:lnTo>
                        <a:pt x="351" y="445"/>
                      </a:lnTo>
                      <a:lnTo>
                        <a:pt x="493" y="447"/>
                      </a:lnTo>
                      <a:lnTo>
                        <a:pt x="634" y="448"/>
                      </a:lnTo>
                      <a:lnTo>
                        <a:pt x="745" y="448"/>
                      </a:lnTo>
                      <a:lnTo>
                        <a:pt x="738" y="487"/>
                      </a:lnTo>
                      <a:lnTo>
                        <a:pt x="726" y="526"/>
                      </a:lnTo>
                      <a:lnTo>
                        <a:pt x="707" y="563"/>
                      </a:lnTo>
                      <a:lnTo>
                        <a:pt x="683" y="600"/>
                      </a:lnTo>
                      <a:lnTo>
                        <a:pt x="654" y="634"/>
                      </a:lnTo>
                      <a:lnTo>
                        <a:pt x="621" y="665"/>
                      </a:lnTo>
                      <a:lnTo>
                        <a:pt x="585" y="692"/>
                      </a:lnTo>
                      <a:lnTo>
                        <a:pt x="546" y="716"/>
                      </a:lnTo>
                      <a:lnTo>
                        <a:pt x="505" y="733"/>
                      </a:lnTo>
                      <a:lnTo>
                        <a:pt x="462" y="747"/>
                      </a:lnTo>
                      <a:lnTo>
                        <a:pt x="417" y="754"/>
                      </a:lnTo>
                      <a:lnTo>
                        <a:pt x="372" y="757"/>
                      </a:lnTo>
                      <a:lnTo>
                        <a:pt x="327" y="753"/>
                      </a:lnTo>
                      <a:lnTo>
                        <a:pt x="284" y="744"/>
                      </a:lnTo>
                      <a:lnTo>
                        <a:pt x="242" y="731"/>
                      </a:lnTo>
                      <a:lnTo>
                        <a:pt x="202" y="713"/>
                      </a:lnTo>
                      <a:lnTo>
                        <a:pt x="164" y="690"/>
                      </a:lnTo>
                      <a:lnTo>
                        <a:pt x="129" y="664"/>
                      </a:lnTo>
                      <a:lnTo>
                        <a:pt x="97" y="632"/>
                      </a:lnTo>
                      <a:lnTo>
                        <a:pt x="68" y="596"/>
                      </a:lnTo>
                      <a:lnTo>
                        <a:pt x="44" y="558"/>
                      </a:lnTo>
                      <a:lnTo>
                        <a:pt x="25" y="518"/>
                      </a:lnTo>
                      <a:lnTo>
                        <a:pt x="12" y="477"/>
                      </a:lnTo>
                      <a:lnTo>
                        <a:pt x="3" y="435"/>
                      </a:lnTo>
                      <a:lnTo>
                        <a:pt x="0" y="392"/>
                      </a:lnTo>
                      <a:lnTo>
                        <a:pt x="1" y="349"/>
                      </a:lnTo>
                      <a:lnTo>
                        <a:pt x="6" y="307"/>
                      </a:lnTo>
                      <a:lnTo>
                        <a:pt x="17" y="265"/>
                      </a:lnTo>
                      <a:lnTo>
                        <a:pt x="33" y="225"/>
                      </a:lnTo>
                      <a:lnTo>
                        <a:pt x="52" y="186"/>
                      </a:lnTo>
                      <a:lnTo>
                        <a:pt x="76" y="150"/>
                      </a:lnTo>
                      <a:lnTo>
                        <a:pt x="105" y="116"/>
                      </a:lnTo>
                      <a:lnTo>
                        <a:pt x="138" y="87"/>
                      </a:lnTo>
                      <a:lnTo>
                        <a:pt x="173" y="60"/>
                      </a:lnTo>
                      <a:lnTo>
                        <a:pt x="211" y="40"/>
                      </a:lnTo>
                      <a:lnTo>
                        <a:pt x="250" y="24"/>
                      </a:lnTo>
                      <a:lnTo>
                        <a:pt x="289" y="11"/>
                      </a:lnTo>
                      <a:lnTo>
                        <a:pt x="329" y="4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84" name="Freeform 89"/>
                <p:cNvSpPr>
                  <a:spLocks/>
                </p:cNvSpPr>
                <p:nvPr/>
              </p:nvSpPr>
              <p:spPr bwMode="auto">
                <a:xfrm>
                  <a:off x="10826750" y="2298700"/>
                  <a:ext cx="60325" cy="49213"/>
                </a:xfrm>
                <a:custGeom>
                  <a:avLst/>
                  <a:gdLst>
                    <a:gd name="T0" fmla="*/ 160 w 303"/>
                    <a:gd name="T1" fmla="*/ 0 h 253"/>
                    <a:gd name="T2" fmla="*/ 193 w 303"/>
                    <a:gd name="T3" fmla="*/ 30 h 253"/>
                    <a:gd name="T4" fmla="*/ 222 w 303"/>
                    <a:gd name="T5" fmla="*/ 61 h 253"/>
                    <a:gd name="T6" fmla="*/ 246 w 303"/>
                    <a:gd name="T7" fmla="*/ 95 h 253"/>
                    <a:gd name="T8" fmla="*/ 266 w 303"/>
                    <a:gd name="T9" fmla="*/ 132 h 253"/>
                    <a:gd name="T10" fmla="*/ 283 w 303"/>
                    <a:gd name="T11" fmla="*/ 169 h 253"/>
                    <a:gd name="T12" fmla="*/ 295 w 303"/>
                    <a:gd name="T13" fmla="*/ 210 h 253"/>
                    <a:gd name="T14" fmla="*/ 303 w 303"/>
                    <a:gd name="T15" fmla="*/ 253 h 253"/>
                    <a:gd name="T16" fmla="*/ 0 w 303"/>
                    <a:gd name="T17" fmla="*/ 253 h 253"/>
                    <a:gd name="T18" fmla="*/ 55 w 303"/>
                    <a:gd name="T19" fmla="*/ 167 h 253"/>
                    <a:gd name="T20" fmla="*/ 108 w 303"/>
                    <a:gd name="T21" fmla="*/ 83 h 253"/>
                    <a:gd name="T22" fmla="*/ 160 w 303"/>
                    <a:gd name="T23" fmla="*/ 0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03" h="253">
                      <a:moveTo>
                        <a:pt x="160" y="0"/>
                      </a:moveTo>
                      <a:lnTo>
                        <a:pt x="193" y="30"/>
                      </a:lnTo>
                      <a:lnTo>
                        <a:pt x="222" y="61"/>
                      </a:lnTo>
                      <a:lnTo>
                        <a:pt x="246" y="95"/>
                      </a:lnTo>
                      <a:lnTo>
                        <a:pt x="266" y="132"/>
                      </a:lnTo>
                      <a:lnTo>
                        <a:pt x="283" y="169"/>
                      </a:lnTo>
                      <a:lnTo>
                        <a:pt x="295" y="210"/>
                      </a:lnTo>
                      <a:lnTo>
                        <a:pt x="303" y="253"/>
                      </a:lnTo>
                      <a:lnTo>
                        <a:pt x="0" y="253"/>
                      </a:lnTo>
                      <a:lnTo>
                        <a:pt x="55" y="167"/>
                      </a:lnTo>
                      <a:lnTo>
                        <a:pt x="108" y="83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85" name="Freeform 90"/>
                <p:cNvSpPr>
                  <a:spLocks/>
                </p:cNvSpPr>
                <p:nvPr/>
              </p:nvSpPr>
              <p:spPr bwMode="auto">
                <a:xfrm>
                  <a:off x="11042650" y="2282825"/>
                  <a:ext cx="149225" cy="150813"/>
                </a:xfrm>
                <a:custGeom>
                  <a:avLst/>
                  <a:gdLst>
                    <a:gd name="T0" fmla="*/ 412 w 756"/>
                    <a:gd name="T1" fmla="*/ 0 h 754"/>
                    <a:gd name="T2" fmla="*/ 499 w 756"/>
                    <a:gd name="T3" fmla="*/ 18 h 754"/>
                    <a:gd name="T4" fmla="*/ 576 w 756"/>
                    <a:gd name="T5" fmla="*/ 56 h 754"/>
                    <a:gd name="T6" fmla="*/ 645 w 756"/>
                    <a:gd name="T7" fmla="*/ 110 h 754"/>
                    <a:gd name="T8" fmla="*/ 699 w 756"/>
                    <a:gd name="T9" fmla="*/ 180 h 754"/>
                    <a:gd name="T10" fmla="*/ 737 w 756"/>
                    <a:gd name="T11" fmla="*/ 263 h 754"/>
                    <a:gd name="T12" fmla="*/ 756 w 756"/>
                    <a:gd name="T13" fmla="*/ 353 h 754"/>
                    <a:gd name="T14" fmla="*/ 752 w 756"/>
                    <a:gd name="T15" fmla="*/ 439 h 754"/>
                    <a:gd name="T16" fmla="*/ 726 w 756"/>
                    <a:gd name="T17" fmla="*/ 522 h 754"/>
                    <a:gd name="T18" fmla="*/ 683 w 756"/>
                    <a:gd name="T19" fmla="*/ 597 h 754"/>
                    <a:gd name="T20" fmla="*/ 625 w 756"/>
                    <a:gd name="T21" fmla="*/ 662 h 754"/>
                    <a:gd name="T22" fmla="*/ 553 w 756"/>
                    <a:gd name="T23" fmla="*/ 712 h 754"/>
                    <a:gd name="T24" fmla="*/ 469 w 756"/>
                    <a:gd name="T25" fmla="*/ 743 h 754"/>
                    <a:gd name="T26" fmla="*/ 377 w 756"/>
                    <a:gd name="T27" fmla="*/ 754 h 754"/>
                    <a:gd name="T28" fmla="*/ 290 w 756"/>
                    <a:gd name="T29" fmla="*/ 743 h 754"/>
                    <a:gd name="T30" fmla="*/ 207 w 756"/>
                    <a:gd name="T31" fmla="*/ 713 h 754"/>
                    <a:gd name="T32" fmla="*/ 135 w 756"/>
                    <a:gd name="T33" fmla="*/ 665 h 754"/>
                    <a:gd name="T34" fmla="*/ 74 w 756"/>
                    <a:gd name="T35" fmla="*/ 601 h 754"/>
                    <a:gd name="T36" fmla="*/ 30 w 756"/>
                    <a:gd name="T37" fmla="*/ 522 h 754"/>
                    <a:gd name="T38" fmla="*/ 3 w 756"/>
                    <a:gd name="T39" fmla="*/ 428 h 754"/>
                    <a:gd name="T40" fmla="*/ 3 w 756"/>
                    <a:gd name="T41" fmla="*/ 332 h 754"/>
                    <a:gd name="T42" fmla="*/ 26 w 756"/>
                    <a:gd name="T43" fmla="*/ 242 h 754"/>
                    <a:gd name="T44" fmla="*/ 66 w 756"/>
                    <a:gd name="T45" fmla="*/ 165 h 754"/>
                    <a:gd name="T46" fmla="*/ 120 w 756"/>
                    <a:gd name="T47" fmla="*/ 102 h 754"/>
                    <a:gd name="T48" fmla="*/ 181 w 756"/>
                    <a:gd name="T49" fmla="*/ 56 h 754"/>
                    <a:gd name="T50" fmla="*/ 228 w 756"/>
                    <a:gd name="T51" fmla="*/ 78 h 754"/>
                    <a:gd name="T52" fmla="*/ 342 w 756"/>
                    <a:gd name="T53" fmla="*/ 404 h 754"/>
                    <a:gd name="T54" fmla="*/ 364 w 756"/>
                    <a:gd name="T55" fmla="*/ 426 h 754"/>
                    <a:gd name="T56" fmla="*/ 393 w 756"/>
                    <a:gd name="T57" fmla="*/ 432 h 754"/>
                    <a:gd name="T58" fmla="*/ 421 w 756"/>
                    <a:gd name="T59" fmla="*/ 421 h 754"/>
                    <a:gd name="T60" fmla="*/ 439 w 756"/>
                    <a:gd name="T61" fmla="*/ 399 h 754"/>
                    <a:gd name="T62" fmla="*/ 443 w 756"/>
                    <a:gd name="T63" fmla="*/ 368 h 754"/>
                    <a:gd name="T64" fmla="*/ 385 w 756"/>
                    <a:gd name="T65" fmla="*/ 189 h 754"/>
                    <a:gd name="T66" fmla="*/ 322 w 756"/>
                    <a:gd name="T67" fmla="*/ 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56" h="754">
                      <a:moveTo>
                        <a:pt x="367" y="0"/>
                      </a:moveTo>
                      <a:lnTo>
                        <a:pt x="412" y="0"/>
                      </a:lnTo>
                      <a:lnTo>
                        <a:pt x="456" y="7"/>
                      </a:lnTo>
                      <a:lnTo>
                        <a:pt x="499" y="18"/>
                      </a:lnTo>
                      <a:lnTo>
                        <a:pt x="539" y="35"/>
                      </a:lnTo>
                      <a:lnTo>
                        <a:pt x="576" y="56"/>
                      </a:lnTo>
                      <a:lnTo>
                        <a:pt x="613" y="81"/>
                      </a:lnTo>
                      <a:lnTo>
                        <a:pt x="645" y="110"/>
                      </a:lnTo>
                      <a:lnTo>
                        <a:pt x="673" y="143"/>
                      </a:lnTo>
                      <a:lnTo>
                        <a:pt x="699" y="180"/>
                      </a:lnTo>
                      <a:lnTo>
                        <a:pt x="721" y="220"/>
                      </a:lnTo>
                      <a:lnTo>
                        <a:pt x="737" y="263"/>
                      </a:lnTo>
                      <a:lnTo>
                        <a:pt x="750" y="310"/>
                      </a:lnTo>
                      <a:lnTo>
                        <a:pt x="756" y="353"/>
                      </a:lnTo>
                      <a:lnTo>
                        <a:pt x="756" y="396"/>
                      </a:lnTo>
                      <a:lnTo>
                        <a:pt x="752" y="439"/>
                      </a:lnTo>
                      <a:lnTo>
                        <a:pt x="742" y="481"/>
                      </a:lnTo>
                      <a:lnTo>
                        <a:pt x="726" y="522"/>
                      </a:lnTo>
                      <a:lnTo>
                        <a:pt x="708" y="561"/>
                      </a:lnTo>
                      <a:lnTo>
                        <a:pt x="683" y="597"/>
                      </a:lnTo>
                      <a:lnTo>
                        <a:pt x="656" y="631"/>
                      </a:lnTo>
                      <a:lnTo>
                        <a:pt x="625" y="662"/>
                      </a:lnTo>
                      <a:lnTo>
                        <a:pt x="590" y="689"/>
                      </a:lnTo>
                      <a:lnTo>
                        <a:pt x="553" y="712"/>
                      </a:lnTo>
                      <a:lnTo>
                        <a:pt x="512" y="730"/>
                      </a:lnTo>
                      <a:lnTo>
                        <a:pt x="469" y="743"/>
                      </a:lnTo>
                      <a:lnTo>
                        <a:pt x="424" y="752"/>
                      </a:lnTo>
                      <a:lnTo>
                        <a:pt x="377" y="754"/>
                      </a:lnTo>
                      <a:lnTo>
                        <a:pt x="333" y="751"/>
                      </a:lnTo>
                      <a:lnTo>
                        <a:pt x="290" y="743"/>
                      </a:lnTo>
                      <a:lnTo>
                        <a:pt x="248" y="730"/>
                      </a:lnTo>
                      <a:lnTo>
                        <a:pt x="207" y="713"/>
                      </a:lnTo>
                      <a:lnTo>
                        <a:pt x="169" y="691"/>
                      </a:lnTo>
                      <a:lnTo>
                        <a:pt x="135" y="665"/>
                      </a:lnTo>
                      <a:lnTo>
                        <a:pt x="103" y="635"/>
                      </a:lnTo>
                      <a:lnTo>
                        <a:pt x="74" y="601"/>
                      </a:lnTo>
                      <a:lnTo>
                        <a:pt x="50" y="563"/>
                      </a:lnTo>
                      <a:lnTo>
                        <a:pt x="30" y="522"/>
                      </a:lnTo>
                      <a:lnTo>
                        <a:pt x="15" y="479"/>
                      </a:lnTo>
                      <a:lnTo>
                        <a:pt x="3" y="428"/>
                      </a:lnTo>
                      <a:lnTo>
                        <a:pt x="0" y="379"/>
                      </a:lnTo>
                      <a:lnTo>
                        <a:pt x="3" y="332"/>
                      </a:lnTo>
                      <a:lnTo>
                        <a:pt x="11" y="285"/>
                      </a:lnTo>
                      <a:lnTo>
                        <a:pt x="26" y="242"/>
                      </a:lnTo>
                      <a:lnTo>
                        <a:pt x="43" y="203"/>
                      </a:lnTo>
                      <a:lnTo>
                        <a:pt x="66" y="165"/>
                      </a:lnTo>
                      <a:lnTo>
                        <a:pt x="92" y="132"/>
                      </a:lnTo>
                      <a:lnTo>
                        <a:pt x="120" y="102"/>
                      </a:lnTo>
                      <a:lnTo>
                        <a:pt x="150" y="77"/>
                      </a:lnTo>
                      <a:lnTo>
                        <a:pt x="181" y="56"/>
                      </a:lnTo>
                      <a:lnTo>
                        <a:pt x="215" y="40"/>
                      </a:lnTo>
                      <a:lnTo>
                        <a:pt x="228" y="78"/>
                      </a:lnTo>
                      <a:lnTo>
                        <a:pt x="334" y="387"/>
                      </a:lnTo>
                      <a:lnTo>
                        <a:pt x="342" y="404"/>
                      </a:lnTo>
                      <a:lnTo>
                        <a:pt x="352" y="417"/>
                      </a:lnTo>
                      <a:lnTo>
                        <a:pt x="364" y="426"/>
                      </a:lnTo>
                      <a:lnTo>
                        <a:pt x="377" y="431"/>
                      </a:lnTo>
                      <a:lnTo>
                        <a:pt x="393" y="432"/>
                      </a:lnTo>
                      <a:lnTo>
                        <a:pt x="408" y="429"/>
                      </a:lnTo>
                      <a:lnTo>
                        <a:pt x="421" y="421"/>
                      </a:lnTo>
                      <a:lnTo>
                        <a:pt x="432" y="411"/>
                      </a:lnTo>
                      <a:lnTo>
                        <a:pt x="439" y="399"/>
                      </a:lnTo>
                      <a:lnTo>
                        <a:pt x="443" y="385"/>
                      </a:lnTo>
                      <a:lnTo>
                        <a:pt x="443" y="368"/>
                      </a:lnTo>
                      <a:lnTo>
                        <a:pt x="439" y="351"/>
                      </a:lnTo>
                      <a:lnTo>
                        <a:pt x="385" y="189"/>
                      </a:lnTo>
                      <a:lnTo>
                        <a:pt x="353" y="98"/>
                      </a:lnTo>
                      <a:lnTo>
                        <a:pt x="322" y="5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86" name="Freeform 91"/>
                <p:cNvSpPr>
                  <a:spLocks noEditPoints="1"/>
                </p:cNvSpPr>
                <p:nvPr/>
              </p:nvSpPr>
              <p:spPr bwMode="auto">
                <a:xfrm>
                  <a:off x="10629900" y="1870075"/>
                  <a:ext cx="720725" cy="720725"/>
                </a:xfrm>
                <a:custGeom>
                  <a:avLst/>
                  <a:gdLst>
                    <a:gd name="T0" fmla="*/ 1417 w 3628"/>
                    <a:gd name="T1" fmla="*/ 1657 h 3628"/>
                    <a:gd name="T2" fmla="*/ 1497 w 3628"/>
                    <a:gd name="T3" fmla="*/ 1465 h 3628"/>
                    <a:gd name="T4" fmla="*/ 1268 w 3628"/>
                    <a:gd name="T5" fmla="*/ 1361 h 3628"/>
                    <a:gd name="T6" fmla="*/ 1029 w 3628"/>
                    <a:gd name="T7" fmla="*/ 1481 h 3628"/>
                    <a:gd name="T8" fmla="*/ 1255 w 3628"/>
                    <a:gd name="T9" fmla="*/ 1587 h 3628"/>
                    <a:gd name="T10" fmla="*/ 1247 w 3628"/>
                    <a:gd name="T11" fmla="*/ 1796 h 3628"/>
                    <a:gd name="T12" fmla="*/ 798 w 3628"/>
                    <a:gd name="T13" fmla="*/ 1974 h 3628"/>
                    <a:gd name="T14" fmla="*/ 452 w 3628"/>
                    <a:gd name="T15" fmla="*/ 2305 h 3628"/>
                    <a:gd name="T16" fmla="*/ 543 w 3628"/>
                    <a:gd name="T17" fmla="*/ 2764 h 3628"/>
                    <a:gd name="T18" fmla="*/ 1027 w 3628"/>
                    <a:gd name="T19" fmla="*/ 2928 h 3628"/>
                    <a:gd name="T20" fmla="*/ 1393 w 3628"/>
                    <a:gd name="T21" fmla="*/ 2572 h 3628"/>
                    <a:gd name="T22" fmla="*/ 2222 w 3628"/>
                    <a:gd name="T23" fmla="*/ 1916 h 3628"/>
                    <a:gd name="T24" fmla="*/ 2011 w 3628"/>
                    <a:gd name="T25" fmla="*/ 2251 h 3628"/>
                    <a:gd name="T26" fmla="*/ 2065 w 3628"/>
                    <a:gd name="T27" fmla="*/ 2750 h 3628"/>
                    <a:gd name="T28" fmla="*/ 2592 w 3628"/>
                    <a:gd name="T29" fmla="*/ 2924 h 3628"/>
                    <a:gd name="T30" fmla="*/ 2928 w 3628"/>
                    <a:gd name="T31" fmla="*/ 2580 h 3628"/>
                    <a:gd name="T32" fmla="*/ 2786 w 3628"/>
                    <a:gd name="T33" fmla="*/ 2094 h 3628"/>
                    <a:gd name="T34" fmla="*/ 2365 w 3628"/>
                    <a:gd name="T35" fmla="*/ 1970 h 3628"/>
                    <a:gd name="T36" fmla="*/ 2410 w 3628"/>
                    <a:gd name="T37" fmla="*/ 1473 h 3628"/>
                    <a:gd name="T38" fmla="*/ 2410 w 3628"/>
                    <a:gd name="T39" fmla="*/ 1613 h 3628"/>
                    <a:gd name="T40" fmla="*/ 2367 w 3628"/>
                    <a:gd name="T41" fmla="*/ 1747 h 3628"/>
                    <a:gd name="T42" fmla="*/ 2568 w 3628"/>
                    <a:gd name="T43" fmla="*/ 1560 h 3628"/>
                    <a:gd name="T44" fmla="*/ 2401 w 3628"/>
                    <a:gd name="T45" fmla="*/ 1355 h 3628"/>
                    <a:gd name="T46" fmla="*/ 832 w 3628"/>
                    <a:gd name="T47" fmla="*/ 752 h 3628"/>
                    <a:gd name="T48" fmla="*/ 874 w 3628"/>
                    <a:gd name="T49" fmla="*/ 1051 h 3628"/>
                    <a:gd name="T50" fmla="*/ 667 w 3628"/>
                    <a:gd name="T51" fmla="*/ 1260 h 3628"/>
                    <a:gd name="T52" fmla="*/ 626 w 3628"/>
                    <a:gd name="T53" fmla="*/ 1784 h 3628"/>
                    <a:gd name="T54" fmla="*/ 973 w 3628"/>
                    <a:gd name="T55" fmla="*/ 1871 h 3628"/>
                    <a:gd name="T56" fmla="*/ 1138 w 3628"/>
                    <a:gd name="T57" fmla="*/ 1798 h 3628"/>
                    <a:gd name="T58" fmla="*/ 1197 w 3628"/>
                    <a:gd name="T59" fmla="*/ 1679 h 3628"/>
                    <a:gd name="T60" fmla="*/ 1046 w 3628"/>
                    <a:gd name="T61" fmla="*/ 1617 h 3628"/>
                    <a:gd name="T62" fmla="*/ 930 w 3628"/>
                    <a:gd name="T63" fmla="*/ 1461 h 3628"/>
                    <a:gd name="T64" fmla="*/ 1089 w 3628"/>
                    <a:gd name="T65" fmla="*/ 1271 h 3628"/>
                    <a:gd name="T66" fmla="*/ 1596 w 3628"/>
                    <a:gd name="T67" fmla="*/ 1382 h 3628"/>
                    <a:gd name="T68" fmla="*/ 1470 w 3628"/>
                    <a:gd name="T69" fmla="*/ 1564 h 3628"/>
                    <a:gd name="T70" fmla="*/ 2550 w 3628"/>
                    <a:gd name="T71" fmla="*/ 1322 h 3628"/>
                    <a:gd name="T72" fmla="*/ 2629 w 3628"/>
                    <a:gd name="T73" fmla="*/ 1665 h 3628"/>
                    <a:gd name="T74" fmla="*/ 2516 w 3628"/>
                    <a:gd name="T75" fmla="*/ 1879 h 3628"/>
                    <a:gd name="T76" fmla="*/ 2801 w 3628"/>
                    <a:gd name="T77" fmla="*/ 1280 h 3628"/>
                    <a:gd name="T78" fmla="*/ 2564 w 3628"/>
                    <a:gd name="T79" fmla="*/ 1045 h 3628"/>
                    <a:gd name="T80" fmla="*/ 2634 w 3628"/>
                    <a:gd name="T81" fmla="*/ 774 h 3628"/>
                    <a:gd name="T82" fmla="*/ 2380 w 3628"/>
                    <a:gd name="T83" fmla="*/ 605 h 3628"/>
                    <a:gd name="T84" fmla="*/ 2191 w 3628"/>
                    <a:gd name="T85" fmla="*/ 861 h 3628"/>
                    <a:gd name="T86" fmla="*/ 2150 w 3628"/>
                    <a:gd name="T87" fmla="*/ 1092 h 3628"/>
                    <a:gd name="T88" fmla="*/ 1817 w 3628"/>
                    <a:gd name="T89" fmla="*/ 1036 h 3628"/>
                    <a:gd name="T90" fmla="*/ 1921 w 3628"/>
                    <a:gd name="T91" fmla="*/ 721 h 3628"/>
                    <a:gd name="T92" fmla="*/ 1626 w 3628"/>
                    <a:gd name="T93" fmla="*/ 622 h 3628"/>
                    <a:gd name="T94" fmla="*/ 1505 w 3628"/>
                    <a:gd name="T95" fmla="*/ 892 h 3628"/>
                    <a:gd name="T96" fmla="*/ 1445 w 3628"/>
                    <a:gd name="T97" fmla="*/ 1097 h 3628"/>
                    <a:gd name="T98" fmla="*/ 1227 w 3628"/>
                    <a:gd name="T99" fmla="*/ 1052 h 3628"/>
                    <a:gd name="T100" fmla="*/ 1273 w 3628"/>
                    <a:gd name="T101" fmla="*/ 842 h 3628"/>
                    <a:gd name="T102" fmla="*/ 1078 w 3628"/>
                    <a:gd name="T103" fmla="*/ 603 h 3628"/>
                    <a:gd name="T104" fmla="*/ 2639 w 3628"/>
                    <a:gd name="T105" fmla="*/ 198 h 3628"/>
                    <a:gd name="T106" fmla="*/ 3380 w 3628"/>
                    <a:gd name="T107" fmla="*/ 899 h 3628"/>
                    <a:gd name="T108" fmla="*/ 3625 w 3628"/>
                    <a:gd name="T109" fmla="*/ 1924 h 3628"/>
                    <a:gd name="T110" fmla="*/ 3266 w 3628"/>
                    <a:gd name="T111" fmla="*/ 2902 h 3628"/>
                    <a:gd name="T112" fmla="*/ 2447 w 3628"/>
                    <a:gd name="T113" fmla="*/ 3514 h 3628"/>
                    <a:gd name="T114" fmla="*/ 1383 w 3628"/>
                    <a:gd name="T115" fmla="*/ 3576 h 3628"/>
                    <a:gd name="T116" fmla="*/ 495 w 3628"/>
                    <a:gd name="T117" fmla="*/ 3060 h 3628"/>
                    <a:gd name="T118" fmla="*/ 29 w 3628"/>
                    <a:gd name="T119" fmla="*/ 2140 h 3628"/>
                    <a:gd name="T120" fmla="*/ 153 w 3628"/>
                    <a:gd name="T121" fmla="*/ 1083 h 3628"/>
                    <a:gd name="T122" fmla="*/ 810 w 3628"/>
                    <a:gd name="T123" fmla="*/ 303 h 3628"/>
                    <a:gd name="T124" fmla="*/ 1814 w 3628"/>
                    <a:gd name="T125" fmla="*/ 0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28" h="3628">
                      <a:moveTo>
                        <a:pt x="2031" y="1355"/>
                      </a:moveTo>
                      <a:lnTo>
                        <a:pt x="2065" y="1457"/>
                      </a:lnTo>
                      <a:lnTo>
                        <a:pt x="2100" y="1559"/>
                      </a:lnTo>
                      <a:lnTo>
                        <a:pt x="2137" y="1663"/>
                      </a:lnTo>
                      <a:lnTo>
                        <a:pt x="2117" y="1663"/>
                      </a:lnTo>
                      <a:lnTo>
                        <a:pt x="2100" y="1663"/>
                      </a:lnTo>
                      <a:lnTo>
                        <a:pt x="1658" y="1660"/>
                      </a:lnTo>
                      <a:lnTo>
                        <a:pt x="1542" y="1659"/>
                      </a:lnTo>
                      <a:lnTo>
                        <a:pt x="1425" y="1658"/>
                      </a:lnTo>
                      <a:lnTo>
                        <a:pt x="1417" y="1657"/>
                      </a:lnTo>
                      <a:lnTo>
                        <a:pt x="1408" y="1655"/>
                      </a:lnTo>
                      <a:lnTo>
                        <a:pt x="1402" y="1650"/>
                      </a:lnTo>
                      <a:lnTo>
                        <a:pt x="1397" y="1646"/>
                      </a:lnTo>
                      <a:lnTo>
                        <a:pt x="1377" y="1596"/>
                      </a:lnTo>
                      <a:lnTo>
                        <a:pt x="1357" y="1544"/>
                      </a:lnTo>
                      <a:lnTo>
                        <a:pt x="1336" y="1490"/>
                      </a:lnTo>
                      <a:lnTo>
                        <a:pt x="1402" y="1481"/>
                      </a:lnTo>
                      <a:lnTo>
                        <a:pt x="1464" y="1473"/>
                      </a:lnTo>
                      <a:lnTo>
                        <a:pt x="1482" y="1471"/>
                      </a:lnTo>
                      <a:lnTo>
                        <a:pt x="1497" y="1465"/>
                      </a:lnTo>
                      <a:lnTo>
                        <a:pt x="1508" y="1457"/>
                      </a:lnTo>
                      <a:lnTo>
                        <a:pt x="1513" y="1445"/>
                      </a:lnTo>
                      <a:lnTo>
                        <a:pt x="1516" y="1431"/>
                      </a:lnTo>
                      <a:lnTo>
                        <a:pt x="1512" y="1416"/>
                      </a:lnTo>
                      <a:lnTo>
                        <a:pt x="1505" y="1399"/>
                      </a:lnTo>
                      <a:lnTo>
                        <a:pt x="1493" y="1384"/>
                      </a:lnTo>
                      <a:lnTo>
                        <a:pt x="1480" y="1372"/>
                      </a:lnTo>
                      <a:lnTo>
                        <a:pt x="1464" y="1365"/>
                      </a:lnTo>
                      <a:lnTo>
                        <a:pt x="1445" y="1362"/>
                      </a:lnTo>
                      <a:lnTo>
                        <a:pt x="1268" y="1361"/>
                      </a:lnTo>
                      <a:lnTo>
                        <a:pt x="1091" y="1362"/>
                      </a:lnTo>
                      <a:lnTo>
                        <a:pt x="1076" y="1364"/>
                      </a:lnTo>
                      <a:lnTo>
                        <a:pt x="1060" y="1371"/>
                      </a:lnTo>
                      <a:lnTo>
                        <a:pt x="1046" y="1381"/>
                      </a:lnTo>
                      <a:lnTo>
                        <a:pt x="1034" y="1392"/>
                      </a:lnTo>
                      <a:lnTo>
                        <a:pt x="1024" y="1405"/>
                      </a:lnTo>
                      <a:lnTo>
                        <a:pt x="1019" y="1423"/>
                      </a:lnTo>
                      <a:lnTo>
                        <a:pt x="1018" y="1441"/>
                      </a:lnTo>
                      <a:lnTo>
                        <a:pt x="1021" y="1461"/>
                      </a:lnTo>
                      <a:lnTo>
                        <a:pt x="1029" y="1481"/>
                      </a:lnTo>
                      <a:lnTo>
                        <a:pt x="1039" y="1500"/>
                      </a:lnTo>
                      <a:lnTo>
                        <a:pt x="1051" y="1515"/>
                      </a:lnTo>
                      <a:lnTo>
                        <a:pt x="1065" y="1527"/>
                      </a:lnTo>
                      <a:lnTo>
                        <a:pt x="1080" y="1532"/>
                      </a:lnTo>
                      <a:lnTo>
                        <a:pt x="1098" y="1533"/>
                      </a:lnTo>
                      <a:lnTo>
                        <a:pt x="1120" y="1531"/>
                      </a:lnTo>
                      <a:lnTo>
                        <a:pt x="1172" y="1521"/>
                      </a:lnTo>
                      <a:lnTo>
                        <a:pt x="1225" y="1512"/>
                      </a:lnTo>
                      <a:lnTo>
                        <a:pt x="1240" y="1550"/>
                      </a:lnTo>
                      <a:lnTo>
                        <a:pt x="1255" y="1587"/>
                      </a:lnTo>
                      <a:lnTo>
                        <a:pt x="1264" y="1607"/>
                      </a:lnTo>
                      <a:lnTo>
                        <a:pt x="1272" y="1627"/>
                      </a:lnTo>
                      <a:lnTo>
                        <a:pt x="1282" y="1648"/>
                      </a:lnTo>
                      <a:lnTo>
                        <a:pt x="1290" y="1668"/>
                      </a:lnTo>
                      <a:lnTo>
                        <a:pt x="1294" y="1688"/>
                      </a:lnTo>
                      <a:lnTo>
                        <a:pt x="1296" y="1707"/>
                      </a:lnTo>
                      <a:lnTo>
                        <a:pt x="1289" y="1730"/>
                      </a:lnTo>
                      <a:lnTo>
                        <a:pt x="1278" y="1752"/>
                      </a:lnTo>
                      <a:lnTo>
                        <a:pt x="1262" y="1775"/>
                      </a:lnTo>
                      <a:lnTo>
                        <a:pt x="1247" y="1796"/>
                      </a:lnTo>
                      <a:lnTo>
                        <a:pt x="1231" y="1818"/>
                      </a:lnTo>
                      <a:lnTo>
                        <a:pt x="1118" y="2000"/>
                      </a:lnTo>
                      <a:lnTo>
                        <a:pt x="1105" y="1995"/>
                      </a:lnTo>
                      <a:lnTo>
                        <a:pt x="1097" y="1992"/>
                      </a:lnTo>
                      <a:lnTo>
                        <a:pt x="1046" y="1975"/>
                      </a:lnTo>
                      <a:lnTo>
                        <a:pt x="995" y="1965"/>
                      </a:lnTo>
                      <a:lnTo>
                        <a:pt x="945" y="1960"/>
                      </a:lnTo>
                      <a:lnTo>
                        <a:pt x="895" y="1960"/>
                      </a:lnTo>
                      <a:lnTo>
                        <a:pt x="846" y="1964"/>
                      </a:lnTo>
                      <a:lnTo>
                        <a:pt x="798" y="1974"/>
                      </a:lnTo>
                      <a:lnTo>
                        <a:pt x="751" y="1989"/>
                      </a:lnTo>
                      <a:lnTo>
                        <a:pt x="706" y="2007"/>
                      </a:lnTo>
                      <a:lnTo>
                        <a:pt x="663" y="2032"/>
                      </a:lnTo>
                      <a:lnTo>
                        <a:pt x="623" y="2059"/>
                      </a:lnTo>
                      <a:lnTo>
                        <a:pt x="586" y="2090"/>
                      </a:lnTo>
                      <a:lnTo>
                        <a:pt x="552" y="2126"/>
                      </a:lnTo>
                      <a:lnTo>
                        <a:pt x="521" y="2165"/>
                      </a:lnTo>
                      <a:lnTo>
                        <a:pt x="494" y="2209"/>
                      </a:lnTo>
                      <a:lnTo>
                        <a:pt x="471" y="2255"/>
                      </a:lnTo>
                      <a:lnTo>
                        <a:pt x="452" y="2305"/>
                      </a:lnTo>
                      <a:lnTo>
                        <a:pt x="442" y="2341"/>
                      </a:lnTo>
                      <a:lnTo>
                        <a:pt x="432" y="2378"/>
                      </a:lnTo>
                      <a:lnTo>
                        <a:pt x="432" y="2515"/>
                      </a:lnTo>
                      <a:lnTo>
                        <a:pt x="436" y="2524"/>
                      </a:lnTo>
                      <a:lnTo>
                        <a:pt x="438" y="2534"/>
                      </a:lnTo>
                      <a:lnTo>
                        <a:pt x="451" y="2586"/>
                      </a:lnTo>
                      <a:lnTo>
                        <a:pt x="468" y="2635"/>
                      </a:lnTo>
                      <a:lnTo>
                        <a:pt x="489" y="2682"/>
                      </a:lnTo>
                      <a:lnTo>
                        <a:pt x="514" y="2724"/>
                      </a:lnTo>
                      <a:lnTo>
                        <a:pt x="543" y="2764"/>
                      </a:lnTo>
                      <a:lnTo>
                        <a:pt x="576" y="2799"/>
                      </a:lnTo>
                      <a:lnTo>
                        <a:pt x="614" y="2832"/>
                      </a:lnTo>
                      <a:lnTo>
                        <a:pt x="656" y="2860"/>
                      </a:lnTo>
                      <a:lnTo>
                        <a:pt x="701" y="2885"/>
                      </a:lnTo>
                      <a:lnTo>
                        <a:pt x="751" y="2906"/>
                      </a:lnTo>
                      <a:lnTo>
                        <a:pt x="808" y="2924"/>
                      </a:lnTo>
                      <a:lnTo>
                        <a:pt x="864" y="2935"/>
                      </a:lnTo>
                      <a:lnTo>
                        <a:pt x="920" y="2939"/>
                      </a:lnTo>
                      <a:lnTo>
                        <a:pt x="974" y="2937"/>
                      </a:lnTo>
                      <a:lnTo>
                        <a:pt x="1027" y="2928"/>
                      </a:lnTo>
                      <a:lnTo>
                        <a:pt x="1080" y="2912"/>
                      </a:lnTo>
                      <a:lnTo>
                        <a:pt x="1131" y="2890"/>
                      </a:lnTo>
                      <a:lnTo>
                        <a:pt x="1182" y="2861"/>
                      </a:lnTo>
                      <a:lnTo>
                        <a:pt x="1230" y="2825"/>
                      </a:lnTo>
                      <a:lnTo>
                        <a:pt x="1269" y="2791"/>
                      </a:lnTo>
                      <a:lnTo>
                        <a:pt x="1303" y="2752"/>
                      </a:lnTo>
                      <a:lnTo>
                        <a:pt x="1333" y="2712"/>
                      </a:lnTo>
                      <a:lnTo>
                        <a:pt x="1357" y="2668"/>
                      </a:lnTo>
                      <a:lnTo>
                        <a:pt x="1377" y="2621"/>
                      </a:lnTo>
                      <a:lnTo>
                        <a:pt x="1393" y="2572"/>
                      </a:lnTo>
                      <a:lnTo>
                        <a:pt x="1404" y="2520"/>
                      </a:lnTo>
                      <a:lnTo>
                        <a:pt x="1518" y="2519"/>
                      </a:lnTo>
                      <a:lnTo>
                        <a:pt x="1631" y="2520"/>
                      </a:lnTo>
                      <a:lnTo>
                        <a:pt x="1649" y="2519"/>
                      </a:lnTo>
                      <a:lnTo>
                        <a:pt x="1666" y="2514"/>
                      </a:lnTo>
                      <a:lnTo>
                        <a:pt x="1681" y="2505"/>
                      </a:lnTo>
                      <a:lnTo>
                        <a:pt x="1695" y="2492"/>
                      </a:lnTo>
                      <a:lnTo>
                        <a:pt x="2079" y="2072"/>
                      </a:lnTo>
                      <a:lnTo>
                        <a:pt x="2150" y="1994"/>
                      </a:lnTo>
                      <a:lnTo>
                        <a:pt x="2222" y="1916"/>
                      </a:lnTo>
                      <a:lnTo>
                        <a:pt x="2239" y="1963"/>
                      </a:lnTo>
                      <a:lnTo>
                        <a:pt x="2254" y="2009"/>
                      </a:lnTo>
                      <a:lnTo>
                        <a:pt x="2240" y="2016"/>
                      </a:lnTo>
                      <a:lnTo>
                        <a:pt x="2225" y="2024"/>
                      </a:lnTo>
                      <a:lnTo>
                        <a:pt x="2179" y="2052"/>
                      </a:lnTo>
                      <a:lnTo>
                        <a:pt x="2137" y="2084"/>
                      </a:lnTo>
                      <a:lnTo>
                        <a:pt x="2098" y="2120"/>
                      </a:lnTo>
                      <a:lnTo>
                        <a:pt x="2065" y="2160"/>
                      </a:lnTo>
                      <a:lnTo>
                        <a:pt x="2035" y="2204"/>
                      </a:lnTo>
                      <a:lnTo>
                        <a:pt x="2011" y="2251"/>
                      </a:lnTo>
                      <a:lnTo>
                        <a:pt x="1992" y="2299"/>
                      </a:lnTo>
                      <a:lnTo>
                        <a:pt x="1978" y="2350"/>
                      </a:lnTo>
                      <a:lnTo>
                        <a:pt x="1969" y="2403"/>
                      </a:lnTo>
                      <a:lnTo>
                        <a:pt x="1965" y="2457"/>
                      </a:lnTo>
                      <a:lnTo>
                        <a:pt x="1969" y="2513"/>
                      </a:lnTo>
                      <a:lnTo>
                        <a:pt x="1978" y="2565"/>
                      </a:lnTo>
                      <a:lnTo>
                        <a:pt x="1991" y="2614"/>
                      </a:lnTo>
                      <a:lnTo>
                        <a:pt x="2011" y="2662"/>
                      </a:lnTo>
                      <a:lnTo>
                        <a:pt x="2035" y="2707"/>
                      </a:lnTo>
                      <a:lnTo>
                        <a:pt x="2065" y="2750"/>
                      </a:lnTo>
                      <a:lnTo>
                        <a:pt x="2098" y="2790"/>
                      </a:lnTo>
                      <a:lnTo>
                        <a:pt x="2136" y="2825"/>
                      </a:lnTo>
                      <a:lnTo>
                        <a:pt x="2177" y="2857"/>
                      </a:lnTo>
                      <a:lnTo>
                        <a:pt x="2222" y="2885"/>
                      </a:lnTo>
                      <a:lnTo>
                        <a:pt x="2268" y="2908"/>
                      </a:lnTo>
                      <a:lnTo>
                        <a:pt x="2319" y="2925"/>
                      </a:lnTo>
                      <a:lnTo>
                        <a:pt x="2384" y="2943"/>
                      </a:lnTo>
                      <a:lnTo>
                        <a:pt x="2527" y="2943"/>
                      </a:lnTo>
                      <a:lnTo>
                        <a:pt x="2539" y="2937"/>
                      </a:lnTo>
                      <a:lnTo>
                        <a:pt x="2592" y="2924"/>
                      </a:lnTo>
                      <a:lnTo>
                        <a:pt x="2642" y="2906"/>
                      </a:lnTo>
                      <a:lnTo>
                        <a:pt x="2688" y="2885"/>
                      </a:lnTo>
                      <a:lnTo>
                        <a:pt x="2730" y="2861"/>
                      </a:lnTo>
                      <a:lnTo>
                        <a:pt x="2769" y="2832"/>
                      </a:lnTo>
                      <a:lnTo>
                        <a:pt x="2805" y="2800"/>
                      </a:lnTo>
                      <a:lnTo>
                        <a:pt x="2837" y="2764"/>
                      </a:lnTo>
                      <a:lnTo>
                        <a:pt x="2864" y="2723"/>
                      </a:lnTo>
                      <a:lnTo>
                        <a:pt x="2890" y="2680"/>
                      </a:lnTo>
                      <a:lnTo>
                        <a:pt x="2911" y="2631"/>
                      </a:lnTo>
                      <a:lnTo>
                        <a:pt x="2928" y="2580"/>
                      </a:lnTo>
                      <a:lnTo>
                        <a:pt x="2936" y="2550"/>
                      </a:lnTo>
                      <a:lnTo>
                        <a:pt x="2944" y="2520"/>
                      </a:lnTo>
                      <a:lnTo>
                        <a:pt x="2944" y="2389"/>
                      </a:lnTo>
                      <a:lnTo>
                        <a:pt x="2938" y="2377"/>
                      </a:lnTo>
                      <a:lnTo>
                        <a:pt x="2925" y="2321"/>
                      </a:lnTo>
                      <a:lnTo>
                        <a:pt x="2907" y="2268"/>
                      </a:lnTo>
                      <a:lnTo>
                        <a:pt x="2884" y="2220"/>
                      </a:lnTo>
                      <a:lnTo>
                        <a:pt x="2855" y="2174"/>
                      </a:lnTo>
                      <a:lnTo>
                        <a:pt x="2822" y="2132"/>
                      </a:lnTo>
                      <a:lnTo>
                        <a:pt x="2786" y="2094"/>
                      </a:lnTo>
                      <a:lnTo>
                        <a:pt x="2745" y="2060"/>
                      </a:lnTo>
                      <a:lnTo>
                        <a:pt x="2701" y="2032"/>
                      </a:lnTo>
                      <a:lnTo>
                        <a:pt x="2653" y="2007"/>
                      </a:lnTo>
                      <a:lnTo>
                        <a:pt x="2604" y="1989"/>
                      </a:lnTo>
                      <a:lnTo>
                        <a:pt x="2552" y="1975"/>
                      </a:lnTo>
                      <a:lnTo>
                        <a:pt x="2498" y="1969"/>
                      </a:lnTo>
                      <a:lnTo>
                        <a:pt x="2443" y="1967"/>
                      </a:lnTo>
                      <a:lnTo>
                        <a:pt x="2387" y="1972"/>
                      </a:lnTo>
                      <a:lnTo>
                        <a:pt x="2375" y="1972"/>
                      </a:lnTo>
                      <a:lnTo>
                        <a:pt x="2365" y="1970"/>
                      </a:lnTo>
                      <a:lnTo>
                        <a:pt x="2358" y="1962"/>
                      </a:lnTo>
                      <a:lnTo>
                        <a:pt x="2352" y="1950"/>
                      </a:lnTo>
                      <a:lnTo>
                        <a:pt x="2297" y="1786"/>
                      </a:lnTo>
                      <a:lnTo>
                        <a:pt x="2241" y="1622"/>
                      </a:lnTo>
                      <a:lnTo>
                        <a:pt x="2215" y="1546"/>
                      </a:lnTo>
                      <a:lnTo>
                        <a:pt x="2189" y="1469"/>
                      </a:lnTo>
                      <a:lnTo>
                        <a:pt x="2287" y="1469"/>
                      </a:lnTo>
                      <a:lnTo>
                        <a:pt x="2382" y="1470"/>
                      </a:lnTo>
                      <a:lnTo>
                        <a:pt x="2397" y="1470"/>
                      </a:lnTo>
                      <a:lnTo>
                        <a:pt x="2410" y="1473"/>
                      </a:lnTo>
                      <a:lnTo>
                        <a:pt x="2423" y="1478"/>
                      </a:lnTo>
                      <a:lnTo>
                        <a:pt x="2434" y="1485"/>
                      </a:lnTo>
                      <a:lnTo>
                        <a:pt x="2444" y="1494"/>
                      </a:lnTo>
                      <a:lnTo>
                        <a:pt x="2451" y="1507"/>
                      </a:lnTo>
                      <a:lnTo>
                        <a:pt x="2457" y="1527"/>
                      </a:lnTo>
                      <a:lnTo>
                        <a:pt x="2457" y="1545"/>
                      </a:lnTo>
                      <a:lnTo>
                        <a:pt x="2453" y="1564"/>
                      </a:lnTo>
                      <a:lnTo>
                        <a:pt x="2444" y="1581"/>
                      </a:lnTo>
                      <a:lnTo>
                        <a:pt x="2431" y="1595"/>
                      </a:lnTo>
                      <a:lnTo>
                        <a:pt x="2410" y="1613"/>
                      </a:lnTo>
                      <a:lnTo>
                        <a:pt x="2387" y="1627"/>
                      </a:lnTo>
                      <a:lnTo>
                        <a:pt x="2362" y="1640"/>
                      </a:lnTo>
                      <a:lnTo>
                        <a:pt x="2346" y="1653"/>
                      </a:lnTo>
                      <a:lnTo>
                        <a:pt x="2334" y="1666"/>
                      </a:lnTo>
                      <a:lnTo>
                        <a:pt x="2327" y="1681"/>
                      </a:lnTo>
                      <a:lnTo>
                        <a:pt x="2325" y="1698"/>
                      </a:lnTo>
                      <a:lnTo>
                        <a:pt x="2329" y="1716"/>
                      </a:lnTo>
                      <a:lnTo>
                        <a:pt x="2339" y="1730"/>
                      </a:lnTo>
                      <a:lnTo>
                        <a:pt x="2351" y="1741"/>
                      </a:lnTo>
                      <a:lnTo>
                        <a:pt x="2367" y="1747"/>
                      </a:lnTo>
                      <a:lnTo>
                        <a:pt x="2384" y="1748"/>
                      </a:lnTo>
                      <a:lnTo>
                        <a:pt x="2404" y="1744"/>
                      </a:lnTo>
                      <a:lnTo>
                        <a:pt x="2434" y="1731"/>
                      </a:lnTo>
                      <a:lnTo>
                        <a:pt x="2463" y="1714"/>
                      </a:lnTo>
                      <a:lnTo>
                        <a:pt x="2489" y="1696"/>
                      </a:lnTo>
                      <a:lnTo>
                        <a:pt x="2514" y="1672"/>
                      </a:lnTo>
                      <a:lnTo>
                        <a:pt x="2535" y="1646"/>
                      </a:lnTo>
                      <a:lnTo>
                        <a:pt x="2551" y="1618"/>
                      </a:lnTo>
                      <a:lnTo>
                        <a:pt x="2562" y="1590"/>
                      </a:lnTo>
                      <a:lnTo>
                        <a:pt x="2568" y="1560"/>
                      </a:lnTo>
                      <a:lnTo>
                        <a:pt x="2569" y="1531"/>
                      </a:lnTo>
                      <a:lnTo>
                        <a:pt x="2566" y="1502"/>
                      </a:lnTo>
                      <a:lnTo>
                        <a:pt x="2557" y="1475"/>
                      </a:lnTo>
                      <a:lnTo>
                        <a:pt x="2545" y="1448"/>
                      </a:lnTo>
                      <a:lnTo>
                        <a:pt x="2528" y="1425"/>
                      </a:lnTo>
                      <a:lnTo>
                        <a:pt x="2508" y="1404"/>
                      </a:lnTo>
                      <a:lnTo>
                        <a:pt x="2484" y="1386"/>
                      </a:lnTo>
                      <a:lnTo>
                        <a:pt x="2456" y="1373"/>
                      </a:lnTo>
                      <a:lnTo>
                        <a:pt x="2425" y="1363"/>
                      </a:lnTo>
                      <a:lnTo>
                        <a:pt x="2401" y="1355"/>
                      </a:lnTo>
                      <a:lnTo>
                        <a:pt x="2031" y="1355"/>
                      </a:lnTo>
                      <a:close/>
                      <a:moveTo>
                        <a:pt x="1046" y="601"/>
                      </a:moveTo>
                      <a:lnTo>
                        <a:pt x="1014" y="605"/>
                      </a:lnTo>
                      <a:lnTo>
                        <a:pt x="983" y="611"/>
                      </a:lnTo>
                      <a:lnTo>
                        <a:pt x="952" y="623"/>
                      </a:lnTo>
                      <a:lnTo>
                        <a:pt x="923" y="639"/>
                      </a:lnTo>
                      <a:lnTo>
                        <a:pt x="898" y="660"/>
                      </a:lnTo>
                      <a:lnTo>
                        <a:pt x="873" y="684"/>
                      </a:lnTo>
                      <a:lnTo>
                        <a:pt x="850" y="717"/>
                      </a:lnTo>
                      <a:lnTo>
                        <a:pt x="832" y="752"/>
                      </a:lnTo>
                      <a:lnTo>
                        <a:pt x="824" y="787"/>
                      </a:lnTo>
                      <a:lnTo>
                        <a:pt x="820" y="823"/>
                      </a:lnTo>
                      <a:lnTo>
                        <a:pt x="825" y="860"/>
                      </a:lnTo>
                      <a:lnTo>
                        <a:pt x="835" y="896"/>
                      </a:lnTo>
                      <a:lnTo>
                        <a:pt x="852" y="933"/>
                      </a:lnTo>
                      <a:lnTo>
                        <a:pt x="877" y="968"/>
                      </a:lnTo>
                      <a:lnTo>
                        <a:pt x="908" y="1003"/>
                      </a:lnTo>
                      <a:lnTo>
                        <a:pt x="945" y="1036"/>
                      </a:lnTo>
                      <a:lnTo>
                        <a:pt x="910" y="1042"/>
                      </a:lnTo>
                      <a:lnTo>
                        <a:pt x="874" y="1051"/>
                      </a:lnTo>
                      <a:lnTo>
                        <a:pt x="840" y="1062"/>
                      </a:lnTo>
                      <a:lnTo>
                        <a:pt x="808" y="1076"/>
                      </a:lnTo>
                      <a:lnTo>
                        <a:pt x="777" y="1092"/>
                      </a:lnTo>
                      <a:lnTo>
                        <a:pt x="749" y="1112"/>
                      </a:lnTo>
                      <a:lnTo>
                        <a:pt x="723" y="1136"/>
                      </a:lnTo>
                      <a:lnTo>
                        <a:pt x="700" y="1165"/>
                      </a:lnTo>
                      <a:lnTo>
                        <a:pt x="691" y="1178"/>
                      </a:lnTo>
                      <a:lnTo>
                        <a:pt x="682" y="1199"/>
                      </a:lnTo>
                      <a:lnTo>
                        <a:pt x="673" y="1227"/>
                      </a:lnTo>
                      <a:lnTo>
                        <a:pt x="667" y="1260"/>
                      </a:lnTo>
                      <a:lnTo>
                        <a:pt x="660" y="1299"/>
                      </a:lnTo>
                      <a:lnTo>
                        <a:pt x="654" y="1343"/>
                      </a:lnTo>
                      <a:lnTo>
                        <a:pt x="649" y="1391"/>
                      </a:lnTo>
                      <a:lnTo>
                        <a:pt x="644" y="1441"/>
                      </a:lnTo>
                      <a:lnTo>
                        <a:pt x="640" y="1496"/>
                      </a:lnTo>
                      <a:lnTo>
                        <a:pt x="637" y="1551"/>
                      </a:lnTo>
                      <a:lnTo>
                        <a:pt x="633" y="1608"/>
                      </a:lnTo>
                      <a:lnTo>
                        <a:pt x="631" y="1667"/>
                      </a:lnTo>
                      <a:lnTo>
                        <a:pt x="628" y="1727"/>
                      </a:lnTo>
                      <a:lnTo>
                        <a:pt x="626" y="1784"/>
                      </a:lnTo>
                      <a:lnTo>
                        <a:pt x="623" y="1842"/>
                      </a:lnTo>
                      <a:lnTo>
                        <a:pt x="622" y="1898"/>
                      </a:lnTo>
                      <a:lnTo>
                        <a:pt x="620" y="1952"/>
                      </a:lnTo>
                      <a:lnTo>
                        <a:pt x="665" y="1927"/>
                      </a:lnTo>
                      <a:lnTo>
                        <a:pt x="713" y="1907"/>
                      </a:lnTo>
                      <a:lnTo>
                        <a:pt x="762" y="1890"/>
                      </a:lnTo>
                      <a:lnTo>
                        <a:pt x="813" y="1878"/>
                      </a:lnTo>
                      <a:lnTo>
                        <a:pt x="866" y="1871"/>
                      </a:lnTo>
                      <a:lnTo>
                        <a:pt x="919" y="1868"/>
                      </a:lnTo>
                      <a:lnTo>
                        <a:pt x="973" y="1871"/>
                      </a:lnTo>
                      <a:lnTo>
                        <a:pt x="1026" y="1878"/>
                      </a:lnTo>
                      <a:lnTo>
                        <a:pt x="1079" y="1890"/>
                      </a:lnTo>
                      <a:lnTo>
                        <a:pt x="1080" y="1888"/>
                      </a:lnTo>
                      <a:lnTo>
                        <a:pt x="1084" y="1882"/>
                      </a:lnTo>
                      <a:lnTo>
                        <a:pt x="1090" y="1873"/>
                      </a:lnTo>
                      <a:lnTo>
                        <a:pt x="1099" y="1860"/>
                      </a:lnTo>
                      <a:lnTo>
                        <a:pt x="1108" y="1846"/>
                      </a:lnTo>
                      <a:lnTo>
                        <a:pt x="1118" y="1831"/>
                      </a:lnTo>
                      <a:lnTo>
                        <a:pt x="1128" y="1814"/>
                      </a:lnTo>
                      <a:lnTo>
                        <a:pt x="1138" y="1798"/>
                      </a:lnTo>
                      <a:lnTo>
                        <a:pt x="1146" y="1784"/>
                      </a:lnTo>
                      <a:lnTo>
                        <a:pt x="1155" y="1771"/>
                      </a:lnTo>
                      <a:lnTo>
                        <a:pt x="1181" y="1733"/>
                      </a:lnTo>
                      <a:lnTo>
                        <a:pt x="1188" y="1723"/>
                      </a:lnTo>
                      <a:lnTo>
                        <a:pt x="1196" y="1712"/>
                      </a:lnTo>
                      <a:lnTo>
                        <a:pt x="1202" y="1702"/>
                      </a:lnTo>
                      <a:lnTo>
                        <a:pt x="1206" y="1696"/>
                      </a:lnTo>
                      <a:lnTo>
                        <a:pt x="1204" y="1692"/>
                      </a:lnTo>
                      <a:lnTo>
                        <a:pt x="1201" y="1687"/>
                      </a:lnTo>
                      <a:lnTo>
                        <a:pt x="1197" y="1679"/>
                      </a:lnTo>
                      <a:lnTo>
                        <a:pt x="1193" y="1671"/>
                      </a:lnTo>
                      <a:lnTo>
                        <a:pt x="1189" y="1664"/>
                      </a:lnTo>
                      <a:lnTo>
                        <a:pt x="1178" y="1641"/>
                      </a:lnTo>
                      <a:lnTo>
                        <a:pt x="1170" y="1619"/>
                      </a:lnTo>
                      <a:lnTo>
                        <a:pt x="1167" y="1614"/>
                      </a:lnTo>
                      <a:lnTo>
                        <a:pt x="1136" y="1619"/>
                      </a:lnTo>
                      <a:lnTo>
                        <a:pt x="1114" y="1623"/>
                      </a:lnTo>
                      <a:lnTo>
                        <a:pt x="1094" y="1624"/>
                      </a:lnTo>
                      <a:lnTo>
                        <a:pt x="1069" y="1622"/>
                      </a:lnTo>
                      <a:lnTo>
                        <a:pt x="1046" y="1617"/>
                      </a:lnTo>
                      <a:lnTo>
                        <a:pt x="1027" y="1609"/>
                      </a:lnTo>
                      <a:lnTo>
                        <a:pt x="1010" y="1599"/>
                      </a:lnTo>
                      <a:lnTo>
                        <a:pt x="996" y="1588"/>
                      </a:lnTo>
                      <a:lnTo>
                        <a:pt x="985" y="1577"/>
                      </a:lnTo>
                      <a:lnTo>
                        <a:pt x="976" y="1566"/>
                      </a:lnTo>
                      <a:lnTo>
                        <a:pt x="968" y="1557"/>
                      </a:lnTo>
                      <a:lnTo>
                        <a:pt x="964" y="1550"/>
                      </a:lnTo>
                      <a:lnTo>
                        <a:pt x="947" y="1521"/>
                      </a:lnTo>
                      <a:lnTo>
                        <a:pt x="936" y="1491"/>
                      </a:lnTo>
                      <a:lnTo>
                        <a:pt x="930" y="1461"/>
                      </a:lnTo>
                      <a:lnTo>
                        <a:pt x="927" y="1431"/>
                      </a:lnTo>
                      <a:lnTo>
                        <a:pt x="931" y="1403"/>
                      </a:lnTo>
                      <a:lnTo>
                        <a:pt x="937" y="1376"/>
                      </a:lnTo>
                      <a:lnTo>
                        <a:pt x="950" y="1351"/>
                      </a:lnTo>
                      <a:lnTo>
                        <a:pt x="967" y="1329"/>
                      </a:lnTo>
                      <a:lnTo>
                        <a:pt x="985" y="1312"/>
                      </a:lnTo>
                      <a:lnTo>
                        <a:pt x="1006" y="1297"/>
                      </a:lnTo>
                      <a:lnTo>
                        <a:pt x="1031" y="1284"/>
                      </a:lnTo>
                      <a:lnTo>
                        <a:pt x="1059" y="1274"/>
                      </a:lnTo>
                      <a:lnTo>
                        <a:pt x="1089" y="1271"/>
                      </a:lnTo>
                      <a:lnTo>
                        <a:pt x="1225" y="1270"/>
                      </a:lnTo>
                      <a:lnTo>
                        <a:pt x="1388" y="1271"/>
                      </a:lnTo>
                      <a:lnTo>
                        <a:pt x="1445" y="1271"/>
                      </a:lnTo>
                      <a:lnTo>
                        <a:pt x="1472" y="1273"/>
                      </a:lnTo>
                      <a:lnTo>
                        <a:pt x="1499" y="1281"/>
                      </a:lnTo>
                      <a:lnTo>
                        <a:pt x="1523" y="1293"/>
                      </a:lnTo>
                      <a:lnTo>
                        <a:pt x="1547" y="1309"/>
                      </a:lnTo>
                      <a:lnTo>
                        <a:pt x="1565" y="1329"/>
                      </a:lnTo>
                      <a:lnTo>
                        <a:pt x="1583" y="1353"/>
                      </a:lnTo>
                      <a:lnTo>
                        <a:pt x="1596" y="1382"/>
                      </a:lnTo>
                      <a:lnTo>
                        <a:pt x="1604" y="1410"/>
                      </a:lnTo>
                      <a:lnTo>
                        <a:pt x="1606" y="1439"/>
                      </a:lnTo>
                      <a:lnTo>
                        <a:pt x="1602" y="1467"/>
                      </a:lnTo>
                      <a:lnTo>
                        <a:pt x="1592" y="1492"/>
                      </a:lnTo>
                      <a:lnTo>
                        <a:pt x="1579" y="1512"/>
                      </a:lnTo>
                      <a:lnTo>
                        <a:pt x="1563" y="1529"/>
                      </a:lnTo>
                      <a:lnTo>
                        <a:pt x="1543" y="1543"/>
                      </a:lnTo>
                      <a:lnTo>
                        <a:pt x="1521" y="1553"/>
                      </a:lnTo>
                      <a:lnTo>
                        <a:pt x="1497" y="1561"/>
                      </a:lnTo>
                      <a:lnTo>
                        <a:pt x="1470" y="1564"/>
                      </a:lnTo>
                      <a:lnTo>
                        <a:pt x="1463" y="1565"/>
                      </a:lnTo>
                      <a:lnTo>
                        <a:pt x="1464" y="1569"/>
                      </a:lnTo>
                      <a:lnTo>
                        <a:pt x="1603" y="1570"/>
                      </a:lnTo>
                      <a:lnTo>
                        <a:pt x="2009" y="1572"/>
                      </a:lnTo>
                      <a:lnTo>
                        <a:pt x="1902" y="1265"/>
                      </a:lnTo>
                      <a:lnTo>
                        <a:pt x="2414" y="1265"/>
                      </a:lnTo>
                      <a:lnTo>
                        <a:pt x="2444" y="1274"/>
                      </a:lnTo>
                      <a:lnTo>
                        <a:pt x="2483" y="1286"/>
                      </a:lnTo>
                      <a:lnTo>
                        <a:pt x="2517" y="1301"/>
                      </a:lnTo>
                      <a:lnTo>
                        <a:pt x="2550" y="1322"/>
                      </a:lnTo>
                      <a:lnTo>
                        <a:pt x="2579" y="1346"/>
                      </a:lnTo>
                      <a:lnTo>
                        <a:pt x="2604" y="1375"/>
                      </a:lnTo>
                      <a:lnTo>
                        <a:pt x="2625" y="1406"/>
                      </a:lnTo>
                      <a:lnTo>
                        <a:pt x="2642" y="1441"/>
                      </a:lnTo>
                      <a:lnTo>
                        <a:pt x="2653" y="1478"/>
                      </a:lnTo>
                      <a:lnTo>
                        <a:pt x="2659" y="1515"/>
                      </a:lnTo>
                      <a:lnTo>
                        <a:pt x="2660" y="1554"/>
                      </a:lnTo>
                      <a:lnTo>
                        <a:pt x="2654" y="1592"/>
                      </a:lnTo>
                      <a:lnTo>
                        <a:pt x="2644" y="1629"/>
                      </a:lnTo>
                      <a:lnTo>
                        <a:pt x="2629" y="1665"/>
                      </a:lnTo>
                      <a:lnTo>
                        <a:pt x="2609" y="1699"/>
                      </a:lnTo>
                      <a:lnTo>
                        <a:pt x="2581" y="1732"/>
                      </a:lnTo>
                      <a:lnTo>
                        <a:pt x="2550" y="1762"/>
                      </a:lnTo>
                      <a:lnTo>
                        <a:pt x="2516" y="1789"/>
                      </a:lnTo>
                      <a:lnTo>
                        <a:pt x="2477" y="1811"/>
                      </a:lnTo>
                      <a:lnTo>
                        <a:pt x="2435" y="1828"/>
                      </a:lnTo>
                      <a:lnTo>
                        <a:pt x="2410" y="1836"/>
                      </a:lnTo>
                      <a:lnTo>
                        <a:pt x="2423" y="1877"/>
                      </a:lnTo>
                      <a:lnTo>
                        <a:pt x="2457" y="1876"/>
                      </a:lnTo>
                      <a:lnTo>
                        <a:pt x="2516" y="1879"/>
                      </a:lnTo>
                      <a:lnTo>
                        <a:pt x="2572" y="1887"/>
                      </a:lnTo>
                      <a:lnTo>
                        <a:pt x="2627" y="1901"/>
                      </a:lnTo>
                      <a:lnTo>
                        <a:pt x="2680" y="1920"/>
                      </a:lnTo>
                      <a:lnTo>
                        <a:pt x="2729" y="1944"/>
                      </a:lnTo>
                      <a:lnTo>
                        <a:pt x="2777" y="1973"/>
                      </a:lnTo>
                      <a:lnTo>
                        <a:pt x="2822" y="2006"/>
                      </a:lnTo>
                      <a:lnTo>
                        <a:pt x="2822" y="1439"/>
                      </a:lnTo>
                      <a:lnTo>
                        <a:pt x="2816" y="1380"/>
                      </a:lnTo>
                      <a:lnTo>
                        <a:pt x="2809" y="1326"/>
                      </a:lnTo>
                      <a:lnTo>
                        <a:pt x="2801" y="1280"/>
                      </a:lnTo>
                      <a:lnTo>
                        <a:pt x="2791" y="1239"/>
                      </a:lnTo>
                      <a:lnTo>
                        <a:pt x="2779" y="1204"/>
                      </a:lnTo>
                      <a:lnTo>
                        <a:pt x="2765" y="1173"/>
                      </a:lnTo>
                      <a:lnTo>
                        <a:pt x="2747" y="1146"/>
                      </a:lnTo>
                      <a:lnTo>
                        <a:pt x="2727" y="1123"/>
                      </a:lnTo>
                      <a:lnTo>
                        <a:pt x="2703" y="1103"/>
                      </a:lnTo>
                      <a:lnTo>
                        <a:pt x="2675" y="1085"/>
                      </a:lnTo>
                      <a:lnTo>
                        <a:pt x="2643" y="1071"/>
                      </a:lnTo>
                      <a:lnTo>
                        <a:pt x="2606" y="1057"/>
                      </a:lnTo>
                      <a:lnTo>
                        <a:pt x="2564" y="1045"/>
                      </a:lnTo>
                      <a:lnTo>
                        <a:pt x="2517" y="1033"/>
                      </a:lnTo>
                      <a:lnTo>
                        <a:pt x="2546" y="1012"/>
                      </a:lnTo>
                      <a:lnTo>
                        <a:pt x="2572" y="990"/>
                      </a:lnTo>
                      <a:lnTo>
                        <a:pt x="2595" y="966"/>
                      </a:lnTo>
                      <a:lnTo>
                        <a:pt x="2612" y="940"/>
                      </a:lnTo>
                      <a:lnTo>
                        <a:pt x="2625" y="911"/>
                      </a:lnTo>
                      <a:lnTo>
                        <a:pt x="2635" y="879"/>
                      </a:lnTo>
                      <a:lnTo>
                        <a:pt x="2640" y="846"/>
                      </a:lnTo>
                      <a:lnTo>
                        <a:pt x="2640" y="809"/>
                      </a:lnTo>
                      <a:lnTo>
                        <a:pt x="2634" y="774"/>
                      </a:lnTo>
                      <a:lnTo>
                        <a:pt x="2624" y="741"/>
                      </a:lnTo>
                      <a:lnTo>
                        <a:pt x="2609" y="711"/>
                      </a:lnTo>
                      <a:lnTo>
                        <a:pt x="2588" y="683"/>
                      </a:lnTo>
                      <a:lnTo>
                        <a:pt x="2562" y="658"/>
                      </a:lnTo>
                      <a:lnTo>
                        <a:pt x="2536" y="637"/>
                      </a:lnTo>
                      <a:lnTo>
                        <a:pt x="2507" y="621"/>
                      </a:lnTo>
                      <a:lnTo>
                        <a:pt x="2476" y="610"/>
                      </a:lnTo>
                      <a:lnTo>
                        <a:pt x="2445" y="603"/>
                      </a:lnTo>
                      <a:lnTo>
                        <a:pt x="2412" y="602"/>
                      </a:lnTo>
                      <a:lnTo>
                        <a:pt x="2380" y="605"/>
                      </a:lnTo>
                      <a:lnTo>
                        <a:pt x="2349" y="612"/>
                      </a:lnTo>
                      <a:lnTo>
                        <a:pt x="2318" y="623"/>
                      </a:lnTo>
                      <a:lnTo>
                        <a:pt x="2289" y="639"/>
                      </a:lnTo>
                      <a:lnTo>
                        <a:pt x="2263" y="660"/>
                      </a:lnTo>
                      <a:lnTo>
                        <a:pt x="2240" y="684"/>
                      </a:lnTo>
                      <a:lnTo>
                        <a:pt x="2216" y="717"/>
                      </a:lnTo>
                      <a:lnTo>
                        <a:pt x="2200" y="753"/>
                      </a:lnTo>
                      <a:lnTo>
                        <a:pt x="2190" y="788"/>
                      </a:lnTo>
                      <a:lnTo>
                        <a:pt x="2187" y="825"/>
                      </a:lnTo>
                      <a:lnTo>
                        <a:pt x="2191" y="861"/>
                      </a:lnTo>
                      <a:lnTo>
                        <a:pt x="2201" y="898"/>
                      </a:lnTo>
                      <a:lnTo>
                        <a:pt x="2219" y="933"/>
                      </a:lnTo>
                      <a:lnTo>
                        <a:pt x="2243" y="967"/>
                      </a:lnTo>
                      <a:lnTo>
                        <a:pt x="2273" y="1000"/>
                      </a:lnTo>
                      <a:lnTo>
                        <a:pt x="2309" y="1032"/>
                      </a:lnTo>
                      <a:lnTo>
                        <a:pt x="2276" y="1042"/>
                      </a:lnTo>
                      <a:lnTo>
                        <a:pt x="2243" y="1051"/>
                      </a:lnTo>
                      <a:lnTo>
                        <a:pt x="2211" y="1062"/>
                      </a:lnTo>
                      <a:lnTo>
                        <a:pt x="2180" y="1076"/>
                      </a:lnTo>
                      <a:lnTo>
                        <a:pt x="2150" y="1092"/>
                      </a:lnTo>
                      <a:lnTo>
                        <a:pt x="2121" y="1112"/>
                      </a:lnTo>
                      <a:lnTo>
                        <a:pt x="2093" y="1133"/>
                      </a:lnTo>
                      <a:lnTo>
                        <a:pt x="2063" y="1154"/>
                      </a:lnTo>
                      <a:lnTo>
                        <a:pt x="2037" y="1126"/>
                      </a:lnTo>
                      <a:lnTo>
                        <a:pt x="2008" y="1103"/>
                      </a:lnTo>
                      <a:lnTo>
                        <a:pt x="1975" y="1083"/>
                      </a:lnTo>
                      <a:lnTo>
                        <a:pt x="1940" y="1067"/>
                      </a:lnTo>
                      <a:lnTo>
                        <a:pt x="1901" y="1053"/>
                      </a:lnTo>
                      <a:lnTo>
                        <a:pt x="1860" y="1043"/>
                      </a:lnTo>
                      <a:lnTo>
                        <a:pt x="1817" y="1036"/>
                      </a:lnTo>
                      <a:lnTo>
                        <a:pt x="1851" y="1014"/>
                      </a:lnTo>
                      <a:lnTo>
                        <a:pt x="1880" y="989"/>
                      </a:lnTo>
                      <a:lnTo>
                        <a:pt x="1904" y="962"/>
                      </a:lnTo>
                      <a:lnTo>
                        <a:pt x="1922" y="933"/>
                      </a:lnTo>
                      <a:lnTo>
                        <a:pt x="1937" y="901"/>
                      </a:lnTo>
                      <a:lnTo>
                        <a:pt x="1944" y="865"/>
                      </a:lnTo>
                      <a:lnTo>
                        <a:pt x="1948" y="828"/>
                      </a:lnTo>
                      <a:lnTo>
                        <a:pt x="1944" y="790"/>
                      </a:lnTo>
                      <a:lnTo>
                        <a:pt x="1936" y="755"/>
                      </a:lnTo>
                      <a:lnTo>
                        <a:pt x="1921" y="721"/>
                      </a:lnTo>
                      <a:lnTo>
                        <a:pt x="1900" y="690"/>
                      </a:lnTo>
                      <a:lnTo>
                        <a:pt x="1874" y="661"/>
                      </a:lnTo>
                      <a:lnTo>
                        <a:pt x="1847" y="640"/>
                      </a:lnTo>
                      <a:lnTo>
                        <a:pt x="1817" y="623"/>
                      </a:lnTo>
                      <a:lnTo>
                        <a:pt x="1786" y="611"/>
                      </a:lnTo>
                      <a:lnTo>
                        <a:pt x="1754" y="605"/>
                      </a:lnTo>
                      <a:lnTo>
                        <a:pt x="1722" y="602"/>
                      </a:lnTo>
                      <a:lnTo>
                        <a:pt x="1689" y="605"/>
                      </a:lnTo>
                      <a:lnTo>
                        <a:pt x="1657" y="611"/>
                      </a:lnTo>
                      <a:lnTo>
                        <a:pt x="1626" y="622"/>
                      </a:lnTo>
                      <a:lnTo>
                        <a:pt x="1597" y="638"/>
                      </a:lnTo>
                      <a:lnTo>
                        <a:pt x="1571" y="659"/>
                      </a:lnTo>
                      <a:lnTo>
                        <a:pt x="1547" y="683"/>
                      </a:lnTo>
                      <a:lnTo>
                        <a:pt x="1529" y="708"/>
                      </a:lnTo>
                      <a:lnTo>
                        <a:pt x="1513" y="736"/>
                      </a:lnTo>
                      <a:lnTo>
                        <a:pt x="1503" y="766"/>
                      </a:lnTo>
                      <a:lnTo>
                        <a:pt x="1497" y="797"/>
                      </a:lnTo>
                      <a:lnTo>
                        <a:pt x="1495" y="828"/>
                      </a:lnTo>
                      <a:lnTo>
                        <a:pt x="1497" y="860"/>
                      </a:lnTo>
                      <a:lnTo>
                        <a:pt x="1505" y="892"/>
                      </a:lnTo>
                      <a:lnTo>
                        <a:pt x="1517" y="923"/>
                      </a:lnTo>
                      <a:lnTo>
                        <a:pt x="1534" y="954"/>
                      </a:lnTo>
                      <a:lnTo>
                        <a:pt x="1558" y="983"/>
                      </a:lnTo>
                      <a:lnTo>
                        <a:pt x="1585" y="1009"/>
                      </a:lnTo>
                      <a:lnTo>
                        <a:pt x="1621" y="1035"/>
                      </a:lnTo>
                      <a:lnTo>
                        <a:pt x="1582" y="1042"/>
                      </a:lnTo>
                      <a:lnTo>
                        <a:pt x="1545" y="1052"/>
                      </a:lnTo>
                      <a:lnTo>
                        <a:pt x="1510" y="1063"/>
                      </a:lnTo>
                      <a:lnTo>
                        <a:pt x="1476" y="1079"/>
                      </a:lnTo>
                      <a:lnTo>
                        <a:pt x="1445" y="1097"/>
                      </a:lnTo>
                      <a:lnTo>
                        <a:pt x="1415" y="1119"/>
                      </a:lnTo>
                      <a:lnTo>
                        <a:pt x="1388" y="1146"/>
                      </a:lnTo>
                      <a:lnTo>
                        <a:pt x="1361" y="1125"/>
                      </a:lnTo>
                      <a:lnTo>
                        <a:pt x="1338" y="1109"/>
                      </a:lnTo>
                      <a:lnTo>
                        <a:pt x="1317" y="1094"/>
                      </a:lnTo>
                      <a:lnTo>
                        <a:pt x="1299" y="1083"/>
                      </a:lnTo>
                      <a:lnTo>
                        <a:pt x="1281" y="1073"/>
                      </a:lnTo>
                      <a:lnTo>
                        <a:pt x="1265" y="1066"/>
                      </a:lnTo>
                      <a:lnTo>
                        <a:pt x="1247" y="1059"/>
                      </a:lnTo>
                      <a:lnTo>
                        <a:pt x="1227" y="1052"/>
                      </a:lnTo>
                      <a:lnTo>
                        <a:pt x="1205" y="1047"/>
                      </a:lnTo>
                      <a:lnTo>
                        <a:pt x="1180" y="1040"/>
                      </a:lnTo>
                      <a:lnTo>
                        <a:pt x="1149" y="1033"/>
                      </a:lnTo>
                      <a:lnTo>
                        <a:pt x="1178" y="1012"/>
                      </a:lnTo>
                      <a:lnTo>
                        <a:pt x="1205" y="989"/>
                      </a:lnTo>
                      <a:lnTo>
                        <a:pt x="1228" y="964"/>
                      </a:lnTo>
                      <a:lnTo>
                        <a:pt x="1246" y="937"/>
                      </a:lnTo>
                      <a:lnTo>
                        <a:pt x="1260" y="907"/>
                      </a:lnTo>
                      <a:lnTo>
                        <a:pt x="1269" y="877"/>
                      </a:lnTo>
                      <a:lnTo>
                        <a:pt x="1273" y="842"/>
                      </a:lnTo>
                      <a:lnTo>
                        <a:pt x="1272" y="806"/>
                      </a:lnTo>
                      <a:lnTo>
                        <a:pt x="1267" y="770"/>
                      </a:lnTo>
                      <a:lnTo>
                        <a:pt x="1256" y="738"/>
                      </a:lnTo>
                      <a:lnTo>
                        <a:pt x="1240" y="708"/>
                      </a:lnTo>
                      <a:lnTo>
                        <a:pt x="1220" y="681"/>
                      </a:lnTo>
                      <a:lnTo>
                        <a:pt x="1196" y="657"/>
                      </a:lnTo>
                      <a:lnTo>
                        <a:pt x="1168" y="636"/>
                      </a:lnTo>
                      <a:lnTo>
                        <a:pt x="1140" y="620"/>
                      </a:lnTo>
                      <a:lnTo>
                        <a:pt x="1110" y="610"/>
                      </a:lnTo>
                      <a:lnTo>
                        <a:pt x="1078" y="603"/>
                      </a:lnTo>
                      <a:lnTo>
                        <a:pt x="1046" y="601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 dirty="0"/>
                </a:p>
              </p:txBody>
            </p:sp>
          </p:grpSp>
          <p:sp>
            <p:nvSpPr>
              <p:cNvPr id="79" name="bus"/>
              <p:cNvSpPr/>
              <p:nvPr/>
            </p:nvSpPr>
            <p:spPr>
              <a:xfrm>
                <a:off x="2392372" y="4827648"/>
                <a:ext cx="7409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bike</a:t>
                </a:r>
              </a:p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sharing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0" name="Straight Connector 79"/>
              <p:cNvCxnSpPr>
                <a:cxnSpLocks/>
                <a:endCxn id="86" idx="62"/>
              </p:cNvCxnSpPr>
              <p:nvPr/>
            </p:nvCxnSpPr>
            <p:spPr>
              <a:xfrm>
                <a:off x="2744263" y="3430540"/>
                <a:ext cx="11556" cy="693505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2039972" y="3605239"/>
              <a:ext cx="901209" cy="2838004"/>
              <a:chOff x="2039972" y="3605239"/>
              <a:chExt cx="901209" cy="283800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2129418" y="5496982"/>
                <a:ext cx="720725" cy="720725"/>
                <a:chOff x="10629900" y="3636963"/>
                <a:chExt cx="720725" cy="720725"/>
              </a:xfrm>
              <a:solidFill>
                <a:srgbClr val="84BA1F"/>
              </a:solidFill>
            </p:grpSpPr>
            <p:sp>
              <p:nvSpPr>
                <p:cNvPr id="72" name="Freeform 106"/>
                <p:cNvSpPr>
                  <a:spLocks/>
                </p:cNvSpPr>
                <p:nvPr/>
              </p:nvSpPr>
              <p:spPr bwMode="auto">
                <a:xfrm>
                  <a:off x="10847388" y="4143376"/>
                  <a:ext cx="15875" cy="15875"/>
                </a:xfrm>
                <a:custGeom>
                  <a:avLst/>
                  <a:gdLst>
                    <a:gd name="T0" fmla="*/ 41 w 80"/>
                    <a:gd name="T1" fmla="*/ 0 h 79"/>
                    <a:gd name="T2" fmla="*/ 55 w 80"/>
                    <a:gd name="T3" fmla="*/ 3 h 79"/>
                    <a:gd name="T4" fmla="*/ 68 w 80"/>
                    <a:gd name="T5" fmla="*/ 12 h 79"/>
                    <a:gd name="T6" fmla="*/ 76 w 80"/>
                    <a:gd name="T7" fmla="*/ 26 h 79"/>
                    <a:gd name="T8" fmla="*/ 80 w 80"/>
                    <a:gd name="T9" fmla="*/ 40 h 79"/>
                    <a:gd name="T10" fmla="*/ 76 w 80"/>
                    <a:gd name="T11" fmla="*/ 55 h 79"/>
                    <a:gd name="T12" fmla="*/ 67 w 80"/>
                    <a:gd name="T13" fmla="*/ 68 h 79"/>
                    <a:gd name="T14" fmla="*/ 54 w 80"/>
                    <a:gd name="T15" fmla="*/ 75 h 79"/>
                    <a:gd name="T16" fmla="*/ 40 w 80"/>
                    <a:gd name="T17" fmla="*/ 79 h 79"/>
                    <a:gd name="T18" fmla="*/ 24 w 80"/>
                    <a:gd name="T19" fmla="*/ 75 h 79"/>
                    <a:gd name="T20" fmla="*/ 12 w 80"/>
                    <a:gd name="T21" fmla="*/ 66 h 79"/>
                    <a:gd name="T22" fmla="*/ 3 w 80"/>
                    <a:gd name="T23" fmla="*/ 53 h 79"/>
                    <a:gd name="T24" fmla="*/ 0 w 80"/>
                    <a:gd name="T25" fmla="*/ 39 h 79"/>
                    <a:gd name="T26" fmla="*/ 3 w 80"/>
                    <a:gd name="T27" fmla="*/ 24 h 79"/>
                    <a:gd name="T28" fmla="*/ 13 w 80"/>
                    <a:gd name="T29" fmla="*/ 12 h 79"/>
                    <a:gd name="T30" fmla="*/ 25 w 80"/>
                    <a:gd name="T31" fmla="*/ 3 h 79"/>
                    <a:gd name="T32" fmla="*/ 41 w 80"/>
                    <a:gd name="T33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0" h="79">
                      <a:moveTo>
                        <a:pt x="41" y="0"/>
                      </a:moveTo>
                      <a:lnTo>
                        <a:pt x="55" y="3"/>
                      </a:lnTo>
                      <a:lnTo>
                        <a:pt x="68" y="12"/>
                      </a:lnTo>
                      <a:lnTo>
                        <a:pt x="76" y="26"/>
                      </a:lnTo>
                      <a:lnTo>
                        <a:pt x="80" y="40"/>
                      </a:lnTo>
                      <a:lnTo>
                        <a:pt x="76" y="55"/>
                      </a:lnTo>
                      <a:lnTo>
                        <a:pt x="67" y="68"/>
                      </a:lnTo>
                      <a:lnTo>
                        <a:pt x="54" y="75"/>
                      </a:lnTo>
                      <a:lnTo>
                        <a:pt x="40" y="79"/>
                      </a:lnTo>
                      <a:lnTo>
                        <a:pt x="24" y="75"/>
                      </a:lnTo>
                      <a:lnTo>
                        <a:pt x="12" y="66"/>
                      </a:lnTo>
                      <a:lnTo>
                        <a:pt x="3" y="53"/>
                      </a:lnTo>
                      <a:lnTo>
                        <a:pt x="0" y="39"/>
                      </a:lnTo>
                      <a:lnTo>
                        <a:pt x="3" y="24"/>
                      </a:lnTo>
                      <a:lnTo>
                        <a:pt x="13" y="12"/>
                      </a:lnTo>
                      <a:lnTo>
                        <a:pt x="25" y="3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73" name="Freeform 107"/>
                <p:cNvSpPr>
                  <a:spLocks/>
                </p:cNvSpPr>
                <p:nvPr/>
              </p:nvSpPr>
              <p:spPr bwMode="auto">
                <a:xfrm>
                  <a:off x="11115675" y="4144963"/>
                  <a:ext cx="14288" cy="15875"/>
                </a:xfrm>
                <a:custGeom>
                  <a:avLst/>
                  <a:gdLst>
                    <a:gd name="T0" fmla="*/ 38 w 78"/>
                    <a:gd name="T1" fmla="*/ 0 h 77"/>
                    <a:gd name="T2" fmla="*/ 53 w 78"/>
                    <a:gd name="T3" fmla="*/ 3 h 77"/>
                    <a:gd name="T4" fmla="*/ 67 w 78"/>
                    <a:gd name="T5" fmla="*/ 12 h 77"/>
                    <a:gd name="T6" fmla="*/ 75 w 78"/>
                    <a:gd name="T7" fmla="*/ 24 h 77"/>
                    <a:gd name="T8" fmla="*/ 78 w 78"/>
                    <a:gd name="T9" fmla="*/ 40 h 77"/>
                    <a:gd name="T10" fmla="*/ 74 w 78"/>
                    <a:gd name="T11" fmla="*/ 54 h 77"/>
                    <a:gd name="T12" fmla="*/ 67 w 78"/>
                    <a:gd name="T13" fmla="*/ 66 h 77"/>
                    <a:gd name="T14" fmla="*/ 56 w 78"/>
                    <a:gd name="T15" fmla="*/ 74 h 77"/>
                    <a:gd name="T16" fmla="*/ 40 w 78"/>
                    <a:gd name="T17" fmla="*/ 77 h 77"/>
                    <a:gd name="T18" fmla="*/ 25 w 78"/>
                    <a:gd name="T19" fmla="*/ 75 h 77"/>
                    <a:gd name="T20" fmla="*/ 12 w 78"/>
                    <a:gd name="T21" fmla="*/ 68 h 77"/>
                    <a:gd name="T22" fmla="*/ 4 w 78"/>
                    <a:gd name="T23" fmla="*/ 55 h 77"/>
                    <a:gd name="T24" fmla="*/ 0 w 78"/>
                    <a:gd name="T25" fmla="*/ 40 h 77"/>
                    <a:gd name="T26" fmla="*/ 2 w 78"/>
                    <a:gd name="T27" fmla="*/ 24 h 77"/>
                    <a:gd name="T28" fmla="*/ 10 w 78"/>
                    <a:gd name="T29" fmla="*/ 11 h 77"/>
                    <a:gd name="T30" fmla="*/ 22 w 78"/>
                    <a:gd name="T31" fmla="*/ 2 h 77"/>
                    <a:gd name="T32" fmla="*/ 38 w 78"/>
                    <a:gd name="T33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77">
                      <a:moveTo>
                        <a:pt x="38" y="0"/>
                      </a:moveTo>
                      <a:lnTo>
                        <a:pt x="53" y="3"/>
                      </a:lnTo>
                      <a:lnTo>
                        <a:pt x="67" y="12"/>
                      </a:lnTo>
                      <a:lnTo>
                        <a:pt x="75" y="24"/>
                      </a:lnTo>
                      <a:lnTo>
                        <a:pt x="78" y="40"/>
                      </a:lnTo>
                      <a:lnTo>
                        <a:pt x="74" y="54"/>
                      </a:lnTo>
                      <a:lnTo>
                        <a:pt x="67" y="66"/>
                      </a:lnTo>
                      <a:lnTo>
                        <a:pt x="56" y="74"/>
                      </a:lnTo>
                      <a:lnTo>
                        <a:pt x="40" y="77"/>
                      </a:lnTo>
                      <a:lnTo>
                        <a:pt x="25" y="75"/>
                      </a:lnTo>
                      <a:lnTo>
                        <a:pt x="12" y="68"/>
                      </a:lnTo>
                      <a:lnTo>
                        <a:pt x="4" y="55"/>
                      </a:lnTo>
                      <a:lnTo>
                        <a:pt x="0" y="40"/>
                      </a:lnTo>
                      <a:lnTo>
                        <a:pt x="2" y="24"/>
                      </a:lnTo>
                      <a:lnTo>
                        <a:pt x="10" y="11"/>
                      </a:lnTo>
                      <a:lnTo>
                        <a:pt x="22" y="2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74" name="Freeform 108"/>
                <p:cNvSpPr>
                  <a:spLocks noEditPoints="1"/>
                </p:cNvSpPr>
                <p:nvPr/>
              </p:nvSpPr>
              <p:spPr bwMode="auto">
                <a:xfrm>
                  <a:off x="10893425" y="3810001"/>
                  <a:ext cx="71438" cy="84138"/>
                </a:xfrm>
                <a:custGeom>
                  <a:avLst/>
                  <a:gdLst>
                    <a:gd name="T0" fmla="*/ 95 w 355"/>
                    <a:gd name="T1" fmla="*/ 72 h 424"/>
                    <a:gd name="T2" fmla="*/ 95 w 355"/>
                    <a:gd name="T3" fmla="*/ 190 h 424"/>
                    <a:gd name="T4" fmla="*/ 137 w 355"/>
                    <a:gd name="T5" fmla="*/ 190 h 424"/>
                    <a:gd name="T6" fmla="*/ 156 w 355"/>
                    <a:gd name="T7" fmla="*/ 188 h 424"/>
                    <a:gd name="T8" fmla="*/ 172 w 355"/>
                    <a:gd name="T9" fmla="*/ 182 h 424"/>
                    <a:gd name="T10" fmla="*/ 186 w 355"/>
                    <a:gd name="T11" fmla="*/ 172 h 424"/>
                    <a:gd name="T12" fmla="*/ 197 w 355"/>
                    <a:gd name="T13" fmla="*/ 159 h 424"/>
                    <a:gd name="T14" fmla="*/ 202 w 355"/>
                    <a:gd name="T15" fmla="*/ 145 h 424"/>
                    <a:gd name="T16" fmla="*/ 204 w 355"/>
                    <a:gd name="T17" fmla="*/ 127 h 424"/>
                    <a:gd name="T18" fmla="*/ 203 w 355"/>
                    <a:gd name="T19" fmla="*/ 110 h 424"/>
                    <a:gd name="T20" fmla="*/ 198 w 355"/>
                    <a:gd name="T21" fmla="*/ 96 h 424"/>
                    <a:gd name="T22" fmla="*/ 188 w 355"/>
                    <a:gd name="T23" fmla="*/ 86 h 424"/>
                    <a:gd name="T24" fmla="*/ 176 w 355"/>
                    <a:gd name="T25" fmla="*/ 78 h 424"/>
                    <a:gd name="T26" fmla="*/ 159 w 355"/>
                    <a:gd name="T27" fmla="*/ 74 h 424"/>
                    <a:gd name="T28" fmla="*/ 138 w 355"/>
                    <a:gd name="T29" fmla="*/ 72 h 424"/>
                    <a:gd name="T30" fmla="*/ 95 w 355"/>
                    <a:gd name="T31" fmla="*/ 72 h 424"/>
                    <a:gd name="T32" fmla="*/ 0 w 355"/>
                    <a:gd name="T33" fmla="*/ 0 h 424"/>
                    <a:gd name="T34" fmla="*/ 151 w 355"/>
                    <a:gd name="T35" fmla="*/ 0 h 424"/>
                    <a:gd name="T36" fmla="*/ 187 w 355"/>
                    <a:gd name="T37" fmla="*/ 2 h 424"/>
                    <a:gd name="T38" fmla="*/ 219 w 355"/>
                    <a:gd name="T39" fmla="*/ 8 h 424"/>
                    <a:gd name="T40" fmla="*/ 245 w 355"/>
                    <a:gd name="T41" fmla="*/ 16 h 424"/>
                    <a:gd name="T42" fmla="*/ 266 w 355"/>
                    <a:gd name="T43" fmla="*/ 30 h 424"/>
                    <a:gd name="T44" fmla="*/ 284 w 355"/>
                    <a:gd name="T45" fmla="*/ 45 h 424"/>
                    <a:gd name="T46" fmla="*/ 296 w 355"/>
                    <a:gd name="T47" fmla="*/ 65 h 424"/>
                    <a:gd name="T48" fmla="*/ 303 w 355"/>
                    <a:gd name="T49" fmla="*/ 88 h 424"/>
                    <a:gd name="T50" fmla="*/ 305 w 355"/>
                    <a:gd name="T51" fmla="*/ 116 h 424"/>
                    <a:gd name="T52" fmla="*/ 304 w 355"/>
                    <a:gd name="T53" fmla="*/ 137 h 424"/>
                    <a:gd name="T54" fmla="*/ 298 w 355"/>
                    <a:gd name="T55" fmla="*/ 157 h 424"/>
                    <a:gd name="T56" fmla="*/ 291 w 355"/>
                    <a:gd name="T57" fmla="*/ 174 h 424"/>
                    <a:gd name="T58" fmla="*/ 280 w 355"/>
                    <a:gd name="T59" fmla="*/ 190 h 424"/>
                    <a:gd name="T60" fmla="*/ 265 w 355"/>
                    <a:gd name="T61" fmla="*/ 204 h 424"/>
                    <a:gd name="T62" fmla="*/ 250 w 355"/>
                    <a:gd name="T63" fmla="*/ 216 h 424"/>
                    <a:gd name="T64" fmla="*/ 231 w 355"/>
                    <a:gd name="T65" fmla="*/ 226 h 424"/>
                    <a:gd name="T66" fmla="*/ 210 w 355"/>
                    <a:gd name="T67" fmla="*/ 233 h 424"/>
                    <a:gd name="T68" fmla="*/ 210 w 355"/>
                    <a:gd name="T69" fmla="*/ 234 h 424"/>
                    <a:gd name="T70" fmla="*/ 229 w 355"/>
                    <a:gd name="T71" fmla="*/ 244 h 424"/>
                    <a:gd name="T72" fmla="*/ 238 w 355"/>
                    <a:gd name="T73" fmla="*/ 252 h 424"/>
                    <a:gd name="T74" fmla="*/ 245 w 355"/>
                    <a:gd name="T75" fmla="*/ 260 h 424"/>
                    <a:gd name="T76" fmla="*/ 262 w 355"/>
                    <a:gd name="T77" fmla="*/ 278 h 424"/>
                    <a:gd name="T78" fmla="*/ 275 w 355"/>
                    <a:gd name="T79" fmla="*/ 298 h 424"/>
                    <a:gd name="T80" fmla="*/ 355 w 355"/>
                    <a:gd name="T81" fmla="*/ 424 h 424"/>
                    <a:gd name="T82" fmla="*/ 245 w 355"/>
                    <a:gd name="T83" fmla="*/ 424 h 424"/>
                    <a:gd name="T84" fmla="*/ 180 w 355"/>
                    <a:gd name="T85" fmla="*/ 315 h 424"/>
                    <a:gd name="T86" fmla="*/ 166 w 355"/>
                    <a:gd name="T87" fmla="*/ 293 h 424"/>
                    <a:gd name="T88" fmla="*/ 159 w 355"/>
                    <a:gd name="T89" fmla="*/ 284 h 424"/>
                    <a:gd name="T90" fmla="*/ 151 w 355"/>
                    <a:gd name="T91" fmla="*/ 276 h 424"/>
                    <a:gd name="T92" fmla="*/ 137 w 355"/>
                    <a:gd name="T93" fmla="*/ 265 h 424"/>
                    <a:gd name="T94" fmla="*/ 133 w 355"/>
                    <a:gd name="T95" fmla="*/ 263 h 424"/>
                    <a:gd name="T96" fmla="*/ 127 w 355"/>
                    <a:gd name="T97" fmla="*/ 262 h 424"/>
                    <a:gd name="T98" fmla="*/ 120 w 355"/>
                    <a:gd name="T99" fmla="*/ 262 h 424"/>
                    <a:gd name="T100" fmla="*/ 95 w 355"/>
                    <a:gd name="T101" fmla="*/ 262 h 424"/>
                    <a:gd name="T102" fmla="*/ 95 w 355"/>
                    <a:gd name="T103" fmla="*/ 424 h 424"/>
                    <a:gd name="T104" fmla="*/ 0 w 355"/>
                    <a:gd name="T105" fmla="*/ 424 h 424"/>
                    <a:gd name="T106" fmla="*/ 0 w 355"/>
                    <a:gd name="T107" fmla="*/ 0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55" h="424">
                      <a:moveTo>
                        <a:pt x="95" y="72"/>
                      </a:moveTo>
                      <a:lnTo>
                        <a:pt x="95" y="190"/>
                      </a:lnTo>
                      <a:lnTo>
                        <a:pt x="137" y="190"/>
                      </a:lnTo>
                      <a:lnTo>
                        <a:pt x="156" y="188"/>
                      </a:lnTo>
                      <a:lnTo>
                        <a:pt x="172" y="182"/>
                      </a:lnTo>
                      <a:lnTo>
                        <a:pt x="186" y="172"/>
                      </a:lnTo>
                      <a:lnTo>
                        <a:pt x="197" y="159"/>
                      </a:lnTo>
                      <a:lnTo>
                        <a:pt x="202" y="145"/>
                      </a:lnTo>
                      <a:lnTo>
                        <a:pt x="204" y="127"/>
                      </a:lnTo>
                      <a:lnTo>
                        <a:pt x="203" y="110"/>
                      </a:lnTo>
                      <a:lnTo>
                        <a:pt x="198" y="96"/>
                      </a:lnTo>
                      <a:lnTo>
                        <a:pt x="188" y="86"/>
                      </a:lnTo>
                      <a:lnTo>
                        <a:pt x="176" y="78"/>
                      </a:lnTo>
                      <a:lnTo>
                        <a:pt x="159" y="74"/>
                      </a:lnTo>
                      <a:lnTo>
                        <a:pt x="138" y="72"/>
                      </a:lnTo>
                      <a:lnTo>
                        <a:pt x="95" y="72"/>
                      </a:lnTo>
                      <a:close/>
                      <a:moveTo>
                        <a:pt x="0" y="0"/>
                      </a:moveTo>
                      <a:lnTo>
                        <a:pt x="151" y="0"/>
                      </a:lnTo>
                      <a:lnTo>
                        <a:pt x="187" y="2"/>
                      </a:lnTo>
                      <a:lnTo>
                        <a:pt x="219" y="8"/>
                      </a:lnTo>
                      <a:lnTo>
                        <a:pt x="245" y="16"/>
                      </a:lnTo>
                      <a:lnTo>
                        <a:pt x="266" y="30"/>
                      </a:lnTo>
                      <a:lnTo>
                        <a:pt x="284" y="45"/>
                      </a:lnTo>
                      <a:lnTo>
                        <a:pt x="296" y="65"/>
                      </a:lnTo>
                      <a:lnTo>
                        <a:pt x="303" y="88"/>
                      </a:lnTo>
                      <a:lnTo>
                        <a:pt x="305" y="116"/>
                      </a:lnTo>
                      <a:lnTo>
                        <a:pt x="304" y="137"/>
                      </a:lnTo>
                      <a:lnTo>
                        <a:pt x="298" y="157"/>
                      </a:lnTo>
                      <a:lnTo>
                        <a:pt x="291" y="174"/>
                      </a:lnTo>
                      <a:lnTo>
                        <a:pt x="280" y="190"/>
                      </a:lnTo>
                      <a:lnTo>
                        <a:pt x="265" y="204"/>
                      </a:lnTo>
                      <a:lnTo>
                        <a:pt x="250" y="216"/>
                      </a:lnTo>
                      <a:lnTo>
                        <a:pt x="231" y="226"/>
                      </a:lnTo>
                      <a:lnTo>
                        <a:pt x="210" y="233"/>
                      </a:lnTo>
                      <a:lnTo>
                        <a:pt x="210" y="234"/>
                      </a:lnTo>
                      <a:lnTo>
                        <a:pt x="229" y="244"/>
                      </a:lnTo>
                      <a:lnTo>
                        <a:pt x="238" y="252"/>
                      </a:lnTo>
                      <a:lnTo>
                        <a:pt x="245" y="260"/>
                      </a:lnTo>
                      <a:lnTo>
                        <a:pt x="262" y="278"/>
                      </a:lnTo>
                      <a:lnTo>
                        <a:pt x="275" y="298"/>
                      </a:lnTo>
                      <a:lnTo>
                        <a:pt x="355" y="424"/>
                      </a:lnTo>
                      <a:lnTo>
                        <a:pt x="245" y="424"/>
                      </a:lnTo>
                      <a:lnTo>
                        <a:pt x="180" y="315"/>
                      </a:lnTo>
                      <a:lnTo>
                        <a:pt x="166" y="293"/>
                      </a:lnTo>
                      <a:lnTo>
                        <a:pt x="159" y="284"/>
                      </a:lnTo>
                      <a:lnTo>
                        <a:pt x="151" y="276"/>
                      </a:lnTo>
                      <a:lnTo>
                        <a:pt x="137" y="265"/>
                      </a:lnTo>
                      <a:lnTo>
                        <a:pt x="133" y="263"/>
                      </a:lnTo>
                      <a:lnTo>
                        <a:pt x="127" y="262"/>
                      </a:lnTo>
                      <a:lnTo>
                        <a:pt x="120" y="262"/>
                      </a:lnTo>
                      <a:lnTo>
                        <a:pt x="95" y="262"/>
                      </a:lnTo>
                      <a:lnTo>
                        <a:pt x="95" y="424"/>
                      </a:lnTo>
                      <a:lnTo>
                        <a:pt x="0" y="4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75" name="Freeform 109"/>
                <p:cNvSpPr>
                  <a:spLocks noEditPoints="1"/>
                </p:cNvSpPr>
                <p:nvPr/>
              </p:nvSpPr>
              <p:spPr bwMode="auto">
                <a:xfrm>
                  <a:off x="10809288" y="4105276"/>
                  <a:ext cx="93663" cy="93663"/>
                </a:xfrm>
                <a:custGeom>
                  <a:avLst/>
                  <a:gdLst>
                    <a:gd name="T0" fmla="*/ 212 w 474"/>
                    <a:gd name="T1" fmla="*/ 122 h 476"/>
                    <a:gd name="T2" fmla="*/ 165 w 474"/>
                    <a:gd name="T3" fmla="*/ 144 h 476"/>
                    <a:gd name="T4" fmla="*/ 132 w 474"/>
                    <a:gd name="T5" fmla="*/ 184 h 476"/>
                    <a:gd name="T6" fmla="*/ 121 w 474"/>
                    <a:gd name="T7" fmla="*/ 236 h 476"/>
                    <a:gd name="T8" fmla="*/ 132 w 474"/>
                    <a:gd name="T9" fmla="*/ 287 h 476"/>
                    <a:gd name="T10" fmla="*/ 164 w 474"/>
                    <a:gd name="T11" fmla="*/ 327 h 476"/>
                    <a:gd name="T12" fmla="*/ 210 w 474"/>
                    <a:gd name="T13" fmla="*/ 350 h 476"/>
                    <a:gd name="T14" fmla="*/ 264 w 474"/>
                    <a:gd name="T15" fmla="*/ 350 h 476"/>
                    <a:gd name="T16" fmla="*/ 311 w 474"/>
                    <a:gd name="T17" fmla="*/ 328 h 476"/>
                    <a:gd name="T18" fmla="*/ 343 w 474"/>
                    <a:gd name="T19" fmla="*/ 289 h 476"/>
                    <a:gd name="T20" fmla="*/ 356 w 474"/>
                    <a:gd name="T21" fmla="*/ 237 h 476"/>
                    <a:gd name="T22" fmla="*/ 345 w 474"/>
                    <a:gd name="T23" fmla="*/ 186 h 476"/>
                    <a:gd name="T24" fmla="*/ 313 w 474"/>
                    <a:gd name="T25" fmla="*/ 145 h 476"/>
                    <a:gd name="T26" fmla="*/ 266 w 474"/>
                    <a:gd name="T27" fmla="*/ 122 h 476"/>
                    <a:gd name="T28" fmla="*/ 234 w 474"/>
                    <a:gd name="T29" fmla="*/ 0 h 476"/>
                    <a:gd name="T30" fmla="*/ 308 w 474"/>
                    <a:gd name="T31" fmla="*/ 13 h 476"/>
                    <a:gd name="T32" fmla="*/ 375 w 474"/>
                    <a:gd name="T33" fmla="*/ 47 h 476"/>
                    <a:gd name="T34" fmla="*/ 427 w 474"/>
                    <a:gd name="T35" fmla="*/ 98 h 476"/>
                    <a:gd name="T36" fmla="*/ 461 w 474"/>
                    <a:gd name="T37" fmla="*/ 163 h 476"/>
                    <a:gd name="T38" fmla="*/ 474 w 474"/>
                    <a:gd name="T39" fmla="*/ 237 h 476"/>
                    <a:gd name="T40" fmla="*/ 462 w 474"/>
                    <a:gd name="T41" fmla="*/ 312 h 476"/>
                    <a:gd name="T42" fmla="*/ 428 w 474"/>
                    <a:gd name="T43" fmla="*/ 377 h 476"/>
                    <a:gd name="T44" fmla="*/ 377 w 474"/>
                    <a:gd name="T45" fmla="*/ 429 h 476"/>
                    <a:gd name="T46" fmla="*/ 313 w 474"/>
                    <a:gd name="T47" fmla="*/ 464 h 476"/>
                    <a:gd name="T48" fmla="*/ 238 w 474"/>
                    <a:gd name="T49" fmla="*/ 476 h 476"/>
                    <a:gd name="T50" fmla="*/ 163 w 474"/>
                    <a:gd name="T51" fmla="*/ 465 h 476"/>
                    <a:gd name="T52" fmla="*/ 97 w 474"/>
                    <a:gd name="T53" fmla="*/ 432 h 476"/>
                    <a:gd name="T54" fmla="*/ 45 w 474"/>
                    <a:gd name="T55" fmla="*/ 381 h 476"/>
                    <a:gd name="T56" fmla="*/ 12 w 474"/>
                    <a:gd name="T57" fmla="*/ 315 h 476"/>
                    <a:gd name="T58" fmla="*/ 0 w 474"/>
                    <a:gd name="T59" fmla="*/ 240 h 476"/>
                    <a:gd name="T60" fmla="*/ 11 w 474"/>
                    <a:gd name="T61" fmla="*/ 165 h 476"/>
                    <a:gd name="T62" fmla="*/ 44 w 474"/>
                    <a:gd name="T63" fmla="*/ 100 h 476"/>
                    <a:gd name="T64" fmla="*/ 95 w 474"/>
                    <a:gd name="T65" fmla="*/ 48 h 476"/>
                    <a:gd name="T66" fmla="*/ 159 w 474"/>
                    <a:gd name="T67" fmla="*/ 14 h 476"/>
                    <a:gd name="T68" fmla="*/ 234 w 474"/>
                    <a:gd name="T69" fmla="*/ 0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4" h="476">
                      <a:moveTo>
                        <a:pt x="240" y="119"/>
                      </a:moveTo>
                      <a:lnTo>
                        <a:pt x="212" y="122"/>
                      </a:lnTo>
                      <a:lnTo>
                        <a:pt x="187" y="130"/>
                      </a:lnTo>
                      <a:lnTo>
                        <a:pt x="165" y="144"/>
                      </a:lnTo>
                      <a:lnTo>
                        <a:pt x="146" y="162"/>
                      </a:lnTo>
                      <a:lnTo>
                        <a:pt x="132" y="184"/>
                      </a:lnTo>
                      <a:lnTo>
                        <a:pt x="123" y="208"/>
                      </a:lnTo>
                      <a:lnTo>
                        <a:pt x="121" y="236"/>
                      </a:lnTo>
                      <a:lnTo>
                        <a:pt x="123" y="262"/>
                      </a:lnTo>
                      <a:lnTo>
                        <a:pt x="132" y="287"/>
                      </a:lnTo>
                      <a:lnTo>
                        <a:pt x="146" y="309"/>
                      </a:lnTo>
                      <a:lnTo>
                        <a:pt x="164" y="327"/>
                      </a:lnTo>
                      <a:lnTo>
                        <a:pt x="186" y="340"/>
                      </a:lnTo>
                      <a:lnTo>
                        <a:pt x="210" y="350"/>
                      </a:lnTo>
                      <a:lnTo>
                        <a:pt x="237" y="352"/>
                      </a:lnTo>
                      <a:lnTo>
                        <a:pt x="264" y="350"/>
                      </a:lnTo>
                      <a:lnTo>
                        <a:pt x="289" y="341"/>
                      </a:lnTo>
                      <a:lnTo>
                        <a:pt x="311" y="328"/>
                      </a:lnTo>
                      <a:lnTo>
                        <a:pt x="328" y="310"/>
                      </a:lnTo>
                      <a:lnTo>
                        <a:pt x="343" y="289"/>
                      </a:lnTo>
                      <a:lnTo>
                        <a:pt x="352" y="264"/>
                      </a:lnTo>
                      <a:lnTo>
                        <a:pt x="356" y="237"/>
                      </a:lnTo>
                      <a:lnTo>
                        <a:pt x="353" y="210"/>
                      </a:lnTo>
                      <a:lnTo>
                        <a:pt x="345" y="186"/>
                      </a:lnTo>
                      <a:lnTo>
                        <a:pt x="331" y="164"/>
                      </a:lnTo>
                      <a:lnTo>
                        <a:pt x="313" y="145"/>
                      </a:lnTo>
                      <a:lnTo>
                        <a:pt x="292" y="132"/>
                      </a:lnTo>
                      <a:lnTo>
                        <a:pt x="266" y="122"/>
                      </a:lnTo>
                      <a:lnTo>
                        <a:pt x="240" y="119"/>
                      </a:lnTo>
                      <a:close/>
                      <a:moveTo>
                        <a:pt x="234" y="0"/>
                      </a:moveTo>
                      <a:lnTo>
                        <a:pt x="272" y="4"/>
                      </a:lnTo>
                      <a:lnTo>
                        <a:pt x="308" y="13"/>
                      </a:lnTo>
                      <a:lnTo>
                        <a:pt x="344" y="27"/>
                      </a:lnTo>
                      <a:lnTo>
                        <a:pt x="375" y="47"/>
                      </a:lnTo>
                      <a:lnTo>
                        <a:pt x="402" y="70"/>
                      </a:lnTo>
                      <a:lnTo>
                        <a:pt x="427" y="98"/>
                      </a:lnTo>
                      <a:lnTo>
                        <a:pt x="447" y="129"/>
                      </a:lnTo>
                      <a:lnTo>
                        <a:pt x="461" y="163"/>
                      </a:lnTo>
                      <a:lnTo>
                        <a:pt x="471" y="199"/>
                      </a:lnTo>
                      <a:lnTo>
                        <a:pt x="474" y="237"/>
                      </a:lnTo>
                      <a:lnTo>
                        <a:pt x="471" y="276"/>
                      </a:lnTo>
                      <a:lnTo>
                        <a:pt x="462" y="312"/>
                      </a:lnTo>
                      <a:lnTo>
                        <a:pt x="448" y="346"/>
                      </a:lnTo>
                      <a:lnTo>
                        <a:pt x="428" y="377"/>
                      </a:lnTo>
                      <a:lnTo>
                        <a:pt x="405" y="406"/>
                      </a:lnTo>
                      <a:lnTo>
                        <a:pt x="377" y="429"/>
                      </a:lnTo>
                      <a:lnTo>
                        <a:pt x="346" y="449"/>
                      </a:lnTo>
                      <a:lnTo>
                        <a:pt x="313" y="464"/>
                      </a:lnTo>
                      <a:lnTo>
                        <a:pt x="276" y="472"/>
                      </a:lnTo>
                      <a:lnTo>
                        <a:pt x="238" y="476"/>
                      </a:lnTo>
                      <a:lnTo>
                        <a:pt x="199" y="474"/>
                      </a:lnTo>
                      <a:lnTo>
                        <a:pt x="163" y="465"/>
                      </a:lnTo>
                      <a:lnTo>
                        <a:pt x="128" y="450"/>
                      </a:lnTo>
                      <a:lnTo>
                        <a:pt x="97" y="432"/>
                      </a:lnTo>
                      <a:lnTo>
                        <a:pt x="70" y="408"/>
                      </a:lnTo>
                      <a:lnTo>
                        <a:pt x="45" y="381"/>
                      </a:lnTo>
                      <a:lnTo>
                        <a:pt x="27" y="350"/>
                      </a:lnTo>
                      <a:lnTo>
                        <a:pt x="12" y="315"/>
                      </a:lnTo>
                      <a:lnTo>
                        <a:pt x="2" y="279"/>
                      </a:lnTo>
                      <a:lnTo>
                        <a:pt x="0" y="240"/>
                      </a:lnTo>
                      <a:lnTo>
                        <a:pt x="2" y="202"/>
                      </a:lnTo>
                      <a:lnTo>
                        <a:pt x="11" y="165"/>
                      </a:lnTo>
                      <a:lnTo>
                        <a:pt x="25" y="131"/>
                      </a:lnTo>
                      <a:lnTo>
                        <a:pt x="44" y="100"/>
                      </a:lnTo>
                      <a:lnTo>
                        <a:pt x="67" y="71"/>
                      </a:lnTo>
                      <a:lnTo>
                        <a:pt x="95" y="48"/>
                      </a:lnTo>
                      <a:lnTo>
                        <a:pt x="126" y="28"/>
                      </a:lnTo>
                      <a:lnTo>
                        <a:pt x="159" y="14"/>
                      </a:lnTo>
                      <a:lnTo>
                        <a:pt x="196" y="4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76" name="Freeform 110"/>
                <p:cNvSpPr>
                  <a:spLocks noEditPoints="1"/>
                </p:cNvSpPr>
                <p:nvPr/>
              </p:nvSpPr>
              <p:spPr bwMode="auto">
                <a:xfrm>
                  <a:off x="10629900" y="3636963"/>
                  <a:ext cx="720725" cy="720725"/>
                </a:xfrm>
                <a:custGeom>
                  <a:avLst/>
                  <a:gdLst>
                    <a:gd name="T0" fmla="*/ 2443 w 3628"/>
                    <a:gd name="T1" fmla="*/ 1910 h 3628"/>
                    <a:gd name="T2" fmla="*/ 1875 w 3628"/>
                    <a:gd name="T3" fmla="*/ 1616 h 3628"/>
                    <a:gd name="T4" fmla="*/ 1034 w 3628"/>
                    <a:gd name="T5" fmla="*/ 1646 h 3628"/>
                    <a:gd name="T6" fmla="*/ 789 w 3628"/>
                    <a:gd name="T7" fmla="*/ 1919 h 3628"/>
                    <a:gd name="T8" fmla="*/ 1025 w 3628"/>
                    <a:gd name="T9" fmla="*/ 1378 h 3628"/>
                    <a:gd name="T10" fmla="*/ 665 w 3628"/>
                    <a:gd name="T11" fmla="*/ 1658 h 3628"/>
                    <a:gd name="T12" fmla="*/ 481 w 3628"/>
                    <a:gd name="T13" fmla="*/ 2249 h 3628"/>
                    <a:gd name="T14" fmla="*/ 494 w 3628"/>
                    <a:gd name="T15" fmla="*/ 2656 h 3628"/>
                    <a:gd name="T16" fmla="*/ 792 w 3628"/>
                    <a:gd name="T17" fmla="*/ 2680 h 3628"/>
                    <a:gd name="T18" fmla="*/ 960 w 3628"/>
                    <a:gd name="T19" fmla="*/ 2902 h 3628"/>
                    <a:gd name="T20" fmla="*/ 1270 w 3628"/>
                    <a:gd name="T21" fmla="*/ 2924 h 3628"/>
                    <a:gd name="T22" fmla="*/ 1478 w 3628"/>
                    <a:gd name="T23" fmla="*/ 2696 h 3628"/>
                    <a:gd name="T24" fmla="*/ 2127 w 3628"/>
                    <a:gd name="T25" fmla="*/ 2680 h 3628"/>
                    <a:gd name="T26" fmla="*/ 2271 w 3628"/>
                    <a:gd name="T27" fmla="*/ 2886 h 3628"/>
                    <a:gd name="T28" fmla="*/ 2573 w 3628"/>
                    <a:gd name="T29" fmla="*/ 2943 h 3628"/>
                    <a:gd name="T30" fmla="*/ 2806 w 3628"/>
                    <a:gd name="T31" fmla="*/ 2747 h 3628"/>
                    <a:gd name="T32" fmla="*/ 3141 w 3628"/>
                    <a:gd name="T33" fmla="*/ 2677 h 3628"/>
                    <a:gd name="T34" fmla="*/ 3189 w 3628"/>
                    <a:gd name="T35" fmla="*/ 2542 h 3628"/>
                    <a:gd name="T36" fmla="*/ 3025 w 3628"/>
                    <a:gd name="T37" fmla="*/ 2169 h 3628"/>
                    <a:gd name="T38" fmla="*/ 2578 w 3628"/>
                    <a:gd name="T39" fmla="*/ 1711 h 3628"/>
                    <a:gd name="T40" fmla="*/ 1937 w 3628"/>
                    <a:gd name="T41" fmla="*/ 1381 h 3628"/>
                    <a:gd name="T42" fmla="*/ 2237 w 3628"/>
                    <a:gd name="T43" fmla="*/ 1634 h 3628"/>
                    <a:gd name="T44" fmla="*/ 2813 w 3628"/>
                    <a:gd name="T45" fmla="*/ 2089 h 3628"/>
                    <a:gd name="T46" fmla="*/ 3054 w 3628"/>
                    <a:gd name="T47" fmla="*/ 2490 h 3628"/>
                    <a:gd name="T48" fmla="*/ 2779 w 3628"/>
                    <a:gd name="T49" fmla="*/ 2401 h 3628"/>
                    <a:gd name="T50" fmla="*/ 2537 w 3628"/>
                    <a:gd name="T51" fmla="*/ 2244 h 3628"/>
                    <a:gd name="T52" fmla="*/ 2248 w 3628"/>
                    <a:gd name="T53" fmla="*/ 2325 h 3628"/>
                    <a:gd name="T54" fmla="*/ 1493 w 3628"/>
                    <a:gd name="T55" fmla="*/ 2550 h 3628"/>
                    <a:gd name="T56" fmla="*/ 1331 w 3628"/>
                    <a:gd name="T57" fmla="*/ 2292 h 3628"/>
                    <a:gd name="T58" fmla="*/ 1027 w 3628"/>
                    <a:gd name="T59" fmla="*/ 2252 h 3628"/>
                    <a:gd name="T60" fmla="*/ 806 w 3628"/>
                    <a:gd name="T61" fmla="*/ 2460 h 3628"/>
                    <a:gd name="T62" fmla="*/ 598 w 3628"/>
                    <a:gd name="T63" fmla="*/ 2292 h 3628"/>
                    <a:gd name="T64" fmla="*/ 769 w 3628"/>
                    <a:gd name="T65" fmla="*/ 1720 h 3628"/>
                    <a:gd name="T66" fmla="*/ 1109 w 3628"/>
                    <a:gd name="T67" fmla="*/ 1475 h 3628"/>
                    <a:gd name="T68" fmla="*/ 1377 w 3628"/>
                    <a:gd name="T69" fmla="*/ 654 h 3628"/>
                    <a:gd name="T70" fmla="*/ 1109 w 3628"/>
                    <a:gd name="T71" fmla="*/ 865 h 3628"/>
                    <a:gd name="T72" fmla="*/ 1088 w 3628"/>
                    <a:gd name="T73" fmla="*/ 1216 h 3628"/>
                    <a:gd name="T74" fmla="*/ 1329 w 3628"/>
                    <a:gd name="T75" fmla="*/ 1457 h 3628"/>
                    <a:gd name="T76" fmla="*/ 1679 w 3628"/>
                    <a:gd name="T77" fmla="*/ 1436 h 3628"/>
                    <a:gd name="T78" fmla="*/ 1890 w 3628"/>
                    <a:gd name="T79" fmla="*/ 1167 h 3628"/>
                    <a:gd name="T80" fmla="*/ 1827 w 3628"/>
                    <a:gd name="T81" fmla="*/ 822 h 3628"/>
                    <a:gd name="T82" fmla="*/ 1534 w 3628"/>
                    <a:gd name="T83" fmla="*/ 644 h 3628"/>
                    <a:gd name="T84" fmla="*/ 2347 w 3628"/>
                    <a:gd name="T85" fmla="*/ 79 h 3628"/>
                    <a:gd name="T86" fmla="*/ 2983 w 3628"/>
                    <a:gd name="T87" fmla="*/ 427 h 3628"/>
                    <a:gd name="T88" fmla="*/ 3430 w 3628"/>
                    <a:gd name="T89" fmla="*/ 989 h 3628"/>
                    <a:gd name="T90" fmla="*/ 3625 w 3628"/>
                    <a:gd name="T91" fmla="*/ 1703 h 3628"/>
                    <a:gd name="T92" fmla="*/ 3549 w 3628"/>
                    <a:gd name="T93" fmla="*/ 2347 h 3628"/>
                    <a:gd name="T94" fmla="*/ 3201 w 3628"/>
                    <a:gd name="T95" fmla="*/ 2982 h 3628"/>
                    <a:gd name="T96" fmla="*/ 2639 w 3628"/>
                    <a:gd name="T97" fmla="*/ 3430 h 3628"/>
                    <a:gd name="T98" fmla="*/ 1925 w 3628"/>
                    <a:gd name="T99" fmla="*/ 3625 h 3628"/>
                    <a:gd name="T100" fmla="*/ 1181 w 3628"/>
                    <a:gd name="T101" fmla="*/ 3514 h 3628"/>
                    <a:gd name="T102" fmla="*/ 568 w 3628"/>
                    <a:gd name="T103" fmla="*/ 3133 h 3628"/>
                    <a:gd name="T104" fmla="*/ 153 w 3628"/>
                    <a:gd name="T105" fmla="*/ 2544 h 3628"/>
                    <a:gd name="T106" fmla="*/ 0 w 3628"/>
                    <a:gd name="T107" fmla="*/ 1814 h 3628"/>
                    <a:gd name="T108" fmla="*/ 153 w 3628"/>
                    <a:gd name="T109" fmla="*/ 1083 h 3628"/>
                    <a:gd name="T110" fmla="*/ 568 w 3628"/>
                    <a:gd name="T111" fmla="*/ 495 h 3628"/>
                    <a:gd name="T112" fmla="*/ 1181 w 3628"/>
                    <a:gd name="T113" fmla="*/ 113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28" h="3628">
                      <a:moveTo>
                        <a:pt x="1694" y="1576"/>
                      </a:moveTo>
                      <a:lnTo>
                        <a:pt x="1648" y="1593"/>
                      </a:lnTo>
                      <a:lnTo>
                        <a:pt x="1601" y="1605"/>
                      </a:lnTo>
                      <a:lnTo>
                        <a:pt x="1552" y="1614"/>
                      </a:lnTo>
                      <a:lnTo>
                        <a:pt x="1552" y="1969"/>
                      </a:lnTo>
                      <a:lnTo>
                        <a:pt x="2518" y="1969"/>
                      </a:lnTo>
                      <a:lnTo>
                        <a:pt x="2443" y="1910"/>
                      </a:lnTo>
                      <a:lnTo>
                        <a:pt x="2367" y="1856"/>
                      </a:lnTo>
                      <a:lnTo>
                        <a:pt x="2289" y="1805"/>
                      </a:lnTo>
                      <a:lnTo>
                        <a:pt x="2210" y="1758"/>
                      </a:lnTo>
                      <a:lnTo>
                        <a:pt x="2129" y="1716"/>
                      </a:lnTo>
                      <a:lnTo>
                        <a:pt x="2046" y="1678"/>
                      </a:lnTo>
                      <a:lnTo>
                        <a:pt x="1961" y="1645"/>
                      </a:lnTo>
                      <a:lnTo>
                        <a:pt x="1875" y="1616"/>
                      </a:lnTo>
                      <a:lnTo>
                        <a:pt x="1785" y="1594"/>
                      </a:lnTo>
                      <a:lnTo>
                        <a:pt x="1694" y="1576"/>
                      </a:lnTo>
                      <a:close/>
                      <a:moveTo>
                        <a:pt x="1246" y="1565"/>
                      </a:moveTo>
                      <a:lnTo>
                        <a:pt x="1191" y="1578"/>
                      </a:lnTo>
                      <a:lnTo>
                        <a:pt x="1138" y="1596"/>
                      </a:lnTo>
                      <a:lnTo>
                        <a:pt x="1084" y="1619"/>
                      </a:lnTo>
                      <a:lnTo>
                        <a:pt x="1034" y="1646"/>
                      </a:lnTo>
                      <a:lnTo>
                        <a:pt x="985" y="1677"/>
                      </a:lnTo>
                      <a:lnTo>
                        <a:pt x="941" y="1711"/>
                      </a:lnTo>
                      <a:lnTo>
                        <a:pt x="899" y="1749"/>
                      </a:lnTo>
                      <a:lnTo>
                        <a:pt x="863" y="1789"/>
                      </a:lnTo>
                      <a:lnTo>
                        <a:pt x="831" y="1831"/>
                      </a:lnTo>
                      <a:lnTo>
                        <a:pt x="807" y="1875"/>
                      </a:lnTo>
                      <a:lnTo>
                        <a:pt x="789" y="1919"/>
                      </a:lnTo>
                      <a:lnTo>
                        <a:pt x="778" y="1965"/>
                      </a:lnTo>
                      <a:lnTo>
                        <a:pt x="1398" y="1965"/>
                      </a:lnTo>
                      <a:lnTo>
                        <a:pt x="1398" y="1612"/>
                      </a:lnTo>
                      <a:lnTo>
                        <a:pt x="1345" y="1601"/>
                      </a:lnTo>
                      <a:lnTo>
                        <a:pt x="1294" y="1585"/>
                      </a:lnTo>
                      <a:lnTo>
                        <a:pt x="1246" y="1565"/>
                      </a:lnTo>
                      <a:close/>
                      <a:moveTo>
                        <a:pt x="1025" y="1378"/>
                      </a:moveTo>
                      <a:lnTo>
                        <a:pt x="961" y="1406"/>
                      </a:lnTo>
                      <a:lnTo>
                        <a:pt x="901" y="1438"/>
                      </a:lnTo>
                      <a:lnTo>
                        <a:pt x="846" y="1475"/>
                      </a:lnTo>
                      <a:lnTo>
                        <a:pt x="794" y="1514"/>
                      </a:lnTo>
                      <a:lnTo>
                        <a:pt x="747" y="1559"/>
                      </a:lnTo>
                      <a:lnTo>
                        <a:pt x="704" y="1606"/>
                      </a:lnTo>
                      <a:lnTo>
                        <a:pt x="665" y="1658"/>
                      </a:lnTo>
                      <a:lnTo>
                        <a:pt x="630" y="1714"/>
                      </a:lnTo>
                      <a:lnTo>
                        <a:pt x="600" y="1774"/>
                      </a:lnTo>
                      <a:lnTo>
                        <a:pt x="574" y="1838"/>
                      </a:lnTo>
                      <a:lnTo>
                        <a:pt x="551" y="1906"/>
                      </a:lnTo>
                      <a:lnTo>
                        <a:pt x="521" y="2020"/>
                      </a:lnTo>
                      <a:lnTo>
                        <a:pt x="497" y="2135"/>
                      </a:lnTo>
                      <a:lnTo>
                        <a:pt x="481" y="2249"/>
                      </a:lnTo>
                      <a:lnTo>
                        <a:pt x="471" y="2367"/>
                      </a:lnTo>
                      <a:lnTo>
                        <a:pt x="468" y="2484"/>
                      </a:lnTo>
                      <a:lnTo>
                        <a:pt x="468" y="2600"/>
                      </a:lnTo>
                      <a:lnTo>
                        <a:pt x="470" y="2619"/>
                      </a:lnTo>
                      <a:lnTo>
                        <a:pt x="474" y="2635"/>
                      </a:lnTo>
                      <a:lnTo>
                        <a:pt x="483" y="2647"/>
                      </a:lnTo>
                      <a:lnTo>
                        <a:pt x="494" y="2656"/>
                      </a:lnTo>
                      <a:lnTo>
                        <a:pt x="510" y="2662"/>
                      </a:lnTo>
                      <a:lnTo>
                        <a:pt x="528" y="2664"/>
                      </a:lnTo>
                      <a:lnTo>
                        <a:pt x="644" y="2666"/>
                      </a:lnTo>
                      <a:lnTo>
                        <a:pt x="759" y="2666"/>
                      </a:lnTo>
                      <a:lnTo>
                        <a:pt x="774" y="2667"/>
                      </a:lnTo>
                      <a:lnTo>
                        <a:pt x="784" y="2672"/>
                      </a:lnTo>
                      <a:lnTo>
                        <a:pt x="792" y="2680"/>
                      </a:lnTo>
                      <a:lnTo>
                        <a:pt x="796" y="2693"/>
                      </a:lnTo>
                      <a:lnTo>
                        <a:pt x="813" y="2737"/>
                      </a:lnTo>
                      <a:lnTo>
                        <a:pt x="834" y="2778"/>
                      </a:lnTo>
                      <a:lnTo>
                        <a:pt x="859" y="2815"/>
                      </a:lnTo>
                      <a:lnTo>
                        <a:pt x="889" y="2849"/>
                      </a:lnTo>
                      <a:lnTo>
                        <a:pt x="923" y="2877"/>
                      </a:lnTo>
                      <a:lnTo>
                        <a:pt x="960" y="2902"/>
                      </a:lnTo>
                      <a:lnTo>
                        <a:pt x="1000" y="2922"/>
                      </a:lnTo>
                      <a:lnTo>
                        <a:pt x="1044" y="2936"/>
                      </a:lnTo>
                      <a:lnTo>
                        <a:pt x="1089" y="2945"/>
                      </a:lnTo>
                      <a:lnTo>
                        <a:pt x="1136" y="2948"/>
                      </a:lnTo>
                      <a:lnTo>
                        <a:pt x="1183" y="2946"/>
                      </a:lnTo>
                      <a:lnTo>
                        <a:pt x="1227" y="2938"/>
                      </a:lnTo>
                      <a:lnTo>
                        <a:pt x="1270" y="2924"/>
                      </a:lnTo>
                      <a:lnTo>
                        <a:pt x="1311" y="2905"/>
                      </a:lnTo>
                      <a:lnTo>
                        <a:pt x="1349" y="2881"/>
                      </a:lnTo>
                      <a:lnTo>
                        <a:pt x="1383" y="2852"/>
                      </a:lnTo>
                      <a:lnTo>
                        <a:pt x="1414" y="2819"/>
                      </a:lnTo>
                      <a:lnTo>
                        <a:pt x="1440" y="2781"/>
                      </a:lnTo>
                      <a:lnTo>
                        <a:pt x="1461" y="2740"/>
                      </a:lnTo>
                      <a:lnTo>
                        <a:pt x="1478" y="2696"/>
                      </a:lnTo>
                      <a:lnTo>
                        <a:pt x="1484" y="2684"/>
                      </a:lnTo>
                      <a:lnTo>
                        <a:pt x="1491" y="2675"/>
                      </a:lnTo>
                      <a:lnTo>
                        <a:pt x="1501" y="2671"/>
                      </a:lnTo>
                      <a:lnTo>
                        <a:pt x="1516" y="2670"/>
                      </a:lnTo>
                      <a:lnTo>
                        <a:pt x="2099" y="2673"/>
                      </a:lnTo>
                      <a:lnTo>
                        <a:pt x="2116" y="2674"/>
                      </a:lnTo>
                      <a:lnTo>
                        <a:pt x="2127" y="2680"/>
                      </a:lnTo>
                      <a:lnTo>
                        <a:pt x="2136" y="2688"/>
                      </a:lnTo>
                      <a:lnTo>
                        <a:pt x="2142" y="2704"/>
                      </a:lnTo>
                      <a:lnTo>
                        <a:pt x="2159" y="2748"/>
                      </a:lnTo>
                      <a:lnTo>
                        <a:pt x="2180" y="2789"/>
                      </a:lnTo>
                      <a:lnTo>
                        <a:pt x="2206" y="2825"/>
                      </a:lnTo>
                      <a:lnTo>
                        <a:pt x="2236" y="2857"/>
                      </a:lnTo>
                      <a:lnTo>
                        <a:pt x="2271" y="2886"/>
                      </a:lnTo>
                      <a:lnTo>
                        <a:pt x="2308" y="2911"/>
                      </a:lnTo>
                      <a:lnTo>
                        <a:pt x="2348" y="2929"/>
                      </a:lnTo>
                      <a:lnTo>
                        <a:pt x="2391" y="2944"/>
                      </a:lnTo>
                      <a:lnTo>
                        <a:pt x="2435" y="2953"/>
                      </a:lnTo>
                      <a:lnTo>
                        <a:pt x="2483" y="2955"/>
                      </a:lnTo>
                      <a:lnTo>
                        <a:pt x="2529" y="2951"/>
                      </a:lnTo>
                      <a:lnTo>
                        <a:pt x="2573" y="2943"/>
                      </a:lnTo>
                      <a:lnTo>
                        <a:pt x="2617" y="2929"/>
                      </a:lnTo>
                      <a:lnTo>
                        <a:pt x="2656" y="2909"/>
                      </a:lnTo>
                      <a:lnTo>
                        <a:pt x="2694" y="2885"/>
                      </a:lnTo>
                      <a:lnTo>
                        <a:pt x="2728" y="2857"/>
                      </a:lnTo>
                      <a:lnTo>
                        <a:pt x="2758" y="2824"/>
                      </a:lnTo>
                      <a:lnTo>
                        <a:pt x="2785" y="2788"/>
                      </a:lnTo>
                      <a:lnTo>
                        <a:pt x="2806" y="2747"/>
                      </a:lnTo>
                      <a:lnTo>
                        <a:pt x="2822" y="2703"/>
                      </a:lnTo>
                      <a:lnTo>
                        <a:pt x="2828" y="2689"/>
                      </a:lnTo>
                      <a:lnTo>
                        <a:pt x="2835" y="2681"/>
                      </a:lnTo>
                      <a:lnTo>
                        <a:pt x="2847" y="2676"/>
                      </a:lnTo>
                      <a:lnTo>
                        <a:pt x="2861" y="2675"/>
                      </a:lnTo>
                      <a:lnTo>
                        <a:pt x="3116" y="2678"/>
                      </a:lnTo>
                      <a:lnTo>
                        <a:pt x="3141" y="2677"/>
                      </a:lnTo>
                      <a:lnTo>
                        <a:pt x="3159" y="2673"/>
                      </a:lnTo>
                      <a:lnTo>
                        <a:pt x="3174" y="2665"/>
                      </a:lnTo>
                      <a:lnTo>
                        <a:pt x="3185" y="2654"/>
                      </a:lnTo>
                      <a:lnTo>
                        <a:pt x="3191" y="2639"/>
                      </a:lnTo>
                      <a:lnTo>
                        <a:pt x="3195" y="2620"/>
                      </a:lnTo>
                      <a:lnTo>
                        <a:pt x="3195" y="2596"/>
                      </a:lnTo>
                      <a:lnTo>
                        <a:pt x="3189" y="2542"/>
                      </a:lnTo>
                      <a:lnTo>
                        <a:pt x="3179" y="2489"/>
                      </a:lnTo>
                      <a:lnTo>
                        <a:pt x="3164" y="2439"/>
                      </a:lnTo>
                      <a:lnTo>
                        <a:pt x="3145" y="2390"/>
                      </a:lnTo>
                      <a:lnTo>
                        <a:pt x="3124" y="2341"/>
                      </a:lnTo>
                      <a:lnTo>
                        <a:pt x="3100" y="2294"/>
                      </a:lnTo>
                      <a:lnTo>
                        <a:pt x="3073" y="2247"/>
                      </a:lnTo>
                      <a:lnTo>
                        <a:pt x="3025" y="2169"/>
                      </a:lnTo>
                      <a:lnTo>
                        <a:pt x="2971" y="2094"/>
                      </a:lnTo>
                      <a:lnTo>
                        <a:pt x="2914" y="2022"/>
                      </a:lnTo>
                      <a:lnTo>
                        <a:pt x="2853" y="1953"/>
                      </a:lnTo>
                      <a:lnTo>
                        <a:pt x="2789" y="1888"/>
                      </a:lnTo>
                      <a:lnTo>
                        <a:pt x="2722" y="1826"/>
                      </a:lnTo>
                      <a:lnTo>
                        <a:pt x="2651" y="1768"/>
                      </a:lnTo>
                      <a:lnTo>
                        <a:pt x="2578" y="1711"/>
                      </a:lnTo>
                      <a:lnTo>
                        <a:pt x="2492" y="1650"/>
                      </a:lnTo>
                      <a:lnTo>
                        <a:pt x="2404" y="1594"/>
                      </a:lnTo>
                      <a:lnTo>
                        <a:pt x="2315" y="1542"/>
                      </a:lnTo>
                      <a:lnTo>
                        <a:pt x="2224" y="1494"/>
                      </a:lnTo>
                      <a:lnTo>
                        <a:pt x="2130" y="1451"/>
                      </a:lnTo>
                      <a:lnTo>
                        <a:pt x="2034" y="1413"/>
                      </a:lnTo>
                      <a:lnTo>
                        <a:pt x="1937" y="1381"/>
                      </a:lnTo>
                      <a:lnTo>
                        <a:pt x="1909" y="1416"/>
                      </a:lnTo>
                      <a:lnTo>
                        <a:pt x="1879" y="1450"/>
                      </a:lnTo>
                      <a:lnTo>
                        <a:pt x="1846" y="1481"/>
                      </a:lnTo>
                      <a:lnTo>
                        <a:pt x="1949" y="1511"/>
                      </a:lnTo>
                      <a:lnTo>
                        <a:pt x="2048" y="1548"/>
                      </a:lnTo>
                      <a:lnTo>
                        <a:pt x="2145" y="1588"/>
                      </a:lnTo>
                      <a:lnTo>
                        <a:pt x="2237" y="1634"/>
                      </a:lnTo>
                      <a:lnTo>
                        <a:pt x="2328" y="1685"/>
                      </a:lnTo>
                      <a:lnTo>
                        <a:pt x="2417" y="1741"/>
                      </a:lnTo>
                      <a:lnTo>
                        <a:pt x="2502" y="1802"/>
                      </a:lnTo>
                      <a:lnTo>
                        <a:pt x="2583" y="1867"/>
                      </a:lnTo>
                      <a:lnTo>
                        <a:pt x="2663" y="1937"/>
                      </a:lnTo>
                      <a:lnTo>
                        <a:pt x="2739" y="2011"/>
                      </a:lnTo>
                      <a:lnTo>
                        <a:pt x="2813" y="2089"/>
                      </a:lnTo>
                      <a:lnTo>
                        <a:pt x="2858" y="2141"/>
                      </a:lnTo>
                      <a:lnTo>
                        <a:pt x="2899" y="2194"/>
                      </a:lnTo>
                      <a:lnTo>
                        <a:pt x="2936" y="2249"/>
                      </a:lnTo>
                      <a:lnTo>
                        <a:pt x="2971" y="2306"/>
                      </a:lnTo>
                      <a:lnTo>
                        <a:pt x="3002" y="2366"/>
                      </a:lnTo>
                      <a:lnTo>
                        <a:pt x="3031" y="2427"/>
                      </a:lnTo>
                      <a:lnTo>
                        <a:pt x="3054" y="2490"/>
                      </a:lnTo>
                      <a:lnTo>
                        <a:pt x="3063" y="2523"/>
                      </a:lnTo>
                      <a:lnTo>
                        <a:pt x="3072" y="2557"/>
                      </a:lnTo>
                      <a:lnTo>
                        <a:pt x="2838" y="2557"/>
                      </a:lnTo>
                      <a:lnTo>
                        <a:pt x="2829" y="2514"/>
                      </a:lnTo>
                      <a:lnTo>
                        <a:pt x="2817" y="2474"/>
                      </a:lnTo>
                      <a:lnTo>
                        <a:pt x="2800" y="2436"/>
                      </a:lnTo>
                      <a:lnTo>
                        <a:pt x="2779" y="2401"/>
                      </a:lnTo>
                      <a:lnTo>
                        <a:pt x="2754" y="2367"/>
                      </a:lnTo>
                      <a:lnTo>
                        <a:pt x="2724" y="2337"/>
                      </a:lnTo>
                      <a:lnTo>
                        <a:pt x="2691" y="2308"/>
                      </a:lnTo>
                      <a:lnTo>
                        <a:pt x="2655" y="2285"/>
                      </a:lnTo>
                      <a:lnTo>
                        <a:pt x="2618" y="2266"/>
                      </a:lnTo>
                      <a:lnTo>
                        <a:pt x="2578" y="2253"/>
                      </a:lnTo>
                      <a:lnTo>
                        <a:pt x="2537" y="2244"/>
                      </a:lnTo>
                      <a:lnTo>
                        <a:pt x="2494" y="2242"/>
                      </a:lnTo>
                      <a:lnTo>
                        <a:pt x="2444" y="2245"/>
                      </a:lnTo>
                      <a:lnTo>
                        <a:pt x="2398" y="2252"/>
                      </a:lnTo>
                      <a:lnTo>
                        <a:pt x="2356" y="2264"/>
                      </a:lnTo>
                      <a:lnTo>
                        <a:pt x="2316" y="2280"/>
                      </a:lnTo>
                      <a:lnTo>
                        <a:pt x="2281" y="2300"/>
                      </a:lnTo>
                      <a:lnTo>
                        <a:pt x="2248" y="2325"/>
                      </a:lnTo>
                      <a:lnTo>
                        <a:pt x="2220" y="2352"/>
                      </a:lnTo>
                      <a:lnTo>
                        <a:pt x="2194" y="2385"/>
                      </a:lnTo>
                      <a:lnTo>
                        <a:pt x="2172" y="2421"/>
                      </a:lnTo>
                      <a:lnTo>
                        <a:pt x="2153" y="2461"/>
                      </a:lnTo>
                      <a:lnTo>
                        <a:pt x="2138" y="2504"/>
                      </a:lnTo>
                      <a:lnTo>
                        <a:pt x="2125" y="2550"/>
                      </a:lnTo>
                      <a:lnTo>
                        <a:pt x="1493" y="2550"/>
                      </a:lnTo>
                      <a:lnTo>
                        <a:pt x="1482" y="2503"/>
                      </a:lnTo>
                      <a:lnTo>
                        <a:pt x="1467" y="2458"/>
                      </a:lnTo>
                      <a:lnTo>
                        <a:pt x="1448" y="2418"/>
                      </a:lnTo>
                      <a:lnTo>
                        <a:pt x="1424" y="2380"/>
                      </a:lnTo>
                      <a:lnTo>
                        <a:pt x="1396" y="2347"/>
                      </a:lnTo>
                      <a:lnTo>
                        <a:pt x="1365" y="2317"/>
                      </a:lnTo>
                      <a:lnTo>
                        <a:pt x="1331" y="2292"/>
                      </a:lnTo>
                      <a:lnTo>
                        <a:pt x="1294" y="2269"/>
                      </a:lnTo>
                      <a:lnTo>
                        <a:pt x="1255" y="2254"/>
                      </a:lnTo>
                      <a:lnTo>
                        <a:pt x="1212" y="2242"/>
                      </a:lnTo>
                      <a:lnTo>
                        <a:pt x="1167" y="2236"/>
                      </a:lnTo>
                      <a:lnTo>
                        <a:pt x="1119" y="2235"/>
                      </a:lnTo>
                      <a:lnTo>
                        <a:pt x="1072" y="2241"/>
                      </a:lnTo>
                      <a:lnTo>
                        <a:pt x="1027" y="2252"/>
                      </a:lnTo>
                      <a:lnTo>
                        <a:pt x="984" y="2269"/>
                      </a:lnTo>
                      <a:lnTo>
                        <a:pt x="942" y="2294"/>
                      </a:lnTo>
                      <a:lnTo>
                        <a:pt x="905" y="2320"/>
                      </a:lnTo>
                      <a:lnTo>
                        <a:pt x="873" y="2351"/>
                      </a:lnTo>
                      <a:lnTo>
                        <a:pt x="847" y="2384"/>
                      </a:lnTo>
                      <a:lnTo>
                        <a:pt x="825" y="2421"/>
                      </a:lnTo>
                      <a:lnTo>
                        <a:pt x="806" y="2460"/>
                      </a:lnTo>
                      <a:lnTo>
                        <a:pt x="793" y="2502"/>
                      </a:lnTo>
                      <a:lnTo>
                        <a:pt x="783" y="2545"/>
                      </a:lnTo>
                      <a:lnTo>
                        <a:pt x="588" y="2545"/>
                      </a:lnTo>
                      <a:lnTo>
                        <a:pt x="588" y="2535"/>
                      </a:lnTo>
                      <a:lnTo>
                        <a:pt x="587" y="2526"/>
                      </a:lnTo>
                      <a:lnTo>
                        <a:pt x="589" y="2408"/>
                      </a:lnTo>
                      <a:lnTo>
                        <a:pt x="598" y="2292"/>
                      </a:lnTo>
                      <a:lnTo>
                        <a:pt x="612" y="2175"/>
                      </a:lnTo>
                      <a:lnTo>
                        <a:pt x="635" y="2060"/>
                      </a:lnTo>
                      <a:lnTo>
                        <a:pt x="663" y="1947"/>
                      </a:lnTo>
                      <a:lnTo>
                        <a:pt x="684" y="1884"/>
                      </a:lnTo>
                      <a:lnTo>
                        <a:pt x="709" y="1825"/>
                      </a:lnTo>
                      <a:lnTo>
                        <a:pt x="736" y="1771"/>
                      </a:lnTo>
                      <a:lnTo>
                        <a:pt x="769" y="1720"/>
                      </a:lnTo>
                      <a:lnTo>
                        <a:pt x="805" y="1674"/>
                      </a:lnTo>
                      <a:lnTo>
                        <a:pt x="846" y="1630"/>
                      </a:lnTo>
                      <a:lnTo>
                        <a:pt x="890" y="1592"/>
                      </a:lnTo>
                      <a:lnTo>
                        <a:pt x="939" y="1556"/>
                      </a:lnTo>
                      <a:lnTo>
                        <a:pt x="992" y="1525"/>
                      </a:lnTo>
                      <a:lnTo>
                        <a:pt x="1048" y="1498"/>
                      </a:lnTo>
                      <a:lnTo>
                        <a:pt x="1109" y="1475"/>
                      </a:lnTo>
                      <a:lnTo>
                        <a:pt x="1109" y="1475"/>
                      </a:lnTo>
                      <a:lnTo>
                        <a:pt x="1079" y="1445"/>
                      </a:lnTo>
                      <a:lnTo>
                        <a:pt x="1050" y="1413"/>
                      </a:lnTo>
                      <a:lnTo>
                        <a:pt x="1025" y="1378"/>
                      </a:lnTo>
                      <a:close/>
                      <a:moveTo>
                        <a:pt x="1481" y="642"/>
                      </a:moveTo>
                      <a:lnTo>
                        <a:pt x="1428" y="644"/>
                      </a:lnTo>
                      <a:lnTo>
                        <a:pt x="1377" y="654"/>
                      </a:lnTo>
                      <a:lnTo>
                        <a:pt x="1329" y="670"/>
                      </a:lnTo>
                      <a:lnTo>
                        <a:pt x="1283" y="691"/>
                      </a:lnTo>
                      <a:lnTo>
                        <a:pt x="1240" y="717"/>
                      </a:lnTo>
                      <a:lnTo>
                        <a:pt x="1202" y="748"/>
                      </a:lnTo>
                      <a:lnTo>
                        <a:pt x="1166" y="784"/>
                      </a:lnTo>
                      <a:lnTo>
                        <a:pt x="1135" y="822"/>
                      </a:lnTo>
                      <a:lnTo>
                        <a:pt x="1109" y="865"/>
                      </a:lnTo>
                      <a:lnTo>
                        <a:pt x="1088" y="911"/>
                      </a:lnTo>
                      <a:lnTo>
                        <a:pt x="1072" y="959"/>
                      </a:lnTo>
                      <a:lnTo>
                        <a:pt x="1062" y="1010"/>
                      </a:lnTo>
                      <a:lnTo>
                        <a:pt x="1059" y="1063"/>
                      </a:lnTo>
                      <a:lnTo>
                        <a:pt x="1062" y="1116"/>
                      </a:lnTo>
                      <a:lnTo>
                        <a:pt x="1072" y="1167"/>
                      </a:lnTo>
                      <a:lnTo>
                        <a:pt x="1088" y="1216"/>
                      </a:lnTo>
                      <a:lnTo>
                        <a:pt x="1109" y="1261"/>
                      </a:lnTo>
                      <a:lnTo>
                        <a:pt x="1135" y="1304"/>
                      </a:lnTo>
                      <a:lnTo>
                        <a:pt x="1166" y="1343"/>
                      </a:lnTo>
                      <a:lnTo>
                        <a:pt x="1202" y="1378"/>
                      </a:lnTo>
                      <a:lnTo>
                        <a:pt x="1240" y="1409"/>
                      </a:lnTo>
                      <a:lnTo>
                        <a:pt x="1283" y="1436"/>
                      </a:lnTo>
                      <a:lnTo>
                        <a:pt x="1329" y="1457"/>
                      </a:lnTo>
                      <a:lnTo>
                        <a:pt x="1377" y="1472"/>
                      </a:lnTo>
                      <a:lnTo>
                        <a:pt x="1428" y="1481"/>
                      </a:lnTo>
                      <a:lnTo>
                        <a:pt x="1481" y="1485"/>
                      </a:lnTo>
                      <a:lnTo>
                        <a:pt x="1534" y="1481"/>
                      </a:lnTo>
                      <a:lnTo>
                        <a:pt x="1585" y="1472"/>
                      </a:lnTo>
                      <a:lnTo>
                        <a:pt x="1634" y="1457"/>
                      </a:lnTo>
                      <a:lnTo>
                        <a:pt x="1679" y="1436"/>
                      </a:lnTo>
                      <a:lnTo>
                        <a:pt x="1722" y="1409"/>
                      </a:lnTo>
                      <a:lnTo>
                        <a:pt x="1761" y="1378"/>
                      </a:lnTo>
                      <a:lnTo>
                        <a:pt x="1796" y="1343"/>
                      </a:lnTo>
                      <a:lnTo>
                        <a:pt x="1827" y="1304"/>
                      </a:lnTo>
                      <a:lnTo>
                        <a:pt x="1853" y="1261"/>
                      </a:lnTo>
                      <a:lnTo>
                        <a:pt x="1875" y="1216"/>
                      </a:lnTo>
                      <a:lnTo>
                        <a:pt x="1890" y="1167"/>
                      </a:lnTo>
                      <a:lnTo>
                        <a:pt x="1899" y="1116"/>
                      </a:lnTo>
                      <a:lnTo>
                        <a:pt x="1902" y="1063"/>
                      </a:lnTo>
                      <a:lnTo>
                        <a:pt x="1899" y="1010"/>
                      </a:lnTo>
                      <a:lnTo>
                        <a:pt x="1890" y="959"/>
                      </a:lnTo>
                      <a:lnTo>
                        <a:pt x="1875" y="911"/>
                      </a:lnTo>
                      <a:lnTo>
                        <a:pt x="1853" y="865"/>
                      </a:lnTo>
                      <a:lnTo>
                        <a:pt x="1827" y="822"/>
                      </a:lnTo>
                      <a:lnTo>
                        <a:pt x="1796" y="784"/>
                      </a:lnTo>
                      <a:lnTo>
                        <a:pt x="1761" y="748"/>
                      </a:lnTo>
                      <a:lnTo>
                        <a:pt x="1722" y="717"/>
                      </a:lnTo>
                      <a:lnTo>
                        <a:pt x="1679" y="691"/>
                      </a:lnTo>
                      <a:lnTo>
                        <a:pt x="1634" y="670"/>
                      </a:lnTo>
                      <a:lnTo>
                        <a:pt x="1585" y="654"/>
                      </a:lnTo>
                      <a:lnTo>
                        <a:pt x="1534" y="644"/>
                      </a:lnTo>
                      <a:lnTo>
                        <a:pt x="1481" y="642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3"/>
                      </a:lnTo>
                      <a:lnTo>
                        <a:pt x="3628" y="1815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77" name="Freeform 111"/>
                <p:cNvSpPr>
                  <a:spLocks noEditPoints="1"/>
                </p:cNvSpPr>
                <p:nvPr/>
              </p:nvSpPr>
              <p:spPr bwMode="auto">
                <a:xfrm>
                  <a:off x="11075988" y="4106863"/>
                  <a:ext cx="93663" cy="93663"/>
                </a:xfrm>
                <a:custGeom>
                  <a:avLst/>
                  <a:gdLst>
                    <a:gd name="T0" fmla="*/ 212 w 475"/>
                    <a:gd name="T1" fmla="*/ 121 h 475"/>
                    <a:gd name="T2" fmla="*/ 166 w 475"/>
                    <a:gd name="T3" fmla="*/ 143 h 475"/>
                    <a:gd name="T4" fmla="*/ 135 w 475"/>
                    <a:gd name="T5" fmla="*/ 182 h 475"/>
                    <a:gd name="T6" fmla="*/ 123 w 475"/>
                    <a:gd name="T7" fmla="*/ 234 h 475"/>
                    <a:gd name="T8" fmla="*/ 134 w 475"/>
                    <a:gd name="T9" fmla="*/ 286 h 475"/>
                    <a:gd name="T10" fmla="*/ 165 w 475"/>
                    <a:gd name="T11" fmla="*/ 326 h 475"/>
                    <a:gd name="T12" fmla="*/ 211 w 475"/>
                    <a:gd name="T13" fmla="*/ 348 h 475"/>
                    <a:gd name="T14" fmla="*/ 265 w 475"/>
                    <a:gd name="T15" fmla="*/ 348 h 475"/>
                    <a:gd name="T16" fmla="*/ 312 w 475"/>
                    <a:gd name="T17" fmla="*/ 327 h 475"/>
                    <a:gd name="T18" fmla="*/ 344 w 475"/>
                    <a:gd name="T19" fmla="*/ 287 h 475"/>
                    <a:gd name="T20" fmla="*/ 356 w 475"/>
                    <a:gd name="T21" fmla="*/ 237 h 475"/>
                    <a:gd name="T22" fmla="*/ 345 w 475"/>
                    <a:gd name="T23" fmla="*/ 184 h 475"/>
                    <a:gd name="T24" fmla="*/ 313 w 475"/>
                    <a:gd name="T25" fmla="*/ 144 h 475"/>
                    <a:gd name="T26" fmla="*/ 266 w 475"/>
                    <a:gd name="T27" fmla="*/ 121 h 475"/>
                    <a:gd name="T28" fmla="*/ 237 w 475"/>
                    <a:gd name="T29" fmla="*/ 0 h 475"/>
                    <a:gd name="T30" fmla="*/ 311 w 475"/>
                    <a:gd name="T31" fmla="*/ 12 h 475"/>
                    <a:gd name="T32" fmla="*/ 376 w 475"/>
                    <a:gd name="T33" fmla="*/ 45 h 475"/>
                    <a:gd name="T34" fmla="*/ 428 w 475"/>
                    <a:gd name="T35" fmla="*/ 96 h 475"/>
                    <a:gd name="T36" fmla="*/ 463 w 475"/>
                    <a:gd name="T37" fmla="*/ 160 h 475"/>
                    <a:gd name="T38" fmla="*/ 475 w 475"/>
                    <a:gd name="T39" fmla="*/ 234 h 475"/>
                    <a:gd name="T40" fmla="*/ 464 w 475"/>
                    <a:gd name="T41" fmla="*/ 311 h 475"/>
                    <a:gd name="T42" fmla="*/ 430 w 475"/>
                    <a:gd name="T43" fmla="*/ 377 h 475"/>
                    <a:gd name="T44" fmla="*/ 379 w 475"/>
                    <a:gd name="T45" fmla="*/ 429 h 475"/>
                    <a:gd name="T46" fmla="*/ 314 w 475"/>
                    <a:gd name="T47" fmla="*/ 463 h 475"/>
                    <a:gd name="T48" fmla="*/ 239 w 475"/>
                    <a:gd name="T49" fmla="*/ 475 h 475"/>
                    <a:gd name="T50" fmla="*/ 163 w 475"/>
                    <a:gd name="T51" fmla="*/ 463 h 475"/>
                    <a:gd name="T52" fmla="*/ 97 w 475"/>
                    <a:gd name="T53" fmla="*/ 430 h 475"/>
                    <a:gd name="T54" fmla="*/ 47 w 475"/>
                    <a:gd name="T55" fmla="*/ 378 h 475"/>
                    <a:gd name="T56" fmla="*/ 12 w 475"/>
                    <a:gd name="T57" fmla="*/ 312 h 475"/>
                    <a:gd name="T58" fmla="*/ 0 w 475"/>
                    <a:gd name="T59" fmla="*/ 236 h 475"/>
                    <a:gd name="T60" fmla="*/ 12 w 475"/>
                    <a:gd name="T61" fmla="*/ 163 h 475"/>
                    <a:gd name="T62" fmla="*/ 47 w 475"/>
                    <a:gd name="T63" fmla="*/ 97 h 475"/>
                    <a:gd name="T64" fmla="*/ 97 w 475"/>
                    <a:gd name="T65" fmla="*/ 46 h 475"/>
                    <a:gd name="T66" fmla="*/ 163 w 475"/>
                    <a:gd name="T67" fmla="*/ 12 h 475"/>
                    <a:gd name="T68" fmla="*/ 237 w 475"/>
                    <a:gd name="T69" fmla="*/ 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5" h="475">
                      <a:moveTo>
                        <a:pt x="239" y="118"/>
                      </a:moveTo>
                      <a:lnTo>
                        <a:pt x="212" y="121"/>
                      </a:lnTo>
                      <a:lnTo>
                        <a:pt x="188" y="129"/>
                      </a:lnTo>
                      <a:lnTo>
                        <a:pt x="166" y="143"/>
                      </a:lnTo>
                      <a:lnTo>
                        <a:pt x="148" y="160"/>
                      </a:lnTo>
                      <a:lnTo>
                        <a:pt x="135" y="182"/>
                      </a:lnTo>
                      <a:lnTo>
                        <a:pt x="126" y="207"/>
                      </a:lnTo>
                      <a:lnTo>
                        <a:pt x="123" y="234"/>
                      </a:lnTo>
                      <a:lnTo>
                        <a:pt x="126" y="262"/>
                      </a:lnTo>
                      <a:lnTo>
                        <a:pt x="134" y="286"/>
                      </a:lnTo>
                      <a:lnTo>
                        <a:pt x="147" y="308"/>
                      </a:lnTo>
                      <a:lnTo>
                        <a:pt x="165" y="326"/>
                      </a:lnTo>
                      <a:lnTo>
                        <a:pt x="187" y="339"/>
                      </a:lnTo>
                      <a:lnTo>
                        <a:pt x="211" y="348"/>
                      </a:lnTo>
                      <a:lnTo>
                        <a:pt x="238" y="352"/>
                      </a:lnTo>
                      <a:lnTo>
                        <a:pt x="265" y="348"/>
                      </a:lnTo>
                      <a:lnTo>
                        <a:pt x="290" y="341"/>
                      </a:lnTo>
                      <a:lnTo>
                        <a:pt x="312" y="327"/>
                      </a:lnTo>
                      <a:lnTo>
                        <a:pt x="331" y="310"/>
                      </a:lnTo>
                      <a:lnTo>
                        <a:pt x="344" y="287"/>
                      </a:lnTo>
                      <a:lnTo>
                        <a:pt x="353" y="263"/>
                      </a:lnTo>
                      <a:lnTo>
                        <a:pt x="356" y="237"/>
                      </a:lnTo>
                      <a:lnTo>
                        <a:pt x="354" y="209"/>
                      </a:lnTo>
                      <a:lnTo>
                        <a:pt x="345" y="184"/>
                      </a:lnTo>
                      <a:lnTo>
                        <a:pt x="332" y="161"/>
                      </a:lnTo>
                      <a:lnTo>
                        <a:pt x="313" y="144"/>
                      </a:lnTo>
                      <a:lnTo>
                        <a:pt x="292" y="129"/>
                      </a:lnTo>
                      <a:lnTo>
                        <a:pt x="266" y="121"/>
                      </a:lnTo>
                      <a:lnTo>
                        <a:pt x="239" y="118"/>
                      </a:lnTo>
                      <a:close/>
                      <a:moveTo>
                        <a:pt x="237" y="0"/>
                      </a:moveTo>
                      <a:lnTo>
                        <a:pt x="275" y="3"/>
                      </a:lnTo>
                      <a:lnTo>
                        <a:pt x="311" y="12"/>
                      </a:lnTo>
                      <a:lnTo>
                        <a:pt x="345" y="27"/>
                      </a:lnTo>
                      <a:lnTo>
                        <a:pt x="376" y="45"/>
                      </a:lnTo>
                      <a:lnTo>
                        <a:pt x="405" y="69"/>
                      </a:lnTo>
                      <a:lnTo>
                        <a:pt x="428" y="96"/>
                      </a:lnTo>
                      <a:lnTo>
                        <a:pt x="448" y="127"/>
                      </a:lnTo>
                      <a:lnTo>
                        <a:pt x="463" y="160"/>
                      </a:lnTo>
                      <a:lnTo>
                        <a:pt x="472" y="197"/>
                      </a:lnTo>
                      <a:lnTo>
                        <a:pt x="475" y="234"/>
                      </a:lnTo>
                      <a:lnTo>
                        <a:pt x="473" y="273"/>
                      </a:lnTo>
                      <a:lnTo>
                        <a:pt x="464" y="311"/>
                      </a:lnTo>
                      <a:lnTo>
                        <a:pt x="450" y="345"/>
                      </a:lnTo>
                      <a:lnTo>
                        <a:pt x="430" y="377"/>
                      </a:lnTo>
                      <a:lnTo>
                        <a:pt x="407" y="405"/>
                      </a:lnTo>
                      <a:lnTo>
                        <a:pt x="379" y="429"/>
                      </a:lnTo>
                      <a:lnTo>
                        <a:pt x="348" y="449"/>
                      </a:lnTo>
                      <a:lnTo>
                        <a:pt x="314" y="463"/>
                      </a:lnTo>
                      <a:lnTo>
                        <a:pt x="278" y="472"/>
                      </a:lnTo>
                      <a:lnTo>
                        <a:pt x="239" y="475"/>
                      </a:lnTo>
                      <a:lnTo>
                        <a:pt x="200" y="473"/>
                      </a:lnTo>
                      <a:lnTo>
                        <a:pt x="163" y="463"/>
                      </a:lnTo>
                      <a:lnTo>
                        <a:pt x="129" y="449"/>
                      </a:lnTo>
                      <a:lnTo>
                        <a:pt x="97" y="430"/>
                      </a:lnTo>
                      <a:lnTo>
                        <a:pt x="70" y="406"/>
                      </a:lnTo>
                      <a:lnTo>
                        <a:pt x="47" y="378"/>
                      </a:lnTo>
                      <a:lnTo>
                        <a:pt x="27" y="346"/>
                      </a:lnTo>
                      <a:lnTo>
                        <a:pt x="12" y="312"/>
                      </a:lnTo>
                      <a:lnTo>
                        <a:pt x="3" y="275"/>
                      </a:lnTo>
                      <a:lnTo>
                        <a:pt x="0" y="236"/>
                      </a:lnTo>
                      <a:lnTo>
                        <a:pt x="3" y="198"/>
                      </a:lnTo>
                      <a:lnTo>
                        <a:pt x="12" y="163"/>
                      </a:lnTo>
                      <a:lnTo>
                        <a:pt x="27" y="128"/>
                      </a:lnTo>
                      <a:lnTo>
                        <a:pt x="47" y="97"/>
                      </a:lnTo>
                      <a:lnTo>
                        <a:pt x="70" y="70"/>
                      </a:lnTo>
                      <a:lnTo>
                        <a:pt x="97" y="46"/>
                      </a:lnTo>
                      <a:lnTo>
                        <a:pt x="129" y="27"/>
                      </a:lnTo>
                      <a:lnTo>
                        <a:pt x="163" y="12"/>
                      </a:lnTo>
                      <a:lnTo>
                        <a:pt x="199" y="3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sp>
            <p:nvSpPr>
              <p:cNvPr id="70" name="bus"/>
              <p:cNvSpPr/>
              <p:nvPr/>
            </p:nvSpPr>
            <p:spPr>
              <a:xfrm>
                <a:off x="2039972" y="6166244"/>
                <a:ext cx="90120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 rental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1" name="Straight Connector 70"/>
              <p:cNvCxnSpPr>
                <a:cxnSpLocks/>
                <a:endCxn id="76" idx="41"/>
              </p:cNvCxnSpPr>
              <p:nvPr/>
            </p:nvCxnSpPr>
            <p:spPr>
              <a:xfrm>
                <a:off x="2425487" y="3605239"/>
                <a:ext cx="8670" cy="2019678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822112" y="3605239"/>
              <a:ext cx="720725" cy="2615941"/>
              <a:chOff x="822112" y="3605239"/>
              <a:chExt cx="720725" cy="2615941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822112" y="5265912"/>
                <a:ext cx="720725" cy="720725"/>
                <a:chOff x="9310688" y="2913063"/>
                <a:chExt cx="720725" cy="720725"/>
              </a:xfrm>
              <a:solidFill>
                <a:srgbClr val="84BA1F"/>
              </a:solidFill>
            </p:grpSpPr>
            <p:sp>
              <p:nvSpPr>
                <p:cNvPr id="64" name="Freeform 70"/>
                <p:cNvSpPr>
                  <a:spLocks/>
                </p:cNvSpPr>
                <p:nvPr/>
              </p:nvSpPr>
              <p:spPr bwMode="auto">
                <a:xfrm>
                  <a:off x="9769476" y="3344863"/>
                  <a:ext cx="22225" cy="20638"/>
                </a:xfrm>
                <a:custGeom>
                  <a:avLst/>
                  <a:gdLst>
                    <a:gd name="T0" fmla="*/ 54 w 106"/>
                    <a:gd name="T1" fmla="*/ 0 h 106"/>
                    <a:gd name="T2" fmla="*/ 71 w 106"/>
                    <a:gd name="T3" fmla="*/ 3 h 106"/>
                    <a:gd name="T4" fmla="*/ 85 w 106"/>
                    <a:gd name="T5" fmla="*/ 11 h 106"/>
                    <a:gd name="T6" fmla="*/ 96 w 106"/>
                    <a:gd name="T7" fmla="*/ 23 h 106"/>
                    <a:gd name="T8" fmla="*/ 104 w 106"/>
                    <a:gd name="T9" fmla="*/ 38 h 106"/>
                    <a:gd name="T10" fmla="*/ 106 w 106"/>
                    <a:gd name="T11" fmla="*/ 54 h 106"/>
                    <a:gd name="T12" fmla="*/ 103 w 106"/>
                    <a:gd name="T13" fmla="*/ 71 h 106"/>
                    <a:gd name="T14" fmla="*/ 94 w 106"/>
                    <a:gd name="T15" fmla="*/ 85 h 106"/>
                    <a:gd name="T16" fmla="*/ 83 w 106"/>
                    <a:gd name="T17" fmla="*/ 97 h 106"/>
                    <a:gd name="T18" fmla="*/ 67 w 106"/>
                    <a:gd name="T19" fmla="*/ 104 h 106"/>
                    <a:gd name="T20" fmla="*/ 51 w 106"/>
                    <a:gd name="T21" fmla="*/ 106 h 106"/>
                    <a:gd name="T22" fmla="*/ 34 w 106"/>
                    <a:gd name="T23" fmla="*/ 103 h 106"/>
                    <a:gd name="T24" fmla="*/ 21 w 106"/>
                    <a:gd name="T25" fmla="*/ 95 h 106"/>
                    <a:gd name="T26" fmla="*/ 10 w 106"/>
                    <a:gd name="T27" fmla="*/ 84 h 106"/>
                    <a:gd name="T28" fmla="*/ 2 w 106"/>
                    <a:gd name="T29" fmla="*/ 69 h 106"/>
                    <a:gd name="T30" fmla="*/ 0 w 106"/>
                    <a:gd name="T31" fmla="*/ 52 h 106"/>
                    <a:gd name="T32" fmla="*/ 3 w 106"/>
                    <a:gd name="T33" fmla="*/ 35 h 106"/>
                    <a:gd name="T34" fmla="*/ 11 w 106"/>
                    <a:gd name="T35" fmla="*/ 21 h 106"/>
                    <a:gd name="T36" fmla="*/ 23 w 106"/>
                    <a:gd name="T37" fmla="*/ 9 h 106"/>
                    <a:gd name="T38" fmla="*/ 37 w 106"/>
                    <a:gd name="T39" fmla="*/ 2 h 106"/>
                    <a:gd name="T40" fmla="*/ 54 w 106"/>
                    <a:gd name="T41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6" h="106">
                      <a:moveTo>
                        <a:pt x="54" y="0"/>
                      </a:moveTo>
                      <a:lnTo>
                        <a:pt x="71" y="3"/>
                      </a:lnTo>
                      <a:lnTo>
                        <a:pt x="85" y="11"/>
                      </a:lnTo>
                      <a:lnTo>
                        <a:pt x="96" y="23"/>
                      </a:lnTo>
                      <a:lnTo>
                        <a:pt x="104" y="38"/>
                      </a:lnTo>
                      <a:lnTo>
                        <a:pt x="106" y="54"/>
                      </a:lnTo>
                      <a:lnTo>
                        <a:pt x="103" y="71"/>
                      </a:lnTo>
                      <a:lnTo>
                        <a:pt x="94" y="85"/>
                      </a:lnTo>
                      <a:lnTo>
                        <a:pt x="83" y="97"/>
                      </a:lnTo>
                      <a:lnTo>
                        <a:pt x="67" y="104"/>
                      </a:lnTo>
                      <a:lnTo>
                        <a:pt x="51" y="106"/>
                      </a:lnTo>
                      <a:lnTo>
                        <a:pt x="34" y="103"/>
                      </a:lnTo>
                      <a:lnTo>
                        <a:pt x="21" y="95"/>
                      </a:lnTo>
                      <a:lnTo>
                        <a:pt x="10" y="84"/>
                      </a:lnTo>
                      <a:lnTo>
                        <a:pt x="2" y="69"/>
                      </a:lnTo>
                      <a:lnTo>
                        <a:pt x="0" y="52"/>
                      </a:lnTo>
                      <a:lnTo>
                        <a:pt x="3" y="35"/>
                      </a:lnTo>
                      <a:lnTo>
                        <a:pt x="11" y="21"/>
                      </a:lnTo>
                      <a:lnTo>
                        <a:pt x="23" y="9"/>
                      </a:lnTo>
                      <a:lnTo>
                        <a:pt x="37" y="2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65" name="Freeform 71"/>
                <p:cNvSpPr>
                  <a:spLocks/>
                </p:cNvSpPr>
                <p:nvPr/>
              </p:nvSpPr>
              <p:spPr bwMode="auto">
                <a:xfrm>
                  <a:off x="9547226" y="3344863"/>
                  <a:ext cx="22225" cy="20638"/>
                </a:xfrm>
                <a:custGeom>
                  <a:avLst/>
                  <a:gdLst>
                    <a:gd name="T0" fmla="*/ 54 w 107"/>
                    <a:gd name="T1" fmla="*/ 0 h 106"/>
                    <a:gd name="T2" fmla="*/ 69 w 107"/>
                    <a:gd name="T3" fmla="*/ 2 h 106"/>
                    <a:gd name="T4" fmla="*/ 85 w 107"/>
                    <a:gd name="T5" fmla="*/ 11 h 106"/>
                    <a:gd name="T6" fmla="*/ 97 w 107"/>
                    <a:gd name="T7" fmla="*/ 22 h 106"/>
                    <a:gd name="T8" fmla="*/ 105 w 107"/>
                    <a:gd name="T9" fmla="*/ 37 h 106"/>
                    <a:gd name="T10" fmla="*/ 107 w 107"/>
                    <a:gd name="T11" fmla="*/ 53 h 106"/>
                    <a:gd name="T12" fmla="*/ 105 w 107"/>
                    <a:gd name="T13" fmla="*/ 70 h 106"/>
                    <a:gd name="T14" fmla="*/ 97 w 107"/>
                    <a:gd name="T15" fmla="*/ 84 h 106"/>
                    <a:gd name="T16" fmla="*/ 85 w 107"/>
                    <a:gd name="T17" fmla="*/ 95 h 106"/>
                    <a:gd name="T18" fmla="*/ 71 w 107"/>
                    <a:gd name="T19" fmla="*/ 103 h 106"/>
                    <a:gd name="T20" fmla="*/ 54 w 107"/>
                    <a:gd name="T21" fmla="*/ 106 h 106"/>
                    <a:gd name="T22" fmla="*/ 37 w 107"/>
                    <a:gd name="T23" fmla="*/ 103 h 106"/>
                    <a:gd name="T24" fmla="*/ 22 w 107"/>
                    <a:gd name="T25" fmla="*/ 96 h 106"/>
                    <a:gd name="T26" fmla="*/ 11 w 107"/>
                    <a:gd name="T27" fmla="*/ 84 h 106"/>
                    <a:gd name="T28" fmla="*/ 3 w 107"/>
                    <a:gd name="T29" fmla="*/ 70 h 106"/>
                    <a:gd name="T30" fmla="*/ 0 w 107"/>
                    <a:gd name="T31" fmla="*/ 53 h 106"/>
                    <a:gd name="T32" fmla="*/ 3 w 107"/>
                    <a:gd name="T33" fmla="*/ 37 h 106"/>
                    <a:gd name="T34" fmla="*/ 11 w 107"/>
                    <a:gd name="T35" fmla="*/ 22 h 106"/>
                    <a:gd name="T36" fmla="*/ 22 w 107"/>
                    <a:gd name="T37" fmla="*/ 10 h 106"/>
                    <a:gd name="T38" fmla="*/ 37 w 107"/>
                    <a:gd name="T39" fmla="*/ 2 h 106"/>
                    <a:gd name="T40" fmla="*/ 54 w 107"/>
                    <a:gd name="T41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7" h="106">
                      <a:moveTo>
                        <a:pt x="54" y="0"/>
                      </a:moveTo>
                      <a:lnTo>
                        <a:pt x="69" y="2"/>
                      </a:lnTo>
                      <a:lnTo>
                        <a:pt x="85" y="11"/>
                      </a:lnTo>
                      <a:lnTo>
                        <a:pt x="97" y="22"/>
                      </a:lnTo>
                      <a:lnTo>
                        <a:pt x="105" y="37"/>
                      </a:lnTo>
                      <a:lnTo>
                        <a:pt x="107" y="53"/>
                      </a:lnTo>
                      <a:lnTo>
                        <a:pt x="105" y="70"/>
                      </a:lnTo>
                      <a:lnTo>
                        <a:pt x="97" y="84"/>
                      </a:lnTo>
                      <a:lnTo>
                        <a:pt x="85" y="95"/>
                      </a:lnTo>
                      <a:lnTo>
                        <a:pt x="71" y="103"/>
                      </a:lnTo>
                      <a:lnTo>
                        <a:pt x="54" y="106"/>
                      </a:lnTo>
                      <a:lnTo>
                        <a:pt x="37" y="103"/>
                      </a:lnTo>
                      <a:lnTo>
                        <a:pt x="22" y="96"/>
                      </a:lnTo>
                      <a:lnTo>
                        <a:pt x="11" y="84"/>
                      </a:lnTo>
                      <a:lnTo>
                        <a:pt x="3" y="70"/>
                      </a:lnTo>
                      <a:lnTo>
                        <a:pt x="0" y="53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7" y="2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66" name="Freeform 72"/>
                <p:cNvSpPr>
                  <a:spLocks/>
                </p:cNvSpPr>
                <p:nvPr/>
              </p:nvSpPr>
              <p:spPr bwMode="auto">
                <a:xfrm>
                  <a:off x="9586913" y="2997201"/>
                  <a:ext cx="166688" cy="63500"/>
                </a:xfrm>
                <a:custGeom>
                  <a:avLst/>
                  <a:gdLst>
                    <a:gd name="T0" fmla="*/ 0 w 845"/>
                    <a:gd name="T1" fmla="*/ 0 h 316"/>
                    <a:gd name="T2" fmla="*/ 845 w 845"/>
                    <a:gd name="T3" fmla="*/ 0 h 316"/>
                    <a:gd name="T4" fmla="*/ 809 w 845"/>
                    <a:gd name="T5" fmla="*/ 55 h 316"/>
                    <a:gd name="T6" fmla="*/ 774 w 845"/>
                    <a:gd name="T7" fmla="*/ 110 h 316"/>
                    <a:gd name="T8" fmla="*/ 713 w 845"/>
                    <a:gd name="T9" fmla="*/ 202 h 316"/>
                    <a:gd name="T10" fmla="*/ 655 w 845"/>
                    <a:gd name="T11" fmla="*/ 295 h 316"/>
                    <a:gd name="T12" fmla="*/ 647 w 845"/>
                    <a:gd name="T13" fmla="*/ 304 h 316"/>
                    <a:gd name="T14" fmla="*/ 639 w 845"/>
                    <a:gd name="T15" fmla="*/ 311 h 316"/>
                    <a:gd name="T16" fmla="*/ 629 w 845"/>
                    <a:gd name="T17" fmla="*/ 315 h 316"/>
                    <a:gd name="T18" fmla="*/ 616 w 845"/>
                    <a:gd name="T19" fmla="*/ 316 h 316"/>
                    <a:gd name="T20" fmla="*/ 423 w 845"/>
                    <a:gd name="T21" fmla="*/ 315 h 316"/>
                    <a:gd name="T22" fmla="*/ 229 w 845"/>
                    <a:gd name="T23" fmla="*/ 315 h 316"/>
                    <a:gd name="T24" fmla="*/ 218 w 845"/>
                    <a:gd name="T25" fmla="*/ 314 h 316"/>
                    <a:gd name="T26" fmla="*/ 208 w 845"/>
                    <a:gd name="T27" fmla="*/ 311 h 316"/>
                    <a:gd name="T28" fmla="*/ 202 w 845"/>
                    <a:gd name="T29" fmla="*/ 305 h 316"/>
                    <a:gd name="T30" fmla="*/ 135 w 845"/>
                    <a:gd name="T31" fmla="*/ 205 h 316"/>
                    <a:gd name="T32" fmla="*/ 68 w 845"/>
                    <a:gd name="T33" fmla="*/ 103 h 316"/>
                    <a:gd name="T34" fmla="*/ 0 w 845"/>
                    <a:gd name="T3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45" h="316">
                      <a:moveTo>
                        <a:pt x="0" y="0"/>
                      </a:moveTo>
                      <a:lnTo>
                        <a:pt x="845" y="0"/>
                      </a:lnTo>
                      <a:lnTo>
                        <a:pt x="809" y="55"/>
                      </a:lnTo>
                      <a:lnTo>
                        <a:pt x="774" y="110"/>
                      </a:lnTo>
                      <a:lnTo>
                        <a:pt x="713" y="202"/>
                      </a:lnTo>
                      <a:lnTo>
                        <a:pt x="655" y="295"/>
                      </a:lnTo>
                      <a:lnTo>
                        <a:pt x="647" y="304"/>
                      </a:lnTo>
                      <a:lnTo>
                        <a:pt x="639" y="311"/>
                      </a:lnTo>
                      <a:lnTo>
                        <a:pt x="629" y="315"/>
                      </a:lnTo>
                      <a:lnTo>
                        <a:pt x="616" y="316"/>
                      </a:lnTo>
                      <a:lnTo>
                        <a:pt x="423" y="315"/>
                      </a:lnTo>
                      <a:lnTo>
                        <a:pt x="229" y="315"/>
                      </a:lnTo>
                      <a:lnTo>
                        <a:pt x="218" y="314"/>
                      </a:lnTo>
                      <a:lnTo>
                        <a:pt x="208" y="311"/>
                      </a:lnTo>
                      <a:lnTo>
                        <a:pt x="202" y="305"/>
                      </a:lnTo>
                      <a:lnTo>
                        <a:pt x="135" y="205"/>
                      </a:lnTo>
                      <a:lnTo>
                        <a:pt x="68" y="1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67" name="Freeform 73"/>
                <p:cNvSpPr>
                  <a:spLocks noEditPoints="1"/>
                </p:cNvSpPr>
                <p:nvPr/>
              </p:nvSpPr>
              <p:spPr bwMode="auto">
                <a:xfrm>
                  <a:off x="9310688" y="2913063"/>
                  <a:ext cx="720725" cy="720725"/>
                </a:xfrm>
                <a:custGeom>
                  <a:avLst/>
                  <a:gdLst>
                    <a:gd name="T0" fmla="*/ 1209 w 3628"/>
                    <a:gd name="T1" fmla="*/ 3104 h 3628"/>
                    <a:gd name="T2" fmla="*/ 1605 w 3628"/>
                    <a:gd name="T3" fmla="*/ 3195 h 3628"/>
                    <a:gd name="T4" fmla="*/ 2452 w 3628"/>
                    <a:gd name="T5" fmla="*/ 3127 h 3628"/>
                    <a:gd name="T6" fmla="*/ 2408 w 3628"/>
                    <a:gd name="T7" fmla="*/ 3102 h 3628"/>
                    <a:gd name="T8" fmla="*/ 1336 w 3628"/>
                    <a:gd name="T9" fmla="*/ 2894 h 3628"/>
                    <a:gd name="T10" fmla="*/ 1290 w 3628"/>
                    <a:gd name="T11" fmla="*/ 2958 h 3628"/>
                    <a:gd name="T12" fmla="*/ 2327 w 3628"/>
                    <a:gd name="T13" fmla="*/ 2915 h 3628"/>
                    <a:gd name="T14" fmla="*/ 2209 w 3628"/>
                    <a:gd name="T15" fmla="*/ 2896 h 3628"/>
                    <a:gd name="T16" fmla="*/ 1165 w 3628"/>
                    <a:gd name="T17" fmla="*/ 383 h 3628"/>
                    <a:gd name="T18" fmla="*/ 1269 w 3628"/>
                    <a:gd name="T19" fmla="*/ 423 h 3628"/>
                    <a:gd name="T20" fmla="*/ 1478 w 3628"/>
                    <a:gd name="T21" fmla="*/ 726 h 3628"/>
                    <a:gd name="T22" fmla="*/ 1481 w 3628"/>
                    <a:gd name="T23" fmla="*/ 738 h 3628"/>
                    <a:gd name="T24" fmla="*/ 1155 w 3628"/>
                    <a:gd name="T25" fmla="*/ 765 h 3628"/>
                    <a:gd name="T26" fmla="*/ 992 w 3628"/>
                    <a:gd name="T27" fmla="*/ 873 h 3628"/>
                    <a:gd name="T28" fmla="*/ 894 w 3628"/>
                    <a:gd name="T29" fmla="*/ 1046 h 3628"/>
                    <a:gd name="T30" fmla="*/ 887 w 3628"/>
                    <a:gd name="T31" fmla="*/ 2440 h 3628"/>
                    <a:gd name="T32" fmla="*/ 972 w 3628"/>
                    <a:gd name="T33" fmla="*/ 2618 h 3628"/>
                    <a:gd name="T34" fmla="*/ 1126 w 3628"/>
                    <a:gd name="T35" fmla="*/ 2735 h 3628"/>
                    <a:gd name="T36" fmla="*/ 951 w 3628"/>
                    <a:gd name="T37" fmla="*/ 3244 h 3628"/>
                    <a:gd name="T38" fmla="*/ 1362 w 3628"/>
                    <a:gd name="T39" fmla="*/ 2789 h 3628"/>
                    <a:gd name="T40" fmla="*/ 2254 w 3628"/>
                    <a:gd name="T41" fmla="*/ 2777 h 3628"/>
                    <a:gd name="T42" fmla="*/ 2296 w 3628"/>
                    <a:gd name="T43" fmla="*/ 2801 h 3628"/>
                    <a:gd name="T44" fmla="*/ 2592 w 3628"/>
                    <a:gd name="T45" fmla="*/ 3290 h 3628"/>
                    <a:gd name="T46" fmla="*/ 2419 w 3628"/>
                    <a:gd name="T47" fmla="*/ 2768 h 3628"/>
                    <a:gd name="T48" fmla="*/ 2543 w 3628"/>
                    <a:gd name="T49" fmla="*/ 2714 h 3628"/>
                    <a:gd name="T50" fmla="*/ 2676 w 3628"/>
                    <a:gd name="T51" fmla="*/ 2589 h 3628"/>
                    <a:gd name="T52" fmla="*/ 2746 w 3628"/>
                    <a:gd name="T53" fmla="*/ 2408 h 3628"/>
                    <a:gd name="T54" fmla="*/ 2733 w 3628"/>
                    <a:gd name="T55" fmla="*/ 1046 h 3628"/>
                    <a:gd name="T56" fmla="*/ 2635 w 3628"/>
                    <a:gd name="T57" fmla="*/ 873 h 3628"/>
                    <a:gd name="T58" fmla="*/ 2473 w 3628"/>
                    <a:gd name="T59" fmla="*/ 765 h 3628"/>
                    <a:gd name="T60" fmla="*/ 2234 w 3628"/>
                    <a:gd name="T61" fmla="*/ 738 h 3628"/>
                    <a:gd name="T62" fmla="*/ 2152 w 3628"/>
                    <a:gd name="T63" fmla="*/ 716 h 3628"/>
                    <a:gd name="T64" fmla="*/ 2347 w 3628"/>
                    <a:gd name="T65" fmla="*/ 423 h 3628"/>
                    <a:gd name="T66" fmla="*/ 2454 w 3628"/>
                    <a:gd name="T67" fmla="*/ 420 h 3628"/>
                    <a:gd name="T68" fmla="*/ 1925 w 3628"/>
                    <a:gd name="T69" fmla="*/ 3 h 3628"/>
                    <a:gd name="T70" fmla="*/ 2347 w 3628"/>
                    <a:gd name="T71" fmla="*/ 79 h 3628"/>
                    <a:gd name="T72" fmla="*/ 2729 w 3628"/>
                    <a:gd name="T73" fmla="*/ 248 h 3628"/>
                    <a:gd name="T74" fmla="*/ 3060 w 3628"/>
                    <a:gd name="T75" fmla="*/ 495 h 3628"/>
                    <a:gd name="T76" fmla="*/ 3325 w 3628"/>
                    <a:gd name="T77" fmla="*/ 810 h 3628"/>
                    <a:gd name="T78" fmla="*/ 3515 w 3628"/>
                    <a:gd name="T79" fmla="*/ 1181 h 3628"/>
                    <a:gd name="T80" fmla="*/ 3615 w 3628"/>
                    <a:gd name="T81" fmla="*/ 1595 h 3628"/>
                    <a:gd name="T82" fmla="*/ 3615 w 3628"/>
                    <a:gd name="T83" fmla="*/ 2033 h 3628"/>
                    <a:gd name="T84" fmla="*/ 3515 w 3628"/>
                    <a:gd name="T85" fmla="*/ 2447 h 3628"/>
                    <a:gd name="T86" fmla="*/ 3325 w 3628"/>
                    <a:gd name="T87" fmla="*/ 2818 h 3628"/>
                    <a:gd name="T88" fmla="*/ 3060 w 3628"/>
                    <a:gd name="T89" fmla="*/ 3133 h 3628"/>
                    <a:gd name="T90" fmla="*/ 2729 w 3628"/>
                    <a:gd name="T91" fmla="*/ 3380 h 3628"/>
                    <a:gd name="T92" fmla="*/ 2347 w 3628"/>
                    <a:gd name="T93" fmla="*/ 3548 h 3628"/>
                    <a:gd name="T94" fmla="*/ 1925 w 3628"/>
                    <a:gd name="T95" fmla="*/ 3625 h 3628"/>
                    <a:gd name="T96" fmla="*/ 1488 w 3628"/>
                    <a:gd name="T97" fmla="*/ 3599 h 3628"/>
                    <a:gd name="T98" fmla="*/ 1084 w 3628"/>
                    <a:gd name="T99" fmla="*/ 3475 h 3628"/>
                    <a:gd name="T100" fmla="*/ 726 w 3628"/>
                    <a:gd name="T101" fmla="*/ 3265 h 3628"/>
                    <a:gd name="T102" fmla="*/ 427 w 3628"/>
                    <a:gd name="T103" fmla="*/ 2982 h 3628"/>
                    <a:gd name="T104" fmla="*/ 198 w 3628"/>
                    <a:gd name="T105" fmla="*/ 2639 h 3628"/>
                    <a:gd name="T106" fmla="*/ 52 w 3628"/>
                    <a:gd name="T107" fmla="*/ 2245 h 3628"/>
                    <a:gd name="T108" fmla="*/ 0 w 3628"/>
                    <a:gd name="T109" fmla="*/ 1814 h 3628"/>
                    <a:gd name="T110" fmla="*/ 52 w 3628"/>
                    <a:gd name="T111" fmla="*/ 1383 h 3628"/>
                    <a:gd name="T112" fmla="*/ 198 w 3628"/>
                    <a:gd name="T113" fmla="*/ 989 h 3628"/>
                    <a:gd name="T114" fmla="*/ 427 w 3628"/>
                    <a:gd name="T115" fmla="*/ 645 h 3628"/>
                    <a:gd name="T116" fmla="*/ 726 w 3628"/>
                    <a:gd name="T117" fmla="*/ 362 h 3628"/>
                    <a:gd name="T118" fmla="*/ 1084 w 3628"/>
                    <a:gd name="T119" fmla="*/ 152 h 3628"/>
                    <a:gd name="T120" fmla="*/ 1488 w 3628"/>
                    <a:gd name="T121" fmla="*/ 29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628" h="3628">
                      <a:moveTo>
                        <a:pt x="1229" y="3096"/>
                      </a:moveTo>
                      <a:lnTo>
                        <a:pt x="1222" y="3097"/>
                      </a:lnTo>
                      <a:lnTo>
                        <a:pt x="1215" y="3100"/>
                      </a:lnTo>
                      <a:lnTo>
                        <a:pt x="1209" y="3104"/>
                      </a:lnTo>
                      <a:lnTo>
                        <a:pt x="1193" y="3132"/>
                      </a:lnTo>
                      <a:lnTo>
                        <a:pt x="1176" y="3161"/>
                      </a:lnTo>
                      <a:lnTo>
                        <a:pt x="1157" y="3195"/>
                      </a:lnTo>
                      <a:lnTo>
                        <a:pt x="1605" y="3195"/>
                      </a:lnTo>
                      <a:lnTo>
                        <a:pt x="2050" y="3195"/>
                      </a:lnTo>
                      <a:lnTo>
                        <a:pt x="2494" y="3195"/>
                      </a:lnTo>
                      <a:lnTo>
                        <a:pt x="2472" y="3160"/>
                      </a:lnTo>
                      <a:lnTo>
                        <a:pt x="2452" y="3127"/>
                      </a:lnTo>
                      <a:lnTo>
                        <a:pt x="2444" y="3115"/>
                      </a:lnTo>
                      <a:lnTo>
                        <a:pt x="2434" y="3107"/>
                      </a:lnTo>
                      <a:lnTo>
                        <a:pt x="2422" y="3103"/>
                      </a:lnTo>
                      <a:lnTo>
                        <a:pt x="2408" y="3102"/>
                      </a:lnTo>
                      <a:lnTo>
                        <a:pt x="1930" y="3101"/>
                      </a:lnTo>
                      <a:lnTo>
                        <a:pt x="1229" y="3096"/>
                      </a:lnTo>
                      <a:close/>
                      <a:moveTo>
                        <a:pt x="1345" y="2894"/>
                      </a:moveTo>
                      <a:lnTo>
                        <a:pt x="1336" y="2894"/>
                      </a:lnTo>
                      <a:lnTo>
                        <a:pt x="1329" y="2897"/>
                      </a:lnTo>
                      <a:lnTo>
                        <a:pt x="1322" y="2902"/>
                      </a:lnTo>
                      <a:lnTo>
                        <a:pt x="1307" y="2929"/>
                      </a:lnTo>
                      <a:lnTo>
                        <a:pt x="1290" y="2958"/>
                      </a:lnTo>
                      <a:lnTo>
                        <a:pt x="1272" y="2990"/>
                      </a:lnTo>
                      <a:lnTo>
                        <a:pt x="2375" y="2990"/>
                      </a:lnTo>
                      <a:lnTo>
                        <a:pt x="2351" y="2951"/>
                      </a:lnTo>
                      <a:lnTo>
                        <a:pt x="2327" y="2915"/>
                      </a:lnTo>
                      <a:lnTo>
                        <a:pt x="2318" y="2907"/>
                      </a:lnTo>
                      <a:lnTo>
                        <a:pt x="2307" y="2901"/>
                      </a:lnTo>
                      <a:lnTo>
                        <a:pt x="2296" y="2898"/>
                      </a:lnTo>
                      <a:lnTo>
                        <a:pt x="2209" y="2896"/>
                      </a:lnTo>
                      <a:lnTo>
                        <a:pt x="2120" y="2895"/>
                      </a:lnTo>
                      <a:lnTo>
                        <a:pt x="1345" y="2894"/>
                      </a:lnTo>
                      <a:close/>
                      <a:moveTo>
                        <a:pt x="1163" y="349"/>
                      </a:moveTo>
                      <a:lnTo>
                        <a:pt x="1165" y="383"/>
                      </a:lnTo>
                      <a:lnTo>
                        <a:pt x="1167" y="420"/>
                      </a:lnTo>
                      <a:lnTo>
                        <a:pt x="1214" y="420"/>
                      </a:lnTo>
                      <a:lnTo>
                        <a:pt x="1258" y="421"/>
                      </a:lnTo>
                      <a:lnTo>
                        <a:pt x="1269" y="423"/>
                      </a:lnTo>
                      <a:lnTo>
                        <a:pt x="1279" y="428"/>
                      </a:lnTo>
                      <a:lnTo>
                        <a:pt x="1287" y="435"/>
                      </a:lnTo>
                      <a:lnTo>
                        <a:pt x="1383" y="580"/>
                      </a:lnTo>
                      <a:lnTo>
                        <a:pt x="1478" y="726"/>
                      </a:lnTo>
                      <a:lnTo>
                        <a:pt x="1479" y="728"/>
                      </a:lnTo>
                      <a:lnTo>
                        <a:pt x="1479" y="731"/>
                      </a:lnTo>
                      <a:lnTo>
                        <a:pt x="1480" y="734"/>
                      </a:lnTo>
                      <a:lnTo>
                        <a:pt x="1481" y="738"/>
                      </a:lnTo>
                      <a:lnTo>
                        <a:pt x="1306" y="738"/>
                      </a:lnTo>
                      <a:lnTo>
                        <a:pt x="1252" y="741"/>
                      </a:lnTo>
                      <a:lnTo>
                        <a:pt x="1203" y="749"/>
                      </a:lnTo>
                      <a:lnTo>
                        <a:pt x="1155" y="765"/>
                      </a:lnTo>
                      <a:lnTo>
                        <a:pt x="1109" y="785"/>
                      </a:lnTo>
                      <a:lnTo>
                        <a:pt x="1067" y="809"/>
                      </a:lnTo>
                      <a:lnTo>
                        <a:pt x="1028" y="839"/>
                      </a:lnTo>
                      <a:lnTo>
                        <a:pt x="992" y="873"/>
                      </a:lnTo>
                      <a:lnTo>
                        <a:pt x="961" y="911"/>
                      </a:lnTo>
                      <a:lnTo>
                        <a:pt x="934" y="953"/>
                      </a:lnTo>
                      <a:lnTo>
                        <a:pt x="911" y="998"/>
                      </a:lnTo>
                      <a:lnTo>
                        <a:pt x="894" y="1046"/>
                      </a:lnTo>
                      <a:lnTo>
                        <a:pt x="882" y="1098"/>
                      </a:lnTo>
                      <a:lnTo>
                        <a:pt x="877" y="1114"/>
                      </a:lnTo>
                      <a:lnTo>
                        <a:pt x="877" y="2403"/>
                      </a:lnTo>
                      <a:lnTo>
                        <a:pt x="887" y="2440"/>
                      </a:lnTo>
                      <a:lnTo>
                        <a:pt x="901" y="2489"/>
                      </a:lnTo>
                      <a:lnTo>
                        <a:pt x="921" y="2536"/>
                      </a:lnTo>
                      <a:lnTo>
                        <a:pt x="944" y="2579"/>
                      </a:lnTo>
                      <a:lnTo>
                        <a:pt x="972" y="2618"/>
                      </a:lnTo>
                      <a:lnTo>
                        <a:pt x="1004" y="2653"/>
                      </a:lnTo>
                      <a:lnTo>
                        <a:pt x="1040" y="2684"/>
                      </a:lnTo>
                      <a:lnTo>
                        <a:pt x="1081" y="2712"/>
                      </a:lnTo>
                      <a:lnTo>
                        <a:pt x="1126" y="2735"/>
                      </a:lnTo>
                      <a:lnTo>
                        <a:pt x="1176" y="2755"/>
                      </a:lnTo>
                      <a:lnTo>
                        <a:pt x="1230" y="2771"/>
                      </a:lnTo>
                      <a:lnTo>
                        <a:pt x="1090" y="3007"/>
                      </a:lnTo>
                      <a:lnTo>
                        <a:pt x="951" y="3244"/>
                      </a:lnTo>
                      <a:lnTo>
                        <a:pt x="1044" y="3305"/>
                      </a:lnTo>
                      <a:lnTo>
                        <a:pt x="1056" y="3305"/>
                      </a:lnTo>
                      <a:lnTo>
                        <a:pt x="1354" y="2799"/>
                      </a:lnTo>
                      <a:lnTo>
                        <a:pt x="1362" y="2789"/>
                      </a:lnTo>
                      <a:lnTo>
                        <a:pt x="1371" y="2781"/>
                      </a:lnTo>
                      <a:lnTo>
                        <a:pt x="1382" y="2778"/>
                      </a:lnTo>
                      <a:lnTo>
                        <a:pt x="1394" y="2777"/>
                      </a:lnTo>
                      <a:lnTo>
                        <a:pt x="2254" y="2777"/>
                      </a:lnTo>
                      <a:lnTo>
                        <a:pt x="2267" y="2778"/>
                      </a:lnTo>
                      <a:lnTo>
                        <a:pt x="2278" y="2782"/>
                      </a:lnTo>
                      <a:lnTo>
                        <a:pt x="2288" y="2790"/>
                      </a:lnTo>
                      <a:lnTo>
                        <a:pt x="2296" y="2801"/>
                      </a:lnTo>
                      <a:lnTo>
                        <a:pt x="2435" y="3032"/>
                      </a:lnTo>
                      <a:lnTo>
                        <a:pt x="2575" y="3262"/>
                      </a:lnTo>
                      <a:lnTo>
                        <a:pt x="2583" y="3275"/>
                      </a:lnTo>
                      <a:lnTo>
                        <a:pt x="2592" y="3290"/>
                      </a:lnTo>
                      <a:lnTo>
                        <a:pt x="2643" y="3259"/>
                      </a:lnTo>
                      <a:lnTo>
                        <a:pt x="2696" y="3227"/>
                      </a:lnTo>
                      <a:lnTo>
                        <a:pt x="2557" y="2998"/>
                      </a:lnTo>
                      <a:lnTo>
                        <a:pt x="2419" y="2768"/>
                      </a:lnTo>
                      <a:lnTo>
                        <a:pt x="2435" y="2761"/>
                      </a:lnTo>
                      <a:lnTo>
                        <a:pt x="2450" y="2757"/>
                      </a:lnTo>
                      <a:lnTo>
                        <a:pt x="2498" y="2737"/>
                      </a:lnTo>
                      <a:lnTo>
                        <a:pt x="2543" y="2714"/>
                      </a:lnTo>
                      <a:lnTo>
                        <a:pt x="2582" y="2688"/>
                      </a:lnTo>
                      <a:lnTo>
                        <a:pt x="2618" y="2659"/>
                      </a:lnTo>
                      <a:lnTo>
                        <a:pt x="2649" y="2625"/>
                      </a:lnTo>
                      <a:lnTo>
                        <a:pt x="2676" y="2589"/>
                      </a:lnTo>
                      <a:lnTo>
                        <a:pt x="2701" y="2549"/>
                      </a:lnTo>
                      <a:lnTo>
                        <a:pt x="2719" y="2505"/>
                      </a:lnTo>
                      <a:lnTo>
                        <a:pt x="2735" y="2458"/>
                      </a:lnTo>
                      <a:lnTo>
                        <a:pt x="2746" y="2408"/>
                      </a:lnTo>
                      <a:lnTo>
                        <a:pt x="2751" y="2391"/>
                      </a:lnTo>
                      <a:lnTo>
                        <a:pt x="2751" y="1120"/>
                      </a:lnTo>
                      <a:lnTo>
                        <a:pt x="2743" y="1082"/>
                      </a:lnTo>
                      <a:lnTo>
                        <a:pt x="2733" y="1046"/>
                      </a:lnTo>
                      <a:lnTo>
                        <a:pt x="2716" y="998"/>
                      </a:lnTo>
                      <a:lnTo>
                        <a:pt x="2694" y="953"/>
                      </a:lnTo>
                      <a:lnTo>
                        <a:pt x="2666" y="911"/>
                      </a:lnTo>
                      <a:lnTo>
                        <a:pt x="2635" y="873"/>
                      </a:lnTo>
                      <a:lnTo>
                        <a:pt x="2600" y="839"/>
                      </a:lnTo>
                      <a:lnTo>
                        <a:pt x="2560" y="809"/>
                      </a:lnTo>
                      <a:lnTo>
                        <a:pt x="2518" y="785"/>
                      </a:lnTo>
                      <a:lnTo>
                        <a:pt x="2473" y="765"/>
                      </a:lnTo>
                      <a:lnTo>
                        <a:pt x="2425" y="751"/>
                      </a:lnTo>
                      <a:lnTo>
                        <a:pt x="2376" y="741"/>
                      </a:lnTo>
                      <a:lnTo>
                        <a:pt x="2325" y="738"/>
                      </a:lnTo>
                      <a:lnTo>
                        <a:pt x="2234" y="738"/>
                      </a:lnTo>
                      <a:lnTo>
                        <a:pt x="2140" y="738"/>
                      </a:lnTo>
                      <a:lnTo>
                        <a:pt x="2145" y="729"/>
                      </a:lnTo>
                      <a:lnTo>
                        <a:pt x="2149" y="723"/>
                      </a:lnTo>
                      <a:lnTo>
                        <a:pt x="2152" y="716"/>
                      </a:lnTo>
                      <a:lnTo>
                        <a:pt x="2241" y="579"/>
                      </a:lnTo>
                      <a:lnTo>
                        <a:pt x="2329" y="441"/>
                      </a:lnTo>
                      <a:lnTo>
                        <a:pt x="2338" y="430"/>
                      </a:lnTo>
                      <a:lnTo>
                        <a:pt x="2347" y="423"/>
                      </a:lnTo>
                      <a:lnTo>
                        <a:pt x="2358" y="420"/>
                      </a:lnTo>
                      <a:lnTo>
                        <a:pt x="2370" y="420"/>
                      </a:lnTo>
                      <a:lnTo>
                        <a:pt x="2411" y="421"/>
                      </a:lnTo>
                      <a:lnTo>
                        <a:pt x="2454" y="420"/>
                      </a:lnTo>
                      <a:lnTo>
                        <a:pt x="2459" y="349"/>
                      </a:lnTo>
                      <a:lnTo>
                        <a:pt x="1163" y="349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 dirty="0"/>
                </a:p>
              </p:txBody>
            </p:sp>
            <p:sp>
              <p:nvSpPr>
                <p:cNvPr id="68" name="Freeform 74"/>
                <p:cNvSpPr>
                  <a:spLocks noEditPoints="1"/>
                </p:cNvSpPr>
                <p:nvPr/>
              </p:nvSpPr>
              <p:spPr bwMode="auto">
                <a:xfrm>
                  <a:off x="9507538" y="3082926"/>
                  <a:ext cx="325438" cy="358775"/>
                </a:xfrm>
                <a:custGeom>
                  <a:avLst/>
                  <a:gdLst>
                    <a:gd name="T0" fmla="*/ 1022 w 1642"/>
                    <a:gd name="T1" fmla="*/ 1424 h 1809"/>
                    <a:gd name="T2" fmla="*/ 982 w 1642"/>
                    <a:gd name="T3" fmla="*/ 1508 h 1809"/>
                    <a:gd name="T4" fmla="*/ 1022 w 1642"/>
                    <a:gd name="T5" fmla="*/ 1593 h 1809"/>
                    <a:gd name="T6" fmla="*/ 1116 w 1642"/>
                    <a:gd name="T7" fmla="*/ 1614 h 1809"/>
                    <a:gd name="T8" fmla="*/ 1188 w 1642"/>
                    <a:gd name="T9" fmla="*/ 1558 h 1809"/>
                    <a:gd name="T10" fmla="*/ 1189 w 1642"/>
                    <a:gd name="T11" fmla="*/ 1462 h 1809"/>
                    <a:gd name="T12" fmla="*/ 1116 w 1642"/>
                    <a:gd name="T13" fmla="*/ 1404 h 1809"/>
                    <a:gd name="T14" fmla="*/ 490 w 1642"/>
                    <a:gd name="T15" fmla="*/ 1411 h 1809"/>
                    <a:gd name="T16" fmla="*/ 432 w 1642"/>
                    <a:gd name="T17" fmla="*/ 1486 h 1809"/>
                    <a:gd name="T18" fmla="*/ 454 w 1642"/>
                    <a:gd name="T19" fmla="*/ 1578 h 1809"/>
                    <a:gd name="T20" fmla="*/ 539 w 1642"/>
                    <a:gd name="T21" fmla="*/ 1616 h 1809"/>
                    <a:gd name="T22" fmla="*/ 625 w 1642"/>
                    <a:gd name="T23" fmla="*/ 1577 h 1809"/>
                    <a:gd name="T24" fmla="*/ 645 w 1642"/>
                    <a:gd name="T25" fmla="*/ 1484 h 1809"/>
                    <a:gd name="T26" fmla="*/ 587 w 1642"/>
                    <a:gd name="T27" fmla="*/ 1410 h 1809"/>
                    <a:gd name="T28" fmla="*/ 1350 w 1642"/>
                    <a:gd name="T29" fmla="*/ 1256 h 1809"/>
                    <a:gd name="T30" fmla="*/ 1266 w 1642"/>
                    <a:gd name="T31" fmla="*/ 1319 h 1809"/>
                    <a:gd name="T32" fmla="*/ 1266 w 1642"/>
                    <a:gd name="T33" fmla="*/ 1426 h 1809"/>
                    <a:gd name="T34" fmla="*/ 1347 w 1642"/>
                    <a:gd name="T35" fmla="*/ 1491 h 1809"/>
                    <a:gd name="T36" fmla="*/ 1450 w 1642"/>
                    <a:gd name="T37" fmla="*/ 1469 h 1809"/>
                    <a:gd name="T38" fmla="*/ 1496 w 1642"/>
                    <a:gd name="T39" fmla="*/ 1378 h 1809"/>
                    <a:gd name="T40" fmla="*/ 1453 w 1642"/>
                    <a:gd name="T41" fmla="*/ 1281 h 1809"/>
                    <a:gd name="T42" fmla="*/ 253 w 1642"/>
                    <a:gd name="T43" fmla="*/ 1253 h 1809"/>
                    <a:gd name="T44" fmla="*/ 160 w 1642"/>
                    <a:gd name="T45" fmla="*/ 1298 h 1809"/>
                    <a:gd name="T46" fmla="*/ 138 w 1642"/>
                    <a:gd name="T47" fmla="*/ 1402 h 1809"/>
                    <a:gd name="T48" fmla="*/ 201 w 1642"/>
                    <a:gd name="T49" fmla="*/ 1482 h 1809"/>
                    <a:gd name="T50" fmla="*/ 309 w 1642"/>
                    <a:gd name="T51" fmla="*/ 1480 h 1809"/>
                    <a:gd name="T52" fmla="*/ 372 w 1642"/>
                    <a:gd name="T53" fmla="*/ 1400 h 1809"/>
                    <a:gd name="T54" fmla="*/ 348 w 1642"/>
                    <a:gd name="T55" fmla="*/ 1296 h 1809"/>
                    <a:gd name="T56" fmla="*/ 253 w 1642"/>
                    <a:gd name="T57" fmla="*/ 1253 h 1809"/>
                    <a:gd name="T58" fmla="*/ 878 w 1642"/>
                    <a:gd name="T59" fmla="*/ 1048 h 1809"/>
                    <a:gd name="T60" fmla="*/ 1357 w 1642"/>
                    <a:gd name="T61" fmla="*/ 1047 h 1809"/>
                    <a:gd name="T62" fmla="*/ 1454 w 1642"/>
                    <a:gd name="T63" fmla="*/ 1001 h 1809"/>
                    <a:gd name="T64" fmla="*/ 1489 w 1642"/>
                    <a:gd name="T65" fmla="*/ 891 h 1809"/>
                    <a:gd name="T66" fmla="*/ 1481 w 1642"/>
                    <a:gd name="T67" fmla="*/ 308 h 1809"/>
                    <a:gd name="T68" fmla="*/ 1427 w 1642"/>
                    <a:gd name="T69" fmla="*/ 242 h 1809"/>
                    <a:gd name="T70" fmla="*/ 1311 w 1642"/>
                    <a:gd name="T71" fmla="*/ 221 h 1809"/>
                    <a:gd name="T72" fmla="*/ 268 w 1642"/>
                    <a:gd name="T73" fmla="*/ 225 h 1809"/>
                    <a:gd name="T74" fmla="*/ 184 w 1642"/>
                    <a:gd name="T75" fmla="*/ 269 h 1809"/>
                    <a:gd name="T76" fmla="*/ 151 w 1642"/>
                    <a:gd name="T77" fmla="*/ 373 h 1809"/>
                    <a:gd name="T78" fmla="*/ 152 w 1642"/>
                    <a:gd name="T79" fmla="*/ 909 h 1809"/>
                    <a:gd name="T80" fmla="*/ 201 w 1642"/>
                    <a:gd name="T81" fmla="*/ 1015 h 1809"/>
                    <a:gd name="T82" fmla="*/ 304 w 1642"/>
                    <a:gd name="T83" fmla="*/ 1047 h 1809"/>
                    <a:gd name="T84" fmla="*/ 767 w 1642"/>
                    <a:gd name="T85" fmla="*/ 221 h 1809"/>
                    <a:gd name="T86" fmla="*/ 1365 w 1642"/>
                    <a:gd name="T87" fmla="*/ 2 h 1809"/>
                    <a:gd name="T88" fmla="*/ 1513 w 1642"/>
                    <a:gd name="T89" fmla="*/ 60 h 1809"/>
                    <a:gd name="T90" fmla="*/ 1612 w 1642"/>
                    <a:gd name="T91" fmla="*/ 180 h 1809"/>
                    <a:gd name="T92" fmla="*/ 1642 w 1642"/>
                    <a:gd name="T93" fmla="*/ 322 h 1809"/>
                    <a:gd name="T94" fmla="*/ 1631 w 1642"/>
                    <a:gd name="T95" fmla="*/ 1574 h 1809"/>
                    <a:gd name="T96" fmla="*/ 1551 w 1642"/>
                    <a:gd name="T97" fmla="*/ 1717 h 1809"/>
                    <a:gd name="T98" fmla="*/ 1408 w 1642"/>
                    <a:gd name="T99" fmla="*/ 1798 h 1809"/>
                    <a:gd name="T100" fmla="*/ 274 w 1642"/>
                    <a:gd name="T101" fmla="*/ 1805 h 1809"/>
                    <a:gd name="T102" fmla="*/ 117 w 1642"/>
                    <a:gd name="T103" fmla="*/ 1739 h 1809"/>
                    <a:gd name="T104" fmla="*/ 19 w 1642"/>
                    <a:gd name="T105" fmla="*/ 1601 h 1809"/>
                    <a:gd name="T106" fmla="*/ 0 w 1642"/>
                    <a:gd name="T107" fmla="*/ 325 h 1809"/>
                    <a:gd name="T108" fmla="*/ 43 w 1642"/>
                    <a:gd name="T109" fmla="*/ 157 h 1809"/>
                    <a:gd name="T110" fmla="*/ 158 w 1642"/>
                    <a:gd name="T111" fmla="*/ 42 h 1809"/>
                    <a:gd name="T112" fmla="*/ 326 w 1642"/>
                    <a:gd name="T113" fmla="*/ 0 h 1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642" h="1809">
                      <a:moveTo>
                        <a:pt x="1091" y="1401"/>
                      </a:moveTo>
                      <a:lnTo>
                        <a:pt x="1065" y="1404"/>
                      </a:lnTo>
                      <a:lnTo>
                        <a:pt x="1043" y="1412"/>
                      </a:lnTo>
                      <a:lnTo>
                        <a:pt x="1022" y="1424"/>
                      </a:lnTo>
                      <a:lnTo>
                        <a:pt x="1006" y="1440"/>
                      </a:lnTo>
                      <a:lnTo>
                        <a:pt x="993" y="1459"/>
                      </a:lnTo>
                      <a:lnTo>
                        <a:pt x="986" y="1483"/>
                      </a:lnTo>
                      <a:lnTo>
                        <a:pt x="982" y="1508"/>
                      </a:lnTo>
                      <a:lnTo>
                        <a:pt x="985" y="1533"/>
                      </a:lnTo>
                      <a:lnTo>
                        <a:pt x="992" y="1557"/>
                      </a:lnTo>
                      <a:lnTo>
                        <a:pt x="1006" y="1577"/>
                      </a:lnTo>
                      <a:lnTo>
                        <a:pt x="1022" y="1593"/>
                      </a:lnTo>
                      <a:lnTo>
                        <a:pt x="1042" y="1606"/>
                      </a:lnTo>
                      <a:lnTo>
                        <a:pt x="1065" y="1614"/>
                      </a:lnTo>
                      <a:lnTo>
                        <a:pt x="1091" y="1616"/>
                      </a:lnTo>
                      <a:lnTo>
                        <a:pt x="1116" y="1614"/>
                      </a:lnTo>
                      <a:lnTo>
                        <a:pt x="1139" y="1606"/>
                      </a:lnTo>
                      <a:lnTo>
                        <a:pt x="1159" y="1594"/>
                      </a:lnTo>
                      <a:lnTo>
                        <a:pt x="1176" y="1578"/>
                      </a:lnTo>
                      <a:lnTo>
                        <a:pt x="1188" y="1558"/>
                      </a:lnTo>
                      <a:lnTo>
                        <a:pt x="1197" y="1536"/>
                      </a:lnTo>
                      <a:lnTo>
                        <a:pt x="1199" y="1510"/>
                      </a:lnTo>
                      <a:lnTo>
                        <a:pt x="1197" y="1485"/>
                      </a:lnTo>
                      <a:lnTo>
                        <a:pt x="1189" y="1462"/>
                      </a:lnTo>
                      <a:lnTo>
                        <a:pt x="1177" y="1442"/>
                      </a:lnTo>
                      <a:lnTo>
                        <a:pt x="1160" y="1424"/>
                      </a:lnTo>
                      <a:lnTo>
                        <a:pt x="1139" y="1412"/>
                      </a:lnTo>
                      <a:lnTo>
                        <a:pt x="1116" y="1404"/>
                      </a:lnTo>
                      <a:lnTo>
                        <a:pt x="1091" y="1401"/>
                      </a:lnTo>
                      <a:close/>
                      <a:moveTo>
                        <a:pt x="538" y="1399"/>
                      </a:moveTo>
                      <a:lnTo>
                        <a:pt x="514" y="1402"/>
                      </a:lnTo>
                      <a:lnTo>
                        <a:pt x="490" y="1411"/>
                      </a:lnTo>
                      <a:lnTo>
                        <a:pt x="469" y="1425"/>
                      </a:lnTo>
                      <a:lnTo>
                        <a:pt x="453" y="1442"/>
                      </a:lnTo>
                      <a:lnTo>
                        <a:pt x="440" y="1463"/>
                      </a:lnTo>
                      <a:lnTo>
                        <a:pt x="432" y="1486"/>
                      </a:lnTo>
                      <a:lnTo>
                        <a:pt x="430" y="1510"/>
                      </a:lnTo>
                      <a:lnTo>
                        <a:pt x="433" y="1536"/>
                      </a:lnTo>
                      <a:lnTo>
                        <a:pt x="441" y="1558"/>
                      </a:lnTo>
                      <a:lnTo>
                        <a:pt x="454" y="1578"/>
                      </a:lnTo>
                      <a:lnTo>
                        <a:pt x="471" y="1594"/>
                      </a:lnTo>
                      <a:lnTo>
                        <a:pt x="490" y="1606"/>
                      </a:lnTo>
                      <a:lnTo>
                        <a:pt x="514" y="1614"/>
                      </a:lnTo>
                      <a:lnTo>
                        <a:pt x="539" y="1616"/>
                      </a:lnTo>
                      <a:lnTo>
                        <a:pt x="564" y="1614"/>
                      </a:lnTo>
                      <a:lnTo>
                        <a:pt x="588" y="1606"/>
                      </a:lnTo>
                      <a:lnTo>
                        <a:pt x="608" y="1593"/>
                      </a:lnTo>
                      <a:lnTo>
                        <a:pt x="625" y="1577"/>
                      </a:lnTo>
                      <a:lnTo>
                        <a:pt x="637" y="1557"/>
                      </a:lnTo>
                      <a:lnTo>
                        <a:pt x="645" y="1533"/>
                      </a:lnTo>
                      <a:lnTo>
                        <a:pt x="648" y="1508"/>
                      </a:lnTo>
                      <a:lnTo>
                        <a:pt x="645" y="1484"/>
                      </a:lnTo>
                      <a:lnTo>
                        <a:pt x="636" y="1461"/>
                      </a:lnTo>
                      <a:lnTo>
                        <a:pt x="624" y="1440"/>
                      </a:lnTo>
                      <a:lnTo>
                        <a:pt x="606" y="1423"/>
                      </a:lnTo>
                      <a:lnTo>
                        <a:pt x="587" y="1410"/>
                      </a:lnTo>
                      <a:lnTo>
                        <a:pt x="563" y="1402"/>
                      </a:lnTo>
                      <a:lnTo>
                        <a:pt x="538" y="1399"/>
                      </a:lnTo>
                      <a:close/>
                      <a:moveTo>
                        <a:pt x="1379" y="1253"/>
                      </a:moveTo>
                      <a:lnTo>
                        <a:pt x="1350" y="1256"/>
                      </a:lnTo>
                      <a:lnTo>
                        <a:pt x="1324" y="1265"/>
                      </a:lnTo>
                      <a:lnTo>
                        <a:pt x="1301" y="1278"/>
                      </a:lnTo>
                      <a:lnTo>
                        <a:pt x="1282" y="1297"/>
                      </a:lnTo>
                      <a:lnTo>
                        <a:pt x="1266" y="1319"/>
                      </a:lnTo>
                      <a:lnTo>
                        <a:pt x="1258" y="1344"/>
                      </a:lnTo>
                      <a:lnTo>
                        <a:pt x="1254" y="1373"/>
                      </a:lnTo>
                      <a:lnTo>
                        <a:pt x="1258" y="1401"/>
                      </a:lnTo>
                      <a:lnTo>
                        <a:pt x="1266" y="1426"/>
                      </a:lnTo>
                      <a:lnTo>
                        <a:pt x="1281" y="1448"/>
                      </a:lnTo>
                      <a:lnTo>
                        <a:pt x="1300" y="1467"/>
                      </a:lnTo>
                      <a:lnTo>
                        <a:pt x="1322" y="1483"/>
                      </a:lnTo>
                      <a:lnTo>
                        <a:pt x="1347" y="1491"/>
                      </a:lnTo>
                      <a:lnTo>
                        <a:pt x="1375" y="1495"/>
                      </a:lnTo>
                      <a:lnTo>
                        <a:pt x="1402" y="1493"/>
                      </a:lnTo>
                      <a:lnTo>
                        <a:pt x="1427" y="1484"/>
                      </a:lnTo>
                      <a:lnTo>
                        <a:pt x="1450" y="1469"/>
                      </a:lnTo>
                      <a:lnTo>
                        <a:pt x="1469" y="1451"/>
                      </a:lnTo>
                      <a:lnTo>
                        <a:pt x="1483" y="1428"/>
                      </a:lnTo>
                      <a:lnTo>
                        <a:pt x="1493" y="1404"/>
                      </a:lnTo>
                      <a:lnTo>
                        <a:pt x="1496" y="1378"/>
                      </a:lnTo>
                      <a:lnTo>
                        <a:pt x="1494" y="1349"/>
                      </a:lnTo>
                      <a:lnTo>
                        <a:pt x="1485" y="1323"/>
                      </a:lnTo>
                      <a:lnTo>
                        <a:pt x="1472" y="1300"/>
                      </a:lnTo>
                      <a:lnTo>
                        <a:pt x="1453" y="1281"/>
                      </a:lnTo>
                      <a:lnTo>
                        <a:pt x="1432" y="1266"/>
                      </a:lnTo>
                      <a:lnTo>
                        <a:pt x="1407" y="1257"/>
                      </a:lnTo>
                      <a:lnTo>
                        <a:pt x="1379" y="1253"/>
                      </a:lnTo>
                      <a:close/>
                      <a:moveTo>
                        <a:pt x="253" y="1253"/>
                      </a:moveTo>
                      <a:lnTo>
                        <a:pt x="225" y="1256"/>
                      </a:lnTo>
                      <a:lnTo>
                        <a:pt x="200" y="1265"/>
                      </a:lnTo>
                      <a:lnTo>
                        <a:pt x="178" y="1279"/>
                      </a:lnTo>
                      <a:lnTo>
                        <a:pt x="160" y="1298"/>
                      </a:lnTo>
                      <a:lnTo>
                        <a:pt x="146" y="1320"/>
                      </a:lnTo>
                      <a:lnTo>
                        <a:pt x="138" y="1346"/>
                      </a:lnTo>
                      <a:lnTo>
                        <a:pt x="134" y="1373"/>
                      </a:lnTo>
                      <a:lnTo>
                        <a:pt x="138" y="1402"/>
                      </a:lnTo>
                      <a:lnTo>
                        <a:pt x="147" y="1427"/>
                      </a:lnTo>
                      <a:lnTo>
                        <a:pt x="160" y="1449"/>
                      </a:lnTo>
                      <a:lnTo>
                        <a:pt x="179" y="1467"/>
                      </a:lnTo>
                      <a:lnTo>
                        <a:pt x="201" y="1482"/>
                      </a:lnTo>
                      <a:lnTo>
                        <a:pt x="226" y="1490"/>
                      </a:lnTo>
                      <a:lnTo>
                        <a:pt x="255" y="1493"/>
                      </a:lnTo>
                      <a:lnTo>
                        <a:pt x="284" y="1489"/>
                      </a:lnTo>
                      <a:lnTo>
                        <a:pt x="309" y="1480"/>
                      </a:lnTo>
                      <a:lnTo>
                        <a:pt x="331" y="1466"/>
                      </a:lnTo>
                      <a:lnTo>
                        <a:pt x="350" y="1447"/>
                      </a:lnTo>
                      <a:lnTo>
                        <a:pt x="363" y="1425"/>
                      </a:lnTo>
                      <a:lnTo>
                        <a:pt x="372" y="1400"/>
                      </a:lnTo>
                      <a:lnTo>
                        <a:pt x="375" y="1371"/>
                      </a:lnTo>
                      <a:lnTo>
                        <a:pt x="372" y="1343"/>
                      </a:lnTo>
                      <a:lnTo>
                        <a:pt x="362" y="1318"/>
                      </a:lnTo>
                      <a:lnTo>
                        <a:pt x="348" y="1296"/>
                      </a:lnTo>
                      <a:lnTo>
                        <a:pt x="329" y="1278"/>
                      </a:lnTo>
                      <a:lnTo>
                        <a:pt x="307" y="1265"/>
                      </a:lnTo>
                      <a:lnTo>
                        <a:pt x="280" y="1256"/>
                      </a:lnTo>
                      <a:lnTo>
                        <a:pt x="253" y="1253"/>
                      </a:lnTo>
                      <a:close/>
                      <a:moveTo>
                        <a:pt x="896" y="220"/>
                      </a:moveTo>
                      <a:lnTo>
                        <a:pt x="887" y="221"/>
                      </a:lnTo>
                      <a:lnTo>
                        <a:pt x="878" y="222"/>
                      </a:lnTo>
                      <a:lnTo>
                        <a:pt x="878" y="1048"/>
                      </a:lnTo>
                      <a:lnTo>
                        <a:pt x="891" y="1049"/>
                      </a:lnTo>
                      <a:lnTo>
                        <a:pt x="903" y="1049"/>
                      </a:lnTo>
                      <a:lnTo>
                        <a:pt x="1324" y="1049"/>
                      </a:lnTo>
                      <a:lnTo>
                        <a:pt x="1357" y="1047"/>
                      </a:lnTo>
                      <a:lnTo>
                        <a:pt x="1387" y="1042"/>
                      </a:lnTo>
                      <a:lnTo>
                        <a:pt x="1413" y="1032"/>
                      </a:lnTo>
                      <a:lnTo>
                        <a:pt x="1436" y="1018"/>
                      </a:lnTo>
                      <a:lnTo>
                        <a:pt x="1454" y="1001"/>
                      </a:lnTo>
                      <a:lnTo>
                        <a:pt x="1469" y="980"/>
                      </a:lnTo>
                      <a:lnTo>
                        <a:pt x="1480" y="954"/>
                      </a:lnTo>
                      <a:lnTo>
                        <a:pt x="1486" y="925"/>
                      </a:lnTo>
                      <a:lnTo>
                        <a:pt x="1489" y="891"/>
                      </a:lnTo>
                      <a:lnTo>
                        <a:pt x="1492" y="626"/>
                      </a:lnTo>
                      <a:lnTo>
                        <a:pt x="1489" y="361"/>
                      </a:lnTo>
                      <a:lnTo>
                        <a:pt x="1486" y="332"/>
                      </a:lnTo>
                      <a:lnTo>
                        <a:pt x="1481" y="308"/>
                      </a:lnTo>
                      <a:lnTo>
                        <a:pt x="1473" y="287"/>
                      </a:lnTo>
                      <a:lnTo>
                        <a:pt x="1461" y="269"/>
                      </a:lnTo>
                      <a:lnTo>
                        <a:pt x="1446" y="253"/>
                      </a:lnTo>
                      <a:lnTo>
                        <a:pt x="1427" y="242"/>
                      </a:lnTo>
                      <a:lnTo>
                        <a:pt x="1405" y="233"/>
                      </a:lnTo>
                      <a:lnTo>
                        <a:pt x="1379" y="227"/>
                      </a:lnTo>
                      <a:lnTo>
                        <a:pt x="1345" y="222"/>
                      </a:lnTo>
                      <a:lnTo>
                        <a:pt x="1311" y="221"/>
                      </a:lnTo>
                      <a:lnTo>
                        <a:pt x="896" y="220"/>
                      </a:lnTo>
                      <a:close/>
                      <a:moveTo>
                        <a:pt x="531" y="220"/>
                      </a:moveTo>
                      <a:lnTo>
                        <a:pt x="298" y="221"/>
                      </a:lnTo>
                      <a:lnTo>
                        <a:pt x="268" y="225"/>
                      </a:lnTo>
                      <a:lnTo>
                        <a:pt x="242" y="230"/>
                      </a:lnTo>
                      <a:lnTo>
                        <a:pt x="220" y="239"/>
                      </a:lnTo>
                      <a:lnTo>
                        <a:pt x="200" y="252"/>
                      </a:lnTo>
                      <a:lnTo>
                        <a:pt x="184" y="269"/>
                      </a:lnTo>
                      <a:lnTo>
                        <a:pt x="172" y="289"/>
                      </a:lnTo>
                      <a:lnTo>
                        <a:pt x="162" y="312"/>
                      </a:lnTo>
                      <a:lnTo>
                        <a:pt x="155" y="338"/>
                      </a:lnTo>
                      <a:lnTo>
                        <a:pt x="151" y="373"/>
                      </a:lnTo>
                      <a:lnTo>
                        <a:pt x="149" y="407"/>
                      </a:lnTo>
                      <a:lnTo>
                        <a:pt x="148" y="637"/>
                      </a:lnTo>
                      <a:lnTo>
                        <a:pt x="149" y="867"/>
                      </a:lnTo>
                      <a:lnTo>
                        <a:pt x="152" y="909"/>
                      </a:lnTo>
                      <a:lnTo>
                        <a:pt x="162" y="951"/>
                      </a:lnTo>
                      <a:lnTo>
                        <a:pt x="171" y="976"/>
                      </a:lnTo>
                      <a:lnTo>
                        <a:pt x="184" y="997"/>
                      </a:lnTo>
                      <a:lnTo>
                        <a:pt x="201" y="1015"/>
                      </a:lnTo>
                      <a:lnTo>
                        <a:pt x="221" y="1028"/>
                      </a:lnTo>
                      <a:lnTo>
                        <a:pt x="244" y="1038"/>
                      </a:lnTo>
                      <a:lnTo>
                        <a:pt x="270" y="1044"/>
                      </a:lnTo>
                      <a:lnTo>
                        <a:pt x="304" y="1047"/>
                      </a:lnTo>
                      <a:lnTo>
                        <a:pt x="336" y="1048"/>
                      </a:lnTo>
                      <a:lnTo>
                        <a:pt x="733" y="1049"/>
                      </a:lnTo>
                      <a:lnTo>
                        <a:pt x="767" y="1049"/>
                      </a:lnTo>
                      <a:lnTo>
                        <a:pt x="767" y="221"/>
                      </a:lnTo>
                      <a:lnTo>
                        <a:pt x="531" y="220"/>
                      </a:lnTo>
                      <a:close/>
                      <a:moveTo>
                        <a:pt x="326" y="0"/>
                      </a:moveTo>
                      <a:lnTo>
                        <a:pt x="1323" y="0"/>
                      </a:lnTo>
                      <a:lnTo>
                        <a:pt x="1365" y="2"/>
                      </a:lnTo>
                      <a:lnTo>
                        <a:pt x="1405" y="10"/>
                      </a:lnTo>
                      <a:lnTo>
                        <a:pt x="1443" y="22"/>
                      </a:lnTo>
                      <a:lnTo>
                        <a:pt x="1480" y="39"/>
                      </a:lnTo>
                      <a:lnTo>
                        <a:pt x="1513" y="60"/>
                      </a:lnTo>
                      <a:lnTo>
                        <a:pt x="1543" y="84"/>
                      </a:lnTo>
                      <a:lnTo>
                        <a:pt x="1569" y="113"/>
                      </a:lnTo>
                      <a:lnTo>
                        <a:pt x="1593" y="145"/>
                      </a:lnTo>
                      <a:lnTo>
                        <a:pt x="1612" y="180"/>
                      </a:lnTo>
                      <a:lnTo>
                        <a:pt x="1627" y="218"/>
                      </a:lnTo>
                      <a:lnTo>
                        <a:pt x="1638" y="259"/>
                      </a:lnTo>
                      <a:lnTo>
                        <a:pt x="1641" y="290"/>
                      </a:lnTo>
                      <a:lnTo>
                        <a:pt x="1642" y="322"/>
                      </a:lnTo>
                      <a:lnTo>
                        <a:pt x="1642" y="903"/>
                      </a:lnTo>
                      <a:lnTo>
                        <a:pt x="1642" y="1485"/>
                      </a:lnTo>
                      <a:lnTo>
                        <a:pt x="1639" y="1531"/>
                      </a:lnTo>
                      <a:lnTo>
                        <a:pt x="1631" y="1574"/>
                      </a:lnTo>
                      <a:lnTo>
                        <a:pt x="1618" y="1615"/>
                      </a:lnTo>
                      <a:lnTo>
                        <a:pt x="1600" y="1653"/>
                      </a:lnTo>
                      <a:lnTo>
                        <a:pt x="1577" y="1687"/>
                      </a:lnTo>
                      <a:lnTo>
                        <a:pt x="1551" y="1717"/>
                      </a:lnTo>
                      <a:lnTo>
                        <a:pt x="1520" y="1745"/>
                      </a:lnTo>
                      <a:lnTo>
                        <a:pt x="1485" y="1767"/>
                      </a:lnTo>
                      <a:lnTo>
                        <a:pt x="1448" y="1784"/>
                      </a:lnTo>
                      <a:lnTo>
                        <a:pt x="1408" y="1798"/>
                      </a:lnTo>
                      <a:lnTo>
                        <a:pt x="1365" y="1807"/>
                      </a:lnTo>
                      <a:lnTo>
                        <a:pt x="1318" y="1809"/>
                      </a:lnTo>
                      <a:lnTo>
                        <a:pt x="319" y="1809"/>
                      </a:lnTo>
                      <a:lnTo>
                        <a:pt x="274" y="1805"/>
                      </a:lnTo>
                      <a:lnTo>
                        <a:pt x="231" y="1797"/>
                      </a:lnTo>
                      <a:lnTo>
                        <a:pt x="190" y="1782"/>
                      </a:lnTo>
                      <a:lnTo>
                        <a:pt x="151" y="1763"/>
                      </a:lnTo>
                      <a:lnTo>
                        <a:pt x="117" y="1739"/>
                      </a:lnTo>
                      <a:lnTo>
                        <a:pt x="86" y="1710"/>
                      </a:lnTo>
                      <a:lnTo>
                        <a:pt x="59" y="1677"/>
                      </a:lnTo>
                      <a:lnTo>
                        <a:pt x="36" y="1641"/>
                      </a:lnTo>
                      <a:lnTo>
                        <a:pt x="19" y="1601"/>
                      </a:lnTo>
                      <a:lnTo>
                        <a:pt x="6" y="1557"/>
                      </a:lnTo>
                      <a:lnTo>
                        <a:pt x="2" y="1521"/>
                      </a:lnTo>
                      <a:lnTo>
                        <a:pt x="0" y="1486"/>
                      </a:lnTo>
                      <a:lnTo>
                        <a:pt x="0" y="325"/>
                      </a:lnTo>
                      <a:lnTo>
                        <a:pt x="2" y="279"/>
                      </a:lnTo>
                      <a:lnTo>
                        <a:pt x="11" y="236"/>
                      </a:lnTo>
                      <a:lnTo>
                        <a:pt x="24" y="195"/>
                      </a:lnTo>
                      <a:lnTo>
                        <a:pt x="43" y="157"/>
                      </a:lnTo>
                      <a:lnTo>
                        <a:pt x="65" y="123"/>
                      </a:lnTo>
                      <a:lnTo>
                        <a:pt x="91" y="92"/>
                      </a:lnTo>
                      <a:lnTo>
                        <a:pt x="122" y="65"/>
                      </a:lnTo>
                      <a:lnTo>
                        <a:pt x="158" y="42"/>
                      </a:lnTo>
                      <a:lnTo>
                        <a:pt x="195" y="25"/>
                      </a:lnTo>
                      <a:lnTo>
                        <a:pt x="236" y="11"/>
                      </a:lnTo>
                      <a:lnTo>
                        <a:pt x="279" y="4"/>
                      </a:lnTo>
                      <a:lnTo>
                        <a:pt x="32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sp>
            <p:nvSpPr>
              <p:cNvPr id="62" name="train"/>
              <p:cNvSpPr/>
              <p:nvPr/>
            </p:nvSpPr>
            <p:spPr>
              <a:xfrm>
                <a:off x="922636" y="5944181"/>
                <a:ext cx="5180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3" name="Straight Connector 62"/>
              <p:cNvCxnSpPr>
                <a:cxnSpLocks/>
              </p:cNvCxnSpPr>
              <p:nvPr/>
            </p:nvCxnSpPr>
            <p:spPr>
              <a:xfrm>
                <a:off x="1167329" y="3605239"/>
                <a:ext cx="0" cy="1622530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Group 110"/>
          <p:cNvGrpSpPr/>
          <p:nvPr/>
        </p:nvGrpSpPr>
        <p:grpSpPr>
          <a:xfrm>
            <a:off x="1234578" y="2834450"/>
            <a:ext cx="22378748" cy="5248268"/>
            <a:chOff x="485468" y="1257700"/>
            <a:chExt cx="10373930" cy="2428875"/>
          </a:xfrm>
        </p:grpSpPr>
        <p:sp>
          <p:nvSpPr>
            <p:cNvPr id="112" name="Mobility as"/>
            <p:cNvSpPr/>
            <p:nvPr/>
          </p:nvSpPr>
          <p:spPr>
            <a:xfrm>
              <a:off x="9549923" y="2091597"/>
              <a:ext cx="1309475" cy="726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sl-SI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Mobility as</a:t>
              </a:r>
            </a:p>
            <a:p>
              <a:pPr algn="ctr"/>
              <a:r>
                <a:rPr lang="sl-SI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a Service</a:t>
              </a:r>
            </a:p>
            <a:p>
              <a:pPr algn="ctr"/>
              <a:r>
                <a:rPr lang="sl-SI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(aggregators)</a:t>
              </a:r>
              <a:endParaRPr lang="de-AT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3598545" y="1257700"/>
              <a:ext cx="2609850" cy="2428875"/>
              <a:chOff x="3598545" y="1257700"/>
              <a:chExt cx="2609850" cy="2428875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3598545" y="1257700"/>
                <a:ext cx="2609850" cy="242887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l-SI" dirty="0"/>
              </a:p>
            </p:txBody>
          </p:sp>
          <p:sp>
            <p:nvSpPr>
              <p:cNvPr id="138" name="Public transportation"/>
              <p:cNvSpPr/>
              <p:nvPr/>
            </p:nvSpPr>
            <p:spPr>
              <a:xfrm>
                <a:off x="3650565" y="1342238"/>
                <a:ext cx="25058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Public transportation</a:t>
                </a:r>
              </a:p>
              <a:p>
                <a:pPr algn="ctr"/>
                <a:r>
                  <a:rPr lang="sl-SI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takes it all</a:t>
                </a:r>
                <a:endParaRPr lang="de-A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39" name="bus white"/>
              <p:cNvGrpSpPr/>
              <p:nvPr/>
            </p:nvGrpSpPr>
            <p:grpSpPr>
              <a:xfrm>
                <a:off x="4795283" y="2005616"/>
                <a:ext cx="720725" cy="720725"/>
                <a:chOff x="8439150" y="3835400"/>
                <a:chExt cx="720725" cy="720725"/>
              </a:xfrm>
              <a:solidFill>
                <a:schemeClr val="bg1"/>
              </a:solidFill>
            </p:grpSpPr>
            <p:sp>
              <p:nvSpPr>
                <p:cNvPr id="150" name="Freeform 55"/>
                <p:cNvSpPr>
                  <a:spLocks noEditPoints="1"/>
                </p:cNvSpPr>
                <p:nvPr/>
              </p:nvSpPr>
              <p:spPr bwMode="auto">
                <a:xfrm>
                  <a:off x="8599488" y="3970338"/>
                  <a:ext cx="400050" cy="400050"/>
                </a:xfrm>
                <a:custGeom>
                  <a:avLst/>
                  <a:gdLst>
                    <a:gd name="T0" fmla="*/ 683 w 2017"/>
                    <a:gd name="T1" fmla="*/ 1705 h 2020"/>
                    <a:gd name="T2" fmla="*/ 800 w 2017"/>
                    <a:gd name="T3" fmla="*/ 1794 h 2020"/>
                    <a:gd name="T4" fmla="*/ 860 w 2017"/>
                    <a:gd name="T5" fmla="*/ 1664 h 2020"/>
                    <a:gd name="T6" fmla="*/ 1213 w 2017"/>
                    <a:gd name="T7" fmla="*/ 1612 h 2020"/>
                    <a:gd name="T8" fmla="*/ 1145 w 2017"/>
                    <a:gd name="T9" fmla="*/ 1728 h 2020"/>
                    <a:gd name="T10" fmla="*/ 1281 w 2017"/>
                    <a:gd name="T11" fmla="*/ 1783 h 2020"/>
                    <a:gd name="T12" fmla="*/ 1301 w 2017"/>
                    <a:gd name="T13" fmla="*/ 1636 h 2020"/>
                    <a:gd name="T14" fmla="*/ 222 w 2017"/>
                    <a:gd name="T15" fmla="*/ 1460 h 2020"/>
                    <a:gd name="T16" fmla="*/ 181 w 2017"/>
                    <a:gd name="T17" fmla="*/ 1799 h 2020"/>
                    <a:gd name="T18" fmla="*/ 318 w 2017"/>
                    <a:gd name="T19" fmla="*/ 1878 h 2020"/>
                    <a:gd name="T20" fmla="*/ 402 w 2017"/>
                    <a:gd name="T21" fmla="*/ 1664 h 2020"/>
                    <a:gd name="T22" fmla="*/ 340 w 2017"/>
                    <a:gd name="T23" fmla="*/ 1450 h 2020"/>
                    <a:gd name="T24" fmla="*/ 1646 w 2017"/>
                    <a:gd name="T25" fmla="*/ 1475 h 2020"/>
                    <a:gd name="T26" fmla="*/ 1636 w 2017"/>
                    <a:gd name="T27" fmla="*/ 1816 h 2020"/>
                    <a:gd name="T28" fmla="*/ 1783 w 2017"/>
                    <a:gd name="T29" fmla="*/ 1865 h 2020"/>
                    <a:gd name="T30" fmla="*/ 1846 w 2017"/>
                    <a:gd name="T31" fmla="*/ 1552 h 2020"/>
                    <a:gd name="T32" fmla="*/ 1736 w 2017"/>
                    <a:gd name="T33" fmla="*/ 1432 h 2020"/>
                    <a:gd name="T34" fmla="*/ 422 w 2017"/>
                    <a:gd name="T35" fmla="*/ 1316 h 2020"/>
                    <a:gd name="T36" fmla="*/ 463 w 2017"/>
                    <a:gd name="T37" fmla="*/ 1363 h 2020"/>
                    <a:gd name="T38" fmla="*/ 1573 w 2017"/>
                    <a:gd name="T39" fmla="*/ 1361 h 2020"/>
                    <a:gd name="T40" fmla="*/ 1581 w 2017"/>
                    <a:gd name="T41" fmla="*/ 1296 h 2020"/>
                    <a:gd name="T42" fmla="*/ 482 w 2017"/>
                    <a:gd name="T43" fmla="*/ 1287 h 2020"/>
                    <a:gd name="T44" fmla="*/ 234 w 2017"/>
                    <a:gd name="T45" fmla="*/ 170 h 2020"/>
                    <a:gd name="T46" fmla="*/ 134 w 2017"/>
                    <a:gd name="T47" fmla="*/ 378 h 2020"/>
                    <a:gd name="T48" fmla="*/ 161 w 2017"/>
                    <a:gd name="T49" fmla="*/ 1123 h 2020"/>
                    <a:gd name="T50" fmla="*/ 201 w 2017"/>
                    <a:gd name="T51" fmla="*/ 1001 h 2020"/>
                    <a:gd name="T52" fmla="*/ 354 w 2017"/>
                    <a:gd name="T53" fmla="*/ 859 h 2020"/>
                    <a:gd name="T54" fmla="*/ 322 w 2017"/>
                    <a:gd name="T55" fmla="*/ 697 h 2020"/>
                    <a:gd name="T56" fmla="*/ 436 w 2017"/>
                    <a:gd name="T57" fmla="*/ 526 h 2020"/>
                    <a:gd name="T58" fmla="*/ 623 w 2017"/>
                    <a:gd name="T59" fmla="*/ 577 h 2020"/>
                    <a:gd name="T60" fmla="*/ 650 w 2017"/>
                    <a:gd name="T61" fmla="*/ 758 h 2020"/>
                    <a:gd name="T62" fmla="*/ 633 w 2017"/>
                    <a:gd name="T63" fmla="*/ 860 h 2020"/>
                    <a:gd name="T64" fmla="*/ 751 w 2017"/>
                    <a:gd name="T65" fmla="*/ 929 h 2020"/>
                    <a:gd name="T66" fmla="*/ 899 w 2017"/>
                    <a:gd name="T67" fmla="*/ 824 h 2020"/>
                    <a:gd name="T68" fmla="*/ 837 w 2017"/>
                    <a:gd name="T69" fmla="*/ 648 h 2020"/>
                    <a:gd name="T70" fmla="*/ 964 w 2017"/>
                    <a:gd name="T71" fmla="*/ 521 h 2020"/>
                    <a:gd name="T72" fmla="*/ 1139 w 2017"/>
                    <a:gd name="T73" fmla="*/ 584 h 2020"/>
                    <a:gd name="T74" fmla="*/ 1149 w 2017"/>
                    <a:gd name="T75" fmla="*/ 778 h 2020"/>
                    <a:gd name="T76" fmla="*/ 1213 w 2017"/>
                    <a:gd name="T77" fmla="*/ 891 h 2020"/>
                    <a:gd name="T78" fmla="*/ 1415 w 2017"/>
                    <a:gd name="T79" fmla="*/ 852 h 2020"/>
                    <a:gd name="T80" fmla="*/ 1357 w 2017"/>
                    <a:gd name="T81" fmla="*/ 668 h 2020"/>
                    <a:gd name="T82" fmla="*/ 1500 w 2017"/>
                    <a:gd name="T83" fmla="*/ 520 h 2020"/>
                    <a:gd name="T84" fmla="*/ 1676 w 2017"/>
                    <a:gd name="T85" fmla="*/ 599 h 2020"/>
                    <a:gd name="T86" fmla="*/ 1671 w 2017"/>
                    <a:gd name="T87" fmla="*/ 784 h 2020"/>
                    <a:gd name="T88" fmla="*/ 1740 w 2017"/>
                    <a:gd name="T89" fmla="*/ 892 h 2020"/>
                    <a:gd name="T90" fmla="*/ 1832 w 2017"/>
                    <a:gd name="T91" fmla="*/ 1099 h 2020"/>
                    <a:gd name="T92" fmla="*/ 1883 w 2017"/>
                    <a:gd name="T93" fmla="*/ 669 h 2020"/>
                    <a:gd name="T94" fmla="*/ 1802 w 2017"/>
                    <a:gd name="T95" fmla="*/ 188 h 2020"/>
                    <a:gd name="T96" fmla="*/ 1729 w 2017"/>
                    <a:gd name="T97" fmla="*/ 0 h 2020"/>
                    <a:gd name="T98" fmla="*/ 1956 w 2017"/>
                    <a:gd name="T99" fmla="*/ 100 h 2020"/>
                    <a:gd name="T100" fmla="*/ 2017 w 2017"/>
                    <a:gd name="T101" fmla="*/ 896 h 2020"/>
                    <a:gd name="T102" fmla="*/ 1995 w 2017"/>
                    <a:gd name="T103" fmla="*/ 1814 h 2020"/>
                    <a:gd name="T104" fmla="*/ 1801 w 2017"/>
                    <a:gd name="T105" fmla="*/ 1997 h 2020"/>
                    <a:gd name="T106" fmla="*/ 324 w 2017"/>
                    <a:gd name="T107" fmla="*/ 2018 h 2020"/>
                    <a:gd name="T108" fmla="*/ 48 w 2017"/>
                    <a:gd name="T109" fmla="*/ 1871 h 2020"/>
                    <a:gd name="T110" fmla="*/ 1 w 2017"/>
                    <a:gd name="T111" fmla="*/ 1407 h 2020"/>
                    <a:gd name="T112" fmla="*/ 1 w 2017"/>
                    <a:gd name="T113" fmla="*/ 366 h 2020"/>
                    <a:gd name="T114" fmla="*/ 73 w 2017"/>
                    <a:gd name="T115" fmla="*/ 80 h 2020"/>
                    <a:gd name="T116" fmla="*/ 1729 w 2017"/>
                    <a:gd name="T117" fmla="*/ 0 h 20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17" h="2020">
                      <a:moveTo>
                        <a:pt x="776" y="1611"/>
                      </a:moveTo>
                      <a:lnTo>
                        <a:pt x="752" y="1614"/>
                      </a:lnTo>
                      <a:lnTo>
                        <a:pt x="730" y="1624"/>
                      </a:lnTo>
                      <a:lnTo>
                        <a:pt x="711" y="1638"/>
                      </a:lnTo>
                      <a:lnTo>
                        <a:pt x="695" y="1657"/>
                      </a:lnTo>
                      <a:lnTo>
                        <a:pt x="686" y="1679"/>
                      </a:lnTo>
                      <a:lnTo>
                        <a:pt x="683" y="1705"/>
                      </a:lnTo>
                      <a:lnTo>
                        <a:pt x="686" y="1729"/>
                      </a:lnTo>
                      <a:lnTo>
                        <a:pt x="695" y="1751"/>
                      </a:lnTo>
                      <a:lnTo>
                        <a:pt x="709" y="1770"/>
                      </a:lnTo>
                      <a:lnTo>
                        <a:pt x="727" y="1784"/>
                      </a:lnTo>
                      <a:lnTo>
                        <a:pt x="749" y="1794"/>
                      </a:lnTo>
                      <a:lnTo>
                        <a:pt x="775" y="1798"/>
                      </a:lnTo>
                      <a:lnTo>
                        <a:pt x="800" y="1794"/>
                      </a:lnTo>
                      <a:lnTo>
                        <a:pt x="824" y="1785"/>
                      </a:lnTo>
                      <a:lnTo>
                        <a:pt x="842" y="1772"/>
                      </a:lnTo>
                      <a:lnTo>
                        <a:pt x="857" y="1753"/>
                      </a:lnTo>
                      <a:lnTo>
                        <a:pt x="866" y="1731"/>
                      </a:lnTo>
                      <a:lnTo>
                        <a:pt x="870" y="1707"/>
                      </a:lnTo>
                      <a:lnTo>
                        <a:pt x="868" y="1685"/>
                      </a:lnTo>
                      <a:lnTo>
                        <a:pt x="860" y="1664"/>
                      </a:lnTo>
                      <a:lnTo>
                        <a:pt x="849" y="1646"/>
                      </a:lnTo>
                      <a:lnTo>
                        <a:pt x="835" y="1632"/>
                      </a:lnTo>
                      <a:lnTo>
                        <a:pt x="817" y="1620"/>
                      </a:lnTo>
                      <a:lnTo>
                        <a:pt x="797" y="1613"/>
                      </a:lnTo>
                      <a:lnTo>
                        <a:pt x="776" y="1611"/>
                      </a:lnTo>
                      <a:close/>
                      <a:moveTo>
                        <a:pt x="1234" y="1610"/>
                      </a:moveTo>
                      <a:lnTo>
                        <a:pt x="1213" y="1612"/>
                      </a:lnTo>
                      <a:lnTo>
                        <a:pt x="1193" y="1619"/>
                      </a:lnTo>
                      <a:lnTo>
                        <a:pt x="1176" y="1630"/>
                      </a:lnTo>
                      <a:lnTo>
                        <a:pt x="1162" y="1644"/>
                      </a:lnTo>
                      <a:lnTo>
                        <a:pt x="1151" y="1661"/>
                      </a:lnTo>
                      <a:lnTo>
                        <a:pt x="1144" y="1680"/>
                      </a:lnTo>
                      <a:lnTo>
                        <a:pt x="1142" y="1703"/>
                      </a:lnTo>
                      <a:lnTo>
                        <a:pt x="1145" y="1728"/>
                      </a:lnTo>
                      <a:lnTo>
                        <a:pt x="1154" y="1750"/>
                      </a:lnTo>
                      <a:lnTo>
                        <a:pt x="1168" y="1769"/>
                      </a:lnTo>
                      <a:lnTo>
                        <a:pt x="1187" y="1783"/>
                      </a:lnTo>
                      <a:lnTo>
                        <a:pt x="1208" y="1793"/>
                      </a:lnTo>
                      <a:lnTo>
                        <a:pt x="1234" y="1796"/>
                      </a:lnTo>
                      <a:lnTo>
                        <a:pt x="1259" y="1793"/>
                      </a:lnTo>
                      <a:lnTo>
                        <a:pt x="1281" y="1783"/>
                      </a:lnTo>
                      <a:lnTo>
                        <a:pt x="1301" y="1769"/>
                      </a:lnTo>
                      <a:lnTo>
                        <a:pt x="1317" y="1749"/>
                      </a:lnTo>
                      <a:lnTo>
                        <a:pt x="1325" y="1727"/>
                      </a:lnTo>
                      <a:lnTo>
                        <a:pt x="1329" y="1701"/>
                      </a:lnTo>
                      <a:lnTo>
                        <a:pt x="1325" y="1677"/>
                      </a:lnTo>
                      <a:lnTo>
                        <a:pt x="1315" y="1655"/>
                      </a:lnTo>
                      <a:lnTo>
                        <a:pt x="1301" y="1636"/>
                      </a:lnTo>
                      <a:lnTo>
                        <a:pt x="1281" y="1622"/>
                      </a:lnTo>
                      <a:lnTo>
                        <a:pt x="1259" y="1613"/>
                      </a:lnTo>
                      <a:lnTo>
                        <a:pt x="1234" y="1610"/>
                      </a:lnTo>
                      <a:close/>
                      <a:moveTo>
                        <a:pt x="292" y="1438"/>
                      </a:moveTo>
                      <a:lnTo>
                        <a:pt x="266" y="1439"/>
                      </a:lnTo>
                      <a:lnTo>
                        <a:pt x="243" y="1447"/>
                      </a:lnTo>
                      <a:lnTo>
                        <a:pt x="222" y="1460"/>
                      </a:lnTo>
                      <a:lnTo>
                        <a:pt x="203" y="1477"/>
                      </a:lnTo>
                      <a:lnTo>
                        <a:pt x="189" y="1498"/>
                      </a:lnTo>
                      <a:lnTo>
                        <a:pt x="180" y="1522"/>
                      </a:lnTo>
                      <a:lnTo>
                        <a:pt x="176" y="1549"/>
                      </a:lnTo>
                      <a:lnTo>
                        <a:pt x="175" y="1661"/>
                      </a:lnTo>
                      <a:lnTo>
                        <a:pt x="177" y="1772"/>
                      </a:lnTo>
                      <a:lnTo>
                        <a:pt x="181" y="1799"/>
                      </a:lnTo>
                      <a:lnTo>
                        <a:pt x="190" y="1822"/>
                      </a:lnTo>
                      <a:lnTo>
                        <a:pt x="204" y="1843"/>
                      </a:lnTo>
                      <a:lnTo>
                        <a:pt x="222" y="1859"/>
                      </a:lnTo>
                      <a:lnTo>
                        <a:pt x="243" y="1873"/>
                      </a:lnTo>
                      <a:lnTo>
                        <a:pt x="266" y="1880"/>
                      </a:lnTo>
                      <a:lnTo>
                        <a:pt x="292" y="1883"/>
                      </a:lnTo>
                      <a:lnTo>
                        <a:pt x="318" y="1878"/>
                      </a:lnTo>
                      <a:lnTo>
                        <a:pt x="342" y="1869"/>
                      </a:lnTo>
                      <a:lnTo>
                        <a:pt x="361" y="1855"/>
                      </a:lnTo>
                      <a:lnTo>
                        <a:pt x="378" y="1837"/>
                      </a:lnTo>
                      <a:lnTo>
                        <a:pt x="391" y="1815"/>
                      </a:lnTo>
                      <a:lnTo>
                        <a:pt x="399" y="1791"/>
                      </a:lnTo>
                      <a:lnTo>
                        <a:pt x="402" y="1763"/>
                      </a:lnTo>
                      <a:lnTo>
                        <a:pt x="402" y="1664"/>
                      </a:lnTo>
                      <a:lnTo>
                        <a:pt x="402" y="1609"/>
                      </a:lnTo>
                      <a:lnTo>
                        <a:pt x="401" y="1553"/>
                      </a:lnTo>
                      <a:lnTo>
                        <a:pt x="398" y="1527"/>
                      </a:lnTo>
                      <a:lnTo>
                        <a:pt x="390" y="1502"/>
                      </a:lnTo>
                      <a:lnTo>
                        <a:pt x="377" y="1481"/>
                      </a:lnTo>
                      <a:lnTo>
                        <a:pt x="360" y="1464"/>
                      </a:lnTo>
                      <a:lnTo>
                        <a:pt x="340" y="1450"/>
                      </a:lnTo>
                      <a:lnTo>
                        <a:pt x="317" y="1442"/>
                      </a:lnTo>
                      <a:lnTo>
                        <a:pt x="292" y="1438"/>
                      </a:lnTo>
                      <a:close/>
                      <a:moveTo>
                        <a:pt x="1736" y="1432"/>
                      </a:moveTo>
                      <a:lnTo>
                        <a:pt x="1709" y="1434"/>
                      </a:lnTo>
                      <a:lnTo>
                        <a:pt x="1685" y="1443"/>
                      </a:lnTo>
                      <a:lnTo>
                        <a:pt x="1663" y="1456"/>
                      </a:lnTo>
                      <a:lnTo>
                        <a:pt x="1646" y="1475"/>
                      </a:lnTo>
                      <a:lnTo>
                        <a:pt x="1632" y="1497"/>
                      </a:lnTo>
                      <a:lnTo>
                        <a:pt x="1624" y="1523"/>
                      </a:lnTo>
                      <a:lnTo>
                        <a:pt x="1621" y="1553"/>
                      </a:lnTo>
                      <a:lnTo>
                        <a:pt x="1621" y="1662"/>
                      </a:lnTo>
                      <a:lnTo>
                        <a:pt x="1624" y="1770"/>
                      </a:lnTo>
                      <a:lnTo>
                        <a:pt x="1627" y="1794"/>
                      </a:lnTo>
                      <a:lnTo>
                        <a:pt x="1636" y="1816"/>
                      </a:lnTo>
                      <a:lnTo>
                        <a:pt x="1649" y="1836"/>
                      </a:lnTo>
                      <a:lnTo>
                        <a:pt x="1667" y="1853"/>
                      </a:lnTo>
                      <a:lnTo>
                        <a:pt x="1687" y="1865"/>
                      </a:lnTo>
                      <a:lnTo>
                        <a:pt x="1710" y="1873"/>
                      </a:lnTo>
                      <a:lnTo>
                        <a:pt x="1734" y="1876"/>
                      </a:lnTo>
                      <a:lnTo>
                        <a:pt x="1760" y="1873"/>
                      </a:lnTo>
                      <a:lnTo>
                        <a:pt x="1783" y="1865"/>
                      </a:lnTo>
                      <a:lnTo>
                        <a:pt x="1804" y="1852"/>
                      </a:lnTo>
                      <a:lnTo>
                        <a:pt x="1821" y="1835"/>
                      </a:lnTo>
                      <a:lnTo>
                        <a:pt x="1834" y="1814"/>
                      </a:lnTo>
                      <a:lnTo>
                        <a:pt x="1843" y="1791"/>
                      </a:lnTo>
                      <a:lnTo>
                        <a:pt x="1846" y="1766"/>
                      </a:lnTo>
                      <a:lnTo>
                        <a:pt x="1846" y="1656"/>
                      </a:lnTo>
                      <a:lnTo>
                        <a:pt x="1846" y="1552"/>
                      </a:lnTo>
                      <a:lnTo>
                        <a:pt x="1843" y="1525"/>
                      </a:lnTo>
                      <a:lnTo>
                        <a:pt x="1835" y="1499"/>
                      </a:lnTo>
                      <a:lnTo>
                        <a:pt x="1822" y="1476"/>
                      </a:lnTo>
                      <a:lnTo>
                        <a:pt x="1805" y="1458"/>
                      </a:lnTo>
                      <a:lnTo>
                        <a:pt x="1784" y="1444"/>
                      </a:lnTo>
                      <a:lnTo>
                        <a:pt x="1761" y="1435"/>
                      </a:lnTo>
                      <a:lnTo>
                        <a:pt x="1736" y="1432"/>
                      </a:lnTo>
                      <a:close/>
                      <a:moveTo>
                        <a:pt x="466" y="1286"/>
                      </a:moveTo>
                      <a:lnTo>
                        <a:pt x="459" y="1286"/>
                      </a:lnTo>
                      <a:lnTo>
                        <a:pt x="453" y="1288"/>
                      </a:lnTo>
                      <a:lnTo>
                        <a:pt x="444" y="1295"/>
                      </a:lnTo>
                      <a:lnTo>
                        <a:pt x="436" y="1301"/>
                      </a:lnTo>
                      <a:lnTo>
                        <a:pt x="428" y="1308"/>
                      </a:lnTo>
                      <a:lnTo>
                        <a:pt x="422" y="1316"/>
                      </a:lnTo>
                      <a:lnTo>
                        <a:pt x="420" y="1322"/>
                      </a:lnTo>
                      <a:lnTo>
                        <a:pt x="424" y="1332"/>
                      </a:lnTo>
                      <a:lnTo>
                        <a:pt x="432" y="1343"/>
                      </a:lnTo>
                      <a:lnTo>
                        <a:pt x="442" y="1352"/>
                      </a:lnTo>
                      <a:lnTo>
                        <a:pt x="452" y="1361"/>
                      </a:lnTo>
                      <a:lnTo>
                        <a:pt x="457" y="1363"/>
                      </a:lnTo>
                      <a:lnTo>
                        <a:pt x="463" y="1363"/>
                      </a:lnTo>
                      <a:lnTo>
                        <a:pt x="471" y="1363"/>
                      </a:lnTo>
                      <a:lnTo>
                        <a:pt x="478" y="1362"/>
                      </a:lnTo>
                      <a:lnTo>
                        <a:pt x="1544" y="1362"/>
                      </a:lnTo>
                      <a:lnTo>
                        <a:pt x="1552" y="1363"/>
                      </a:lnTo>
                      <a:lnTo>
                        <a:pt x="1560" y="1363"/>
                      </a:lnTo>
                      <a:lnTo>
                        <a:pt x="1568" y="1363"/>
                      </a:lnTo>
                      <a:lnTo>
                        <a:pt x="1573" y="1361"/>
                      </a:lnTo>
                      <a:lnTo>
                        <a:pt x="1583" y="1352"/>
                      </a:lnTo>
                      <a:lnTo>
                        <a:pt x="1592" y="1342"/>
                      </a:lnTo>
                      <a:lnTo>
                        <a:pt x="1598" y="1332"/>
                      </a:lnTo>
                      <a:lnTo>
                        <a:pt x="1601" y="1321"/>
                      </a:lnTo>
                      <a:lnTo>
                        <a:pt x="1598" y="1313"/>
                      </a:lnTo>
                      <a:lnTo>
                        <a:pt x="1591" y="1305"/>
                      </a:lnTo>
                      <a:lnTo>
                        <a:pt x="1581" y="1296"/>
                      </a:lnTo>
                      <a:lnTo>
                        <a:pt x="1571" y="1289"/>
                      </a:lnTo>
                      <a:lnTo>
                        <a:pt x="1564" y="1287"/>
                      </a:lnTo>
                      <a:lnTo>
                        <a:pt x="1555" y="1286"/>
                      </a:lnTo>
                      <a:lnTo>
                        <a:pt x="1547" y="1287"/>
                      </a:lnTo>
                      <a:lnTo>
                        <a:pt x="1539" y="1287"/>
                      </a:lnTo>
                      <a:lnTo>
                        <a:pt x="1010" y="1287"/>
                      </a:lnTo>
                      <a:lnTo>
                        <a:pt x="482" y="1287"/>
                      </a:lnTo>
                      <a:lnTo>
                        <a:pt x="474" y="1287"/>
                      </a:lnTo>
                      <a:lnTo>
                        <a:pt x="466" y="1286"/>
                      </a:lnTo>
                      <a:close/>
                      <a:moveTo>
                        <a:pt x="388" y="147"/>
                      </a:moveTo>
                      <a:lnTo>
                        <a:pt x="342" y="149"/>
                      </a:lnTo>
                      <a:lnTo>
                        <a:pt x="295" y="154"/>
                      </a:lnTo>
                      <a:lnTo>
                        <a:pt x="263" y="160"/>
                      </a:lnTo>
                      <a:lnTo>
                        <a:pt x="234" y="170"/>
                      </a:lnTo>
                      <a:lnTo>
                        <a:pt x="210" y="185"/>
                      </a:lnTo>
                      <a:lnTo>
                        <a:pt x="189" y="201"/>
                      </a:lnTo>
                      <a:lnTo>
                        <a:pt x="172" y="221"/>
                      </a:lnTo>
                      <a:lnTo>
                        <a:pt x="159" y="246"/>
                      </a:lnTo>
                      <a:lnTo>
                        <a:pt x="149" y="273"/>
                      </a:lnTo>
                      <a:lnTo>
                        <a:pt x="143" y="305"/>
                      </a:lnTo>
                      <a:lnTo>
                        <a:pt x="134" y="378"/>
                      </a:lnTo>
                      <a:lnTo>
                        <a:pt x="130" y="451"/>
                      </a:lnTo>
                      <a:lnTo>
                        <a:pt x="130" y="702"/>
                      </a:lnTo>
                      <a:lnTo>
                        <a:pt x="134" y="952"/>
                      </a:lnTo>
                      <a:lnTo>
                        <a:pt x="138" y="1004"/>
                      </a:lnTo>
                      <a:lnTo>
                        <a:pt x="146" y="1056"/>
                      </a:lnTo>
                      <a:lnTo>
                        <a:pt x="156" y="1107"/>
                      </a:lnTo>
                      <a:lnTo>
                        <a:pt x="161" y="1123"/>
                      </a:lnTo>
                      <a:lnTo>
                        <a:pt x="170" y="1140"/>
                      </a:lnTo>
                      <a:lnTo>
                        <a:pt x="179" y="1155"/>
                      </a:lnTo>
                      <a:lnTo>
                        <a:pt x="181" y="1123"/>
                      </a:lnTo>
                      <a:lnTo>
                        <a:pt x="183" y="1091"/>
                      </a:lnTo>
                      <a:lnTo>
                        <a:pt x="187" y="1060"/>
                      </a:lnTo>
                      <a:lnTo>
                        <a:pt x="192" y="1029"/>
                      </a:lnTo>
                      <a:lnTo>
                        <a:pt x="201" y="1001"/>
                      </a:lnTo>
                      <a:lnTo>
                        <a:pt x="212" y="972"/>
                      </a:lnTo>
                      <a:lnTo>
                        <a:pt x="229" y="944"/>
                      </a:lnTo>
                      <a:lnTo>
                        <a:pt x="250" y="919"/>
                      </a:lnTo>
                      <a:lnTo>
                        <a:pt x="273" y="899"/>
                      </a:lnTo>
                      <a:lnTo>
                        <a:pt x="298" y="882"/>
                      </a:lnTo>
                      <a:lnTo>
                        <a:pt x="325" y="870"/>
                      </a:lnTo>
                      <a:lnTo>
                        <a:pt x="354" y="859"/>
                      </a:lnTo>
                      <a:lnTo>
                        <a:pt x="384" y="851"/>
                      </a:lnTo>
                      <a:lnTo>
                        <a:pt x="415" y="845"/>
                      </a:lnTo>
                      <a:lnTo>
                        <a:pt x="384" y="817"/>
                      </a:lnTo>
                      <a:lnTo>
                        <a:pt x="359" y="788"/>
                      </a:lnTo>
                      <a:lnTo>
                        <a:pt x="340" y="758"/>
                      </a:lnTo>
                      <a:lnTo>
                        <a:pt x="327" y="728"/>
                      </a:lnTo>
                      <a:lnTo>
                        <a:pt x="322" y="697"/>
                      </a:lnTo>
                      <a:lnTo>
                        <a:pt x="322" y="667"/>
                      </a:lnTo>
                      <a:lnTo>
                        <a:pt x="328" y="637"/>
                      </a:lnTo>
                      <a:lnTo>
                        <a:pt x="340" y="607"/>
                      </a:lnTo>
                      <a:lnTo>
                        <a:pt x="360" y="579"/>
                      </a:lnTo>
                      <a:lnTo>
                        <a:pt x="382" y="556"/>
                      </a:lnTo>
                      <a:lnTo>
                        <a:pt x="408" y="540"/>
                      </a:lnTo>
                      <a:lnTo>
                        <a:pt x="436" y="526"/>
                      </a:lnTo>
                      <a:lnTo>
                        <a:pt x="464" y="519"/>
                      </a:lnTo>
                      <a:lnTo>
                        <a:pt x="494" y="516"/>
                      </a:lnTo>
                      <a:lnTo>
                        <a:pt x="524" y="520"/>
                      </a:lnTo>
                      <a:lnTo>
                        <a:pt x="553" y="527"/>
                      </a:lnTo>
                      <a:lnTo>
                        <a:pt x="580" y="540"/>
                      </a:lnTo>
                      <a:lnTo>
                        <a:pt x="605" y="558"/>
                      </a:lnTo>
                      <a:lnTo>
                        <a:pt x="623" y="577"/>
                      </a:lnTo>
                      <a:lnTo>
                        <a:pt x="639" y="598"/>
                      </a:lnTo>
                      <a:lnTo>
                        <a:pt x="651" y="620"/>
                      </a:lnTo>
                      <a:lnTo>
                        <a:pt x="659" y="645"/>
                      </a:lnTo>
                      <a:lnTo>
                        <a:pt x="663" y="671"/>
                      </a:lnTo>
                      <a:lnTo>
                        <a:pt x="663" y="702"/>
                      </a:lnTo>
                      <a:lnTo>
                        <a:pt x="659" y="732"/>
                      </a:lnTo>
                      <a:lnTo>
                        <a:pt x="650" y="758"/>
                      </a:lnTo>
                      <a:lnTo>
                        <a:pt x="636" y="783"/>
                      </a:lnTo>
                      <a:lnTo>
                        <a:pt x="618" y="805"/>
                      </a:lnTo>
                      <a:lnTo>
                        <a:pt x="596" y="826"/>
                      </a:lnTo>
                      <a:lnTo>
                        <a:pt x="569" y="844"/>
                      </a:lnTo>
                      <a:lnTo>
                        <a:pt x="595" y="850"/>
                      </a:lnTo>
                      <a:lnTo>
                        <a:pt x="616" y="855"/>
                      </a:lnTo>
                      <a:lnTo>
                        <a:pt x="633" y="860"/>
                      </a:lnTo>
                      <a:lnTo>
                        <a:pt x="650" y="865"/>
                      </a:lnTo>
                      <a:lnTo>
                        <a:pt x="664" y="871"/>
                      </a:lnTo>
                      <a:lnTo>
                        <a:pt x="678" y="878"/>
                      </a:lnTo>
                      <a:lnTo>
                        <a:pt x="693" y="888"/>
                      </a:lnTo>
                      <a:lnTo>
                        <a:pt x="709" y="899"/>
                      </a:lnTo>
                      <a:lnTo>
                        <a:pt x="728" y="912"/>
                      </a:lnTo>
                      <a:lnTo>
                        <a:pt x="751" y="929"/>
                      </a:lnTo>
                      <a:lnTo>
                        <a:pt x="775" y="905"/>
                      </a:lnTo>
                      <a:lnTo>
                        <a:pt x="801" y="887"/>
                      </a:lnTo>
                      <a:lnTo>
                        <a:pt x="830" y="872"/>
                      </a:lnTo>
                      <a:lnTo>
                        <a:pt x="861" y="860"/>
                      </a:lnTo>
                      <a:lnTo>
                        <a:pt x="893" y="851"/>
                      </a:lnTo>
                      <a:lnTo>
                        <a:pt x="927" y="845"/>
                      </a:lnTo>
                      <a:lnTo>
                        <a:pt x="899" y="824"/>
                      </a:lnTo>
                      <a:lnTo>
                        <a:pt x="876" y="802"/>
                      </a:lnTo>
                      <a:lnTo>
                        <a:pt x="858" y="777"/>
                      </a:lnTo>
                      <a:lnTo>
                        <a:pt x="845" y="752"/>
                      </a:lnTo>
                      <a:lnTo>
                        <a:pt x="836" y="725"/>
                      </a:lnTo>
                      <a:lnTo>
                        <a:pt x="831" y="700"/>
                      </a:lnTo>
                      <a:lnTo>
                        <a:pt x="832" y="673"/>
                      </a:lnTo>
                      <a:lnTo>
                        <a:pt x="837" y="648"/>
                      </a:lnTo>
                      <a:lnTo>
                        <a:pt x="845" y="622"/>
                      </a:lnTo>
                      <a:lnTo>
                        <a:pt x="857" y="599"/>
                      </a:lnTo>
                      <a:lnTo>
                        <a:pt x="871" y="578"/>
                      </a:lnTo>
                      <a:lnTo>
                        <a:pt x="891" y="557"/>
                      </a:lnTo>
                      <a:lnTo>
                        <a:pt x="914" y="542"/>
                      </a:lnTo>
                      <a:lnTo>
                        <a:pt x="939" y="530"/>
                      </a:lnTo>
                      <a:lnTo>
                        <a:pt x="964" y="521"/>
                      </a:lnTo>
                      <a:lnTo>
                        <a:pt x="992" y="517"/>
                      </a:lnTo>
                      <a:lnTo>
                        <a:pt x="1018" y="517"/>
                      </a:lnTo>
                      <a:lnTo>
                        <a:pt x="1046" y="522"/>
                      </a:lnTo>
                      <a:lnTo>
                        <a:pt x="1071" y="531"/>
                      </a:lnTo>
                      <a:lnTo>
                        <a:pt x="1095" y="544"/>
                      </a:lnTo>
                      <a:lnTo>
                        <a:pt x="1119" y="562"/>
                      </a:lnTo>
                      <a:lnTo>
                        <a:pt x="1139" y="584"/>
                      </a:lnTo>
                      <a:lnTo>
                        <a:pt x="1154" y="607"/>
                      </a:lnTo>
                      <a:lnTo>
                        <a:pt x="1166" y="632"/>
                      </a:lnTo>
                      <a:lnTo>
                        <a:pt x="1173" y="660"/>
                      </a:lnTo>
                      <a:lnTo>
                        <a:pt x="1175" y="689"/>
                      </a:lnTo>
                      <a:lnTo>
                        <a:pt x="1172" y="722"/>
                      </a:lnTo>
                      <a:lnTo>
                        <a:pt x="1163" y="752"/>
                      </a:lnTo>
                      <a:lnTo>
                        <a:pt x="1149" y="778"/>
                      </a:lnTo>
                      <a:lnTo>
                        <a:pt x="1130" y="804"/>
                      </a:lnTo>
                      <a:lnTo>
                        <a:pt x="1105" y="826"/>
                      </a:lnTo>
                      <a:lnTo>
                        <a:pt x="1077" y="846"/>
                      </a:lnTo>
                      <a:lnTo>
                        <a:pt x="1114" y="852"/>
                      </a:lnTo>
                      <a:lnTo>
                        <a:pt x="1150" y="862"/>
                      </a:lnTo>
                      <a:lnTo>
                        <a:pt x="1183" y="875"/>
                      </a:lnTo>
                      <a:lnTo>
                        <a:pt x="1213" y="891"/>
                      </a:lnTo>
                      <a:lnTo>
                        <a:pt x="1239" y="911"/>
                      </a:lnTo>
                      <a:lnTo>
                        <a:pt x="1262" y="935"/>
                      </a:lnTo>
                      <a:lnTo>
                        <a:pt x="1292" y="913"/>
                      </a:lnTo>
                      <a:lnTo>
                        <a:pt x="1321" y="893"/>
                      </a:lnTo>
                      <a:lnTo>
                        <a:pt x="1350" y="876"/>
                      </a:lnTo>
                      <a:lnTo>
                        <a:pt x="1382" y="862"/>
                      </a:lnTo>
                      <a:lnTo>
                        <a:pt x="1415" y="852"/>
                      </a:lnTo>
                      <a:lnTo>
                        <a:pt x="1448" y="842"/>
                      </a:lnTo>
                      <a:lnTo>
                        <a:pt x="1418" y="816"/>
                      </a:lnTo>
                      <a:lnTo>
                        <a:pt x="1394" y="788"/>
                      </a:lnTo>
                      <a:lnTo>
                        <a:pt x="1375" y="758"/>
                      </a:lnTo>
                      <a:lnTo>
                        <a:pt x="1363" y="729"/>
                      </a:lnTo>
                      <a:lnTo>
                        <a:pt x="1356" y="698"/>
                      </a:lnTo>
                      <a:lnTo>
                        <a:pt x="1357" y="668"/>
                      </a:lnTo>
                      <a:lnTo>
                        <a:pt x="1364" y="637"/>
                      </a:lnTo>
                      <a:lnTo>
                        <a:pt x="1376" y="608"/>
                      </a:lnTo>
                      <a:lnTo>
                        <a:pt x="1396" y="579"/>
                      </a:lnTo>
                      <a:lnTo>
                        <a:pt x="1418" y="557"/>
                      </a:lnTo>
                      <a:lnTo>
                        <a:pt x="1444" y="540"/>
                      </a:lnTo>
                      <a:lnTo>
                        <a:pt x="1471" y="527"/>
                      </a:lnTo>
                      <a:lnTo>
                        <a:pt x="1500" y="520"/>
                      </a:lnTo>
                      <a:lnTo>
                        <a:pt x="1530" y="516"/>
                      </a:lnTo>
                      <a:lnTo>
                        <a:pt x="1560" y="520"/>
                      </a:lnTo>
                      <a:lnTo>
                        <a:pt x="1589" y="527"/>
                      </a:lnTo>
                      <a:lnTo>
                        <a:pt x="1616" y="540"/>
                      </a:lnTo>
                      <a:lnTo>
                        <a:pt x="1640" y="558"/>
                      </a:lnTo>
                      <a:lnTo>
                        <a:pt x="1659" y="578"/>
                      </a:lnTo>
                      <a:lnTo>
                        <a:pt x="1676" y="599"/>
                      </a:lnTo>
                      <a:lnTo>
                        <a:pt x="1687" y="622"/>
                      </a:lnTo>
                      <a:lnTo>
                        <a:pt x="1695" y="647"/>
                      </a:lnTo>
                      <a:lnTo>
                        <a:pt x="1699" y="674"/>
                      </a:lnTo>
                      <a:lnTo>
                        <a:pt x="1699" y="705"/>
                      </a:lnTo>
                      <a:lnTo>
                        <a:pt x="1694" y="734"/>
                      </a:lnTo>
                      <a:lnTo>
                        <a:pt x="1685" y="760"/>
                      </a:lnTo>
                      <a:lnTo>
                        <a:pt x="1671" y="784"/>
                      </a:lnTo>
                      <a:lnTo>
                        <a:pt x="1653" y="806"/>
                      </a:lnTo>
                      <a:lnTo>
                        <a:pt x="1632" y="826"/>
                      </a:lnTo>
                      <a:lnTo>
                        <a:pt x="1606" y="845"/>
                      </a:lnTo>
                      <a:lnTo>
                        <a:pt x="1647" y="855"/>
                      </a:lnTo>
                      <a:lnTo>
                        <a:pt x="1684" y="866"/>
                      </a:lnTo>
                      <a:lnTo>
                        <a:pt x="1715" y="878"/>
                      </a:lnTo>
                      <a:lnTo>
                        <a:pt x="1740" y="892"/>
                      </a:lnTo>
                      <a:lnTo>
                        <a:pt x="1762" y="909"/>
                      </a:lnTo>
                      <a:lnTo>
                        <a:pt x="1781" y="930"/>
                      </a:lnTo>
                      <a:lnTo>
                        <a:pt x="1795" y="953"/>
                      </a:lnTo>
                      <a:lnTo>
                        <a:pt x="1807" y="982"/>
                      </a:lnTo>
                      <a:lnTo>
                        <a:pt x="1817" y="1015"/>
                      </a:lnTo>
                      <a:lnTo>
                        <a:pt x="1825" y="1054"/>
                      </a:lnTo>
                      <a:lnTo>
                        <a:pt x="1832" y="1099"/>
                      </a:lnTo>
                      <a:lnTo>
                        <a:pt x="1836" y="1151"/>
                      </a:lnTo>
                      <a:lnTo>
                        <a:pt x="1856" y="1120"/>
                      </a:lnTo>
                      <a:lnTo>
                        <a:pt x="1869" y="1088"/>
                      </a:lnTo>
                      <a:lnTo>
                        <a:pt x="1878" y="1056"/>
                      </a:lnTo>
                      <a:lnTo>
                        <a:pt x="1883" y="1024"/>
                      </a:lnTo>
                      <a:lnTo>
                        <a:pt x="1884" y="992"/>
                      </a:lnTo>
                      <a:lnTo>
                        <a:pt x="1883" y="669"/>
                      </a:lnTo>
                      <a:lnTo>
                        <a:pt x="1878" y="347"/>
                      </a:lnTo>
                      <a:lnTo>
                        <a:pt x="1875" y="312"/>
                      </a:lnTo>
                      <a:lnTo>
                        <a:pt x="1868" y="280"/>
                      </a:lnTo>
                      <a:lnTo>
                        <a:pt x="1857" y="252"/>
                      </a:lnTo>
                      <a:lnTo>
                        <a:pt x="1842" y="228"/>
                      </a:lnTo>
                      <a:lnTo>
                        <a:pt x="1824" y="207"/>
                      </a:lnTo>
                      <a:lnTo>
                        <a:pt x="1802" y="188"/>
                      </a:lnTo>
                      <a:lnTo>
                        <a:pt x="1775" y="174"/>
                      </a:lnTo>
                      <a:lnTo>
                        <a:pt x="1747" y="163"/>
                      </a:lnTo>
                      <a:lnTo>
                        <a:pt x="1713" y="155"/>
                      </a:lnTo>
                      <a:lnTo>
                        <a:pt x="1667" y="149"/>
                      </a:lnTo>
                      <a:lnTo>
                        <a:pt x="1621" y="147"/>
                      </a:lnTo>
                      <a:lnTo>
                        <a:pt x="388" y="147"/>
                      </a:lnTo>
                      <a:close/>
                      <a:moveTo>
                        <a:pt x="1729" y="0"/>
                      </a:moveTo>
                      <a:lnTo>
                        <a:pt x="1771" y="1"/>
                      </a:lnTo>
                      <a:lnTo>
                        <a:pt x="1811" y="8"/>
                      </a:lnTo>
                      <a:lnTo>
                        <a:pt x="1846" y="18"/>
                      </a:lnTo>
                      <a:lnTo>
                        <a:pt x="1879" y="32"/>
                      </a:lnTo>
                      <a:lnTo>
                        <a:pt x="1908" y="51"/>
                      </a:lnTo>
                      <a:lnTo>
                        <a:pt x="1933" y="73"/>
                      </a:lnTo>
                      <a:lnTo>
                        <a:pt x="1956" y="100"/>
                      </a:lnTo>
                      <a:lnTo>
                        <a:pt x="1973" y="129"/>
                      </a:lnTo>
                      <a:lnTo>
                        <a:pt x="1988" y="165"/>
                      </a:lnTo>
                      <a:lnTo>
                        <a:pt x="1999" y="202"/>
                      </a:lnTo>
                      <a:lnTo>
                        <a:pt x="2006" y="244"/>
                      </a:lnTo>
                      <a:lnTo>
                        <a:pt x="2012" y="325"/>
                      </a:lnTo>
                      <a:lnTo>
                        <a:pt x="2014" y="405"/>
                      </a:lnTo>
                      <a:lnTo>
                        <a:pt x="2017" y="896"/>
                      </a:lnTo>
                      <a:lnTo>
                        <a:pt x="2017" y="1212"/>
                      </a:lnTo>
                      <a:lnTo>
                        <a:pt x="2017" y="1527"/>
                      </a:lnTo>
                      <a:lnTo>
                        <a:pt x="2016" y="1589"/>
                      </a:lnTo>
                      <a:lnTo>
                        <a:pt x="2015" y="1651"/>
                      </a:lnTo>
                      <a:lnTo>
                        <a:pt x="2012" y="1712"/>
                      </a:lnTo>
                      <a:lnTo>
                        <a:pt x="2005" y="1773"/>
                      </a:lnTo>
                      <a:lnTo>
                        <a:pt x="1995" y="1814"/>
                      </a:lnTo>
                      <a:lnTo>
                        <a:pt x="1981" y="1852"/>
                      </a:lnTo>
                      <a:lnTo>
                        <a:pt x="1961" y="1886"/>
                      </a:lnTo>
                      <a:lnTo>
                        <a:pt x="1937" y="1917"/>
                      </a:lnTo>
                      <a:lnTo>
                        <a:pt x="1908" y="1944"/>
                      </a:lnTo>
                      <a:lnTo>
                        <a:pt x="1875" y="1966"/>
                      </a:lnTo>
                      <a:lnTo>
                        <a:pt x="1839" y="1983"/>
                      </a:lnTo>
                      <a:lnTo>
                        <a:pt x="1801" y="1997"/>
                      </a:lnTo>
                      <a:lnTo>
                        <a:pt x="1760" y="2004"/>
                      </a:lnTo>
                      <a:lnTo>
                        <a:pt x="1649" y="2014"/>
                      </a:lnTo>
                      <a:lnTo>
                        <a:pt x="1540" y="2019"/>
                      </a:lnTo>
                      <a:lnTo>
                        <a:pt x="1006" y="2020"/>
                      </a:lnTo>
                      <a:lnTo>
                        <a:pt x="471" y="2019"/>
                      </a:lnTo>
                      <a:lnTo>
                        <a:pt x="398" y="2019"/>
                      </a:lnTo>
                      <a:lnTo>
                        <a:pt x="324" y="2018"/>
                      </a:lnTo>
                      <a:lnTo>
                        <a:pt x="252" y="2011"/>
                      </a:lnTo>
                      <a:lnTo>
                        <a:pt x="210" y="2002"/>
                      </a:lnTo>
                      <a:lnTo>
                        <a:pt x="171" y="1987"/>
                      </a:lnTo>
                      <a:lnTo>
                        <a:pt x="135" y="1965"/>
                      </a:lnTo>
                      <a:lnTo>
                        <a:pt x="102" y="1937"/>
                      </a:lnTo>
                      <a:lnTo>
                        <a:pt x="73" y="1906"/>
                      </a:lnTo>
                      <a:lnTo>
                        <a:pt x="48" y="1871"/>
                      </a:lnTo>
                      <a:lnTo>
                        <a:pt x="29" y="1832"/>
                      </a:lnTo>
                      <a:lnTo>
                        <a:pt x="15" y="1791"/>
                      </a:lnTo>
                      <a:lnTo>
                        <a:pt x="9" y="1750"/>
                      </a:lnTo>
                      <a:lnTo>
                        <a:pt x="4" y="1670"/>
                      </a:lnTo>
                      <a:lnTo>
                        <a:pt x="2" y="1592"/>
                      </a:lnTo>
                      <a:lnTo>
                        <a:pt x="2" y="1512"/>
                      </a:lnTo>
                      <a:lnTo>
                        <a:pt x="1" y="1407"/>
                      </a:lnTo>
                      <a:lnTo>
                        <a:pt x="1" y="1302"/>
                      </a:lnTo>
                      <a:lnTo>
                        <a:pt x="1" y="1096"/>
                      </a:lnTo>
                      <a:lnTo>
                        <a:pt x="0" y="1096"/>
                      </a:lnTo>
                      <a:lnTo>
                        <a:pt x="0" y="796"/>
                      </a:lnTo>
                      <a:lnTo>
                        <a:pt x="0" y="498"/>
                      </a:lnTo>
                      <a:lnTo>
                        <a:pt x="0" y="431"/>
                      </a:lnTo>
                      <a:lnTo>
                        <a:pt x="1" y="366"/>
                      </a:lnTo>
                      <a:lnTo>
                        <a:pt x="3" y="300"/>
                      </a:lnTo>
                      <a:lnTo>
                        <a:pt x="10" y="234"/>
                      </a:lnTo>
                      <a:lnTo>
                        <a:pt x="15" y="199"/>
                      </a:lnTo>
                      <a:lnTo>
                        <a:pt x="25" y="166"/>
                      </a:lnTo>
                      <a:lnTo>
                        <a:pt x="38" y="134"/>
                      </a:lnTo>
                      <a:lnTo>
                        <a:pt x="53" y="105"/>
                      </a:lnTo>
                      <a:lnTo>
                        <a:pt x="73" y="80"/>
                      </a:lnTo>
                      <a:lnTo>
                        <a:pt x="97" y="56"/>
                      </a:lnTo>
                      <a:lnTo>
                        <a:pt x="125" y="38"/>
                      </a:lnTo>
                      <a:lnTo>
                        <a:pt x="157" y="21"/>
                      </a:lnTo>
                      <a:lnTo>
                        <a:pt x="192" y="9"/>
                      </a:lnTo>
                      <a:lnTo>
                        <a:pt x="232" y="2"/>
                      </a:lnTo>
                      <a:lnTo>
                        <a:pt x="272" y="0"/>
                      </a:lnTo>
                      <a:lnTo>
                        <a:pt x="172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51" name="Freeform 56"/>
                <p:cNvSpPr>
                  <a:spLocks/>
                </p:cNvSpPr>
                <p:nvPr/>
              </p:nvSpPr>
              <p:spPr bwMode="auto">
                <a:xfrm>
                  <a:off x="8931275" y="4394200"/>
                  <a:ext cx="25400" cy="53975"/>
                </a:xfrm>
                <a:custGeom>
                  <a:avLst/>
                  <a:gdLst>
                    <a:gd name="T0" fmla="*/ 125 w 126"/>
                    <a:gd name="T1" fmla="*/ 0 h 274"/>
                    <a:gd name="T2" fmla="*/ 126 w 126"/>
                    <a:gd name="T3" fmla="*/ 109 h 274"/>
                    <a:gd name="T4" fmla="*/ 125 w 126"/>
                    <a:gd name="T5" fmla="*/ 218 h 274"/>
                    <a:gd name="T6" fmla="*/ 122 w 126"/>
                    <a:gd name="T7" fmla="*/ 234 h 274"/>
                    <a:gd name="T8" fmla="*/ 113 w 126"/>
                    <a:gd name="T9" fmla="*/ 249 h 274"/>
                    <a:gd name="T10" fmla="*/ 102 w 126"/>
                    <a:gd name="T11" fmla="*/ 260 h 274"/>
                    <a:gd name="T12" fmla="*/ 89 w 126"/>
                    <a:gd name="T13" fmla="*/ 269 h 274"/>
                    <a:gd name="T14" fmla="*/ 73 w 126"/>
                    <a:gd name="T15" fmla="*/ 273 h 274"/>
                    <a:gd name="T16" fmla="*/ 58 w 126"/>
                    <a:gd name="T17" fmla="*/ 274 h 274"/>
                    <a:gd name="T18" fmla="*/ 39 w 126"/>
                    <a:gd name="T19" fmla="*/ 269 h 274"/>
                    <a:gd name="T20" fmla="*/ 24 w 126"/>
                    <a:gd name="T21" fmla="*/ 259 h 274"/>
                    <a:gd name="T22" fmla="*/ 11 w 126"/>
                    <a:gd name="T23" fmla="*/ 245 h 274"/>
                    <a:gd name="T24" fmla="*/ 4 w 126"/>
                    <a:gd name="T25" fmla="*/ 228 h 274"/>
                    <a:gd name="T26" fmla="*/ 0 w 126"/>
                    <a:gd name="T27" fmla="*/ 207 h 274"/>
                    <a:gd name="T28" fmla="*/ 0 w 126"/>
                    <a:gd name="T29" fmla="*/ 112 h 274"/>
                    <a:gd name="T30" fmla="*/ 0 w 126"/>
                    <a:gd name="T31" fmla="*/ 13 h 274"/>
                    <a:gd name="T32" fmla="*/ 63 w 126"/>
                    <a:gd name="T33" fmla="*/ 7 h 274"/>
                    <a:gd name="T34" fmla="*/ 125 w 126"/>
                    <a:gd name="T35" fmla="*/ 0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6" h="274">
                      <a:moveTo>
                        <a:pt x="125" y="0"/>
                      </a:moveTo>
                      <a:lnTo>
                        <a:pt x="126" y="109"/>
                      </a:lnTo>
                      <a:lnTo>
                        <a:pt x="125" y="218"/>
                      </a:lnTo>
                      <a:lnTo>
                        <a:pt x="122" y="234"/>
                      </a:lnTo>
                      <a:lnTo>
                        <a:pt x="113" y="249"/>
                      </a:lnTo>
                      <a:lnTo>
                        <a:pt x="102" y="260"/>
                      </a:lnTo>
                      <a:lnTo>
                        <a:pt x="89" y="269"/>
                      </a:lnTo>
                      <a:lnTo>
                        <a:pt x="73" y="273"/>
                      </a:lnTo>
                      <a:lnTo>
                        <a:pt x="58" y="274"/>
                      </a:lnTo>
                      <a:lnTo>
                        <a:pt x="39" y="269"/>
                      </a:lnTo>
                      <a:lnTo>
                        <a:pt x="24" y="259"/>
                      </a:lnTo>
                      <a:lnTo>
                        <a:pt x="11" y="245"/>
                      </a:lnTo>
                      <a:lnTo>
                        <a:pt x="4" y="228"/>
                      </a:lnTo>
                      <a:lnTo>
                        <a:pt x="0" y="207"/>
                      </a:lnTo>
                      <a:lnTo>
                        <a:pt x="0" y="112"/>
                      </a:lnTo>
                      <a:lnTo>
                        <a:pt x="0" y="13"/>
                      </a:lnTo>
                      <a:lnTo>
                        <a:pt x="63" y="7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52" name="Freeform 57"/>
                <p:cNvSpPr>
                  <a:spLocks/>
                </p:cNvSpPr>
                <p:nvPr/>
              </p:nvSpPr>
              <p:spPr bwMode="auto">
                <a:xfrm>
                  <a:off x="8643938" y="4395788"/>
                  <a:ext cx="25400" cy="52388"/>
                </a:xfrm>
                <a:custGeom>
                  <a:avLst/>
                  <a:gdLst>
                    <a:gd name="T0" fmla="*/ 0 w 127"/>
                    <a:gd name="T1" fmla="*/ 0 h 263"/>
                    <a:gd name="T2" fmla="*/ 53 w 127"/>
                    <a:gd name="T3" fmla="*/ 3 h 263"/>
                    <a:gd name="T4" fmla="*/ 101 w 127"/>
                    <a:gd name="T5" fmla="*/ 6 h 263"/>
                    <a:gd name="T6" fmla="*/ 112 w 127"/>
                    <a:gd name="T7" fmla="*/ 7 h 263"/>
                    <a:gd name="T8" fmla="*/ 121 w 127"/>
                    <a:gd name="T9" fmla="*/ 11 h 263"/>
                    <a:gd name="T10" fmla="*/ 126 w 127"/>
                    <a:gd name="T11" fmla="*/ 19 h 263"/>
                    <a:gd name="T12" fmla="*/ 127 w 127"/>
                    <a:gd name="T13" fmla="*/ 31 h 263"/>
                    <a:gd name="T14" fmla="*/ 127 w 127"/>
                    <a:gd name="T15" fmla="*/ 113 h 263"/>
                    <a:gd name="T16" fmla="*/ 126 w 127"/>
                    <a:gd name="T17" fmla="*/ 195 h 263"/>
                    <a:gd name="T18" fmla="*/ 123 w 127"/>
                    <a:gd name="T19" fmla="*/ 213 h 263"/>
                    <a:gd name="T20" fmla="*/ 117 w 127"/>
                    <a:gd name="T21" fmla="*/ 230 h 263"/>
                    <a:gd name="T22" fmla="*/ 107 w 127"/>
                    <a:gd name="T23" fmla="*/ 243 h 263"/>
                    <a:gd name="T24" fmla="*/ 94 w 127"/>
                    <a:gd name="T25" fmla="*/ 254 h 263"/>
                    <a:gd name="T26" fmla="*/ 79 w 127"/>
                    <a:gd name="T27" fmla="*/ 261 h 263"/>
                    <a:gd name="T28" fmla="*/ 63 w 127"/>
                    <a:gd name="T29" fmla="*/ 263 h 263"/>
                    <a:gd name="T30" fmla="*/ 46 w 127"/>
                    <a:gd name="T31" fmla="*/ 261 h 263"/>
                    <a:gd name="T32" fmla="*/ 31 w 127"/>
                    <a:gd name="T33" fmla="*/ 254 h 263"/>
                    <a:gd name="T34" fmla="*/ 18 w 127"/>
                    <a:gd name="T35" fmla="*/ 243 h 263"/>
                    <a:gd name="T36" fmla="*/ 8 w 127"/>
                    <a:gd name="T37" fmla="*/ 229 h 263"/>
                    <a:gd name="T38" fmla="*/ 2 w 127"/>
                    <a:gd name="T39" fmla="*/ 212 h 263"/>
                    <a:gd name="T40" fmla="*/ 0 w 127"/>
                    <a:gd name="T41" fmla="*/ 191 h 263"/>
                    <a:gd name="T42" fmla="*/ 0 w 127"/>
                    <a:gd name="T43" fmla="*/ 96 h 263"/>
                    <a:gd name="T44" fmla="*/ 0 w 127"/>
                    <a:gd name="T45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" h="263">
                      <a:moveTo>
                        <a:pt x="0" y="0"/>
                      </a:moveTo>
                      <a:lnTo>
                        <a:pt x="53" y="3"/>
                      </a:lnTo>
                      <a:lnTo>
                        <a:pt x="101" y="6"/>
                      </a:lnTo>
                      <a:lnTo>
                        <a:pt x="112" y="7"/>
                      </a:lnTo>
                      <a:lnTo>
                        <a:pt x="121" y="11"/>
                      </a:lnTo>
                      <a:lnTo>
                        <a:pt x="126" y="19"/>
                      </a:lnTo>
                      <a:lnTo>
                        <a:pt x="127" y="31"/>
                      </a:lnTo>
                      <a:lnTo>
                        <a:pt x="127" y="113"/>
                      </a:lnTo>
                      <a:lnTo>
                        <a:pt x="126" y="195"/>
                      </a:lnTo>
                      <a:lnTo>
                        <a:pt x="123" y="213"/>
                      </a:lnTo>
                      <a:lnTo>
                        <a:pt x="117" y="230"/>
                      </a:lnTo>
                      <a:lnTo>
                        <a:pt x="107" y="243"/>
                      </a:lnTo>
                      <a:lnTo>
                        <a:pt x="94" y="254"/>
                      </a:lnTo>
                      <a:lnTo>
                        <a:pt x="79" y="261"/>
                      </a:lnTo>
                      <a:lnTo>
                        <a:pt x="63" y="263"/>
                      </a:lnTo>
                      <a:lnTo>
                        <a:pt x="46" y="261"/>
                      </a:lnTo>
                      <a:lnTo>
                        <a:pt x="31" y="254"/>
                      </a:lnTo>
                      <a:lnTo>
                        <a:pt x="18" y="243"/>
                      </a:lnTo>
                      <a:lnTo>
                        <a:pt x="8" y="229"/>
                      </a:lnTo>
                      <a:lnTo>
                        <a:pt x="2" y="212"/>
                      </a:lnTo>
                      <a:lnTo>
                        <a:pt x="0" y="191"/>
                      </a:lnTo>
                      <a:lnTo>
                        <a:pt x="0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53" name="Freeform 58"/>
                <p:cNvSpPr>
                  <a:spLocks noEditPoints="1"/>
                </p:cNvSpPr>
                <p:nvPr/>
              </p:nvSpPr>
              <p:spPr bwMode="auto">
                <a:xfrm>
                  <a:off x="8439150" y="3835400"/>
                  <a:ext cx="720725" cy="720725"/>
                </a:xfrm>
                <a:custGeom>
                  <a:avLst/>
                  <a:gdLst>
                    <a:gd name="T0" fmla="*/ 984 w 3628"/>
                    <a:gd name="T1" fmla="*/ 548 h 3628"/>
                    <a:gd name="T2" fmla="*/ 825 w 3628"/>
                    <a:gd name="T3" fmla="*/ 622 h 3628"/>
                    <a:gd name="T4" fmla="*/ 719 w 3628"/>
                    <a:gd name="T5" fmla="*/ 762 h 3628"/>
                    <a:gd name="T6" fmla="*/ 672 w 3628"/>
                    <a:gd name="T7" fmla="*/ 980 h 3628"/>
                    <a:gd name="T8" fmla="*/ 674 w 3628"/>
                    <a:gd name="T9" fmla="*/ 1391 h 3628"/>
                    <a:gd name="T10" fmla="*/ 679 w 3628"/>
                    <a:gd name="T11" fmla="*/ 2424 h 3628"/>
                    <a:gd name="T12" fmla="*/ 737 w 3628"/>
                    <a:gd name="T13" fmla="*/ 2609 h 3628"/>
                    <a:gd name="T14" fmla="*/ 876 w 3628"/>
                    <a:gd name="T15" fmla="*/ 2751 h 3628"/>
                    <a:gd name="T16" fmla="*/ 900 w 3628"/>
                    <a:gd name="T17" fmla="*/ 2797 h 3628"/>
                    <a:gd name="T18" fmla="*/ 912 w 3628"/>
                    <a:gd name="T19" fmla="*/ 3090 h 3628"/>
                    <a:gd name="T20" fmla="*/ 987 w 3628"/>
                    <a:gd name="T21" fmla="*/ 3186 h 3628"/>
                    <a:gd name="T22" fmla="*/ 1104 w 3628"/>
                    <a:gd name="T23" fmla="*/ 3218 h 3628"/>
                    <a:gd name="T24" fmla="*/ 1227 w 3628"/>
                    <a:gd name="T25" fmla="*/ 3169 h 3628"/>
                    <a:gd name="T26" fmla="*/ 1291 w 3628"/>
                    <a:gd name="T27" fmla="*/ 3050 h 3628"/>
                    <a:gd name="T28" fmla="*/ 2345 w 3628"/>
                    <a:gd name="T29" fmla="*/ 2829 h 3628"/>
                    <a:gd name="T30" fmla="*/ 2355 w 3628"/>
                    <a:gd name="T31" fmla="*/ 3087 h 3628"/>
                    <a:gd name="T32" fmla="*/ 2426 w 3628"/>
                    <a:gd name="T33" fmla="*/ 3181 h 3628"/>
                    <a:gd name="T34" fmla="*/ 2555 w 3628"/>
                    <a:gd name="T35" fmla="*/ 3218 h 3628"/>
                    <a:gd name="T36" fmla="*/ 2671 w 3628"/>
                    <a:gd name="T37" fmla="*/ 3170 h 3628"/>
                    <a:gd name="T38" fmla="*/ 2735 w 3628"/>
                    <a:gd name="T39" fmla="*/ 3056 h 3628"/>
                    <a:gd name="T40" fmla="*/ 2740 w 3628"/>
                    <a:gd name="T41" fmla="*/ 2779 h 3628"/>
                    <a:gd name="T42" fmla="*/ 2800 w 3628"/>
                    <a:gd name="T43" fmla="*/ 2719 h 3628"/>
                    <a:gd name="T44" fmla="*/ 2913 w 3628"/>
                    <a:gd name="T45" fmla="*/ 2576 h 3628"/>
                    <a:gd name="T46" fmla="*/ 2956 w 3628"/>
                    <a:gd name="T47" fmla="*/ 2370 h 3628"/>
                    <a:gd name="T48" fmla="*/ 2953 w 3628"/>
                    <a:gd name="T49" fmla="*/ 991 h 3628"/>
                    <a:gd name="T50" fmla="*/ 2910 w 3628"/>
                    <a:gd name="T51" fmla="*/ 760 h 3628"/>
                    <a:gd name="T52" fmla="*/ 2802 w 3628"/>
                    <a:gd name="T53" fmla="*/ 621 h 3628"/>
                    <a:gd name="T54" fmla="*/ 2640 w 3628"/>
                    <a:gd name="T55" fmla="*/ 548 h 3628"/>
                    <a:gd name="T56" fmla="*/ 1925 w 3628"/>
                    <a:gd name="T57" fmla="*/ 3 h 3628"/>
                    <a:gd name="T58" fmla="*/ 2347 w 3628"/>
                    <a:gd name="T59" fmla="*/ 79 h 3628"/>
                    <a:gd name="T60" fmla="*/ 2729 w 3628"/>
                    <a:gd name="T61" fmla="*/ 248 h 3628"/>
                    <a:gd name="T62" fmla="*/ 3060 w 3628"/>
                    <a:gd name="T63" fmla="*/ 495 h 3628"/>
                    <a:gd name="T64" fmla="*/ 3325 w 3628"/>
                    <a:gd name="T65" fmla="*/ 810 h 3628"/>
                    <a:gd name="T66" fmla="*/ 3515 w 3628"/>
                    <a:gd name="T67" fmla="*/ 1181 h 3628"/>
                    <a:gd name="T68" fmla="*/ 3615 w 3628"/>
                    <a:gd name="T69" fmla="*/ 1595 h 3628"/>
                    <a:gd name="T70" fmla="*/ 3615 w 3628"/>
                    <a:gd name="T71" fmla="*/ 2033 h 3628"/>
                    <a:gd name="T72" fmla="*/ 3515 w 3628"/>
                    <a:gd name="T73" fmla="*/ 2447 h 3628"/>
                    <a:gd name="T74" fmla="*/ 3325 w 3628"/>
                    <a:gd name="T75" fmla="*/ 2818 h 3628"/>
                    <a:gd name="T76" fmla="*/ 3060 w 3628"/>
                    <a:gd name="T77" fmla="*/ 3133 h 3628"/>
                    <a:gd name="T78" fmla="*/ 2729 w 3628"/>
                    <a:gd name="T79" fmla="*/ 3380 h 3628"/>
                    <a:gd name="T80" fmla="*/ 2347 w 3628"/>
                    <a:gd name="T81" fmla="*/ 3548 h 3628"/>
                    <a:gd name="T82" fmla="*/ 1925 w 3628"/>
                    <a:gd name="T83" fmla="*/ 3625 h 3628"/>
                    <a:gd name="T84" fmla="*/ 1488 w 3628"/>
                    <a:gd name="T85" fmla="*/ 3599 h 3628"/>
                    <a:gd name="T86" fmla="*/ 1084 w 3628"/>
                    <a:gd name="T87" fmla="*/ 3475 h 3628"/>
                    <a:gd name="T88" fmla="*/ 726 w 3628"/>
                    <a:gd name="T89" fmla="*/ 3265 h 3628"/>
                    <a:gd name="T90" fmla="*/ 427 w 3628"/>
                    <a:gd name="T91" fmla="*/ 2982 h 3628"/>
                    <a:gd name="T92" fmla="*/ 198 w 3628"/>
                    <a:gd name="T93" fmla="*/ 2639 h 3628"/>
                    <a:gd name="T94" fmla="*/ 52 w 3628"/>
                    <a:gd name="T95" fmla="*/ 2245 h 3628"/>
                    <a:gd name="T96" fmla="*/ 0 w 3628"/>
                    <a:gd name="T97" fmla="*/ 1814 h 3628"/>
                    <a:gd name="T98" fmla="*/ 52 w 3628"/>
                    <a:gd name="T99" fmla="*/ 1383 h 3628"/>
                    <a:gd name="T100" fmla="*/ 198 w 3628"/>
                    <a:gd name="T101" fmla="*/ 989 h 3628"/>
                    <a:gd name="T102" fmla="*/ 427 w 3628"/>
                    <a:gd name="T103" fmla="*/ 645 h 3628"/>
                    <a:gd name="T104" fmla="*/ 726 w 3628"/>
                    <a:gd name="T105" fmla="*/ 362 h 3628"/>
                    <a:gd name="T106" fmla="*/ 1084 w 3628"/>
                    <a:gd name="T107" fmla="*/ 152 h 3628"/>
                    <a:gd name="T108" fmla="*/ 1488 w 3628"/>
                    <a:gd name="T109" fmla="*/ 29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628" h="3628">
                      <a:moveTo>
                        <a:pt x="2540" y="538"/>
                      </a:moveTo>
                      <a:lnTo>
                        <a:pt x="1081" y="539"/>
                      </a:lnTo>
                      <a:lnTo>
                        <a:pt x="1031" y="542"/>
                      </a:lnTo>
                      <a:lnTo>
                        <a:pt x="984" y="548"/>
                      </a:lnTo>
                      <a:lnTo>
                        <a:pt x="940" y="560"/>
                      </a:lnTo>
                      <a:lnTo>
                        <a:pt x="898" y="576"/>
                      </a:lnTo>
                      <a:lnTo>
                        <a:pt x="859" y="597"/>
                      </a:lnTo>
                      <a:lnTo>
                        <a:pt x="825" y="622"/>
                      </a:lnTo>
                      <a:lnTo>
                        <a:pt x="793" y="651"/>
                      </a:lnTo>
                      <a:lnTo>
                        <a:pt x="764" y="684"/>
                      </a:lnTo>
                      <a:lnTo>
                        <a:pt x="740" y="721"/>
                      </a:lnTo>
                      <a:lnTo>
                        <a:pt x="719" y="762"/>
                      </a:lnTo>
                      <a:lnTo>
                        <a:pt x="701" y="807"/>
                      </a:lnTo>
                      <a:lnTo>
                        <a:pt x="689" y="854"/>
                      </a:lnTo>
                      <a:lnTo>
                        <a:pt x="678" y="917"/>
                      </a:lnTo>
                      <a:lnTo>
                        <a:pt x="672" y="980"/>
                      </a:lnTo>
                      <a:lnTo>
                        <a:pt x="670" y="1043"/>
                      </a:lnTo>
                      <a:lnTo>
                        <a:pt x="670" y="1106"/>
                      </a:lnTo>
                      <a:lnTo>
                        <a:pt x="672" y="1171"/>
                      </a:lnTo>
                      <a:lnTo>
                        <a:pt x="674" y="1391"/>
                      </a:lnTo>
                      <a:lnTo>
                        <a:pt x="674" y="1611"/>
                      </a:lnTo>
                      <a:lnTo>
                        <a:pt x="674" y="1992"/>
                      </a:lnTo>
                      <a:lnTo>
                        <a:pt x="677" y="2372"/>
                      </a:lnTo>
                      <a:lnTo>
                        <a:pt x="679" y="2424"/>
                      </a:lnTo>
                      <a:lnTo>
                        <a:pt x="686" y="2475"/>
                      </a:lnTo>
                      <a:lnTo>
                        <a:pt x="699" y="2521"/>
                      </a:lnTo>
                      <a:lnTo>
                        <a:pt x="715" y="2567"/>
                      </a:lnTo>
                      <a:lnTo>
                        <a:pt x="737" y="2609"/>
                      </a:lnTo>
                      <a:lnTo>
                        <a:pt x="764" y="2649"/>
                      </a:lnTo>
                      <a:lnTo>
                        <a:pt x="796" y="2685"/>
                      </a:lnTo>
                      <a:lnTo>
                        <a:pt x="834" y="2719"/>
                      </a:lnTo>
                      <a:lnTo>
                        <a:pt x="876" y="2751"/>
                      </a:lnTo>
                      <a:lnTo>
                        <a:pt x="887" y="2760"/>
                      </a:lnTo>
                      <a:lnTo>
                        <a:pt x="894" y="2770"/>
                      </a:lnTo>
                      <a:lnTo>
                        <a:pt x="899" y="2782"/>
                      </a:lnTo>
                      <a:lnTo>
                        <a:pt x="900" y="2797"/>
                      </a:lnTo>
                      <a:lnTo>
                        <a:pt x="899" y="2911"/>
                      </a:lnTo>
                      <a:lnTo>
                        <a:pt x="900" y="3024"/>
                      </a:lnTo>
                      <a:lnTo>
                        <a:pt x="903" y="3058"/>
                      </a:lnTo>
                      <a:lnTo>
                        <a:pt x="912" y="3090"/>
                      </a:lnTo>
                      <a:lnTo>
                        <a:pt x="925" y="3118"/>
                      </a:lnTo>
                      <a:lnTo>
                        <a:pt x="943" y="3144"/>
                      </a:lnTo>
                      <a:lnTo>
                        <a:pt x="964" y="3167"/>
                      </a:lnTo>
                      <a:lnTo>
                        <a:pt x="987" y="3186"/>
                      </a:lnTo>
                      <a:lnTo>
                        <a:pt x="1014" y="3200"/>
                      </a:lnTo>
                      <a:lnTo>
                        <a:pt x="1042" y="3211"/>
                      </a:lnTo>
                      <a:lnTo>
                        <a:pt x="1073" y="3217"/>
                      </a:lnTo>
                      <a:lnTo>
                        <a:pt x="1104" y="3218"/>
                      </a:lnTo>
                      <a:lnTo>
                        <a:pt x="1136" y="3213"/>
                      </a:lnTo>
                      <a:lnTo>
                        <a:pt x="1168" y="3205"/>
                      </a:lnTo>
                      <a:lnTo>
                        <a:pt x="1199" y="3189"/>
                      </a:lnTo>
                      <a:lnTo>
                        <a:pt x="1227" y="3169"/>
                      </a:lnTo>
                      <a:lnTo>
                        <a:pt x="1250" y="3145"/>
                      </a:lnTo>
                      <a:lnTo>
                        <a:pt x="1269" y="3116"/>
                      </a:lnTo>
                      <a:lnTo>
                        <a:pt x="1282" y="3085"/>
                      </a:lnTo>
                      <a:lnTo>
                        <a:pt x="1291" y="3050"/>
                      </a:lnTo>
                      <a:lnTo>
                        <a:pt x="1294" y="3013"/>
                      </a:lnTo>
                      <a:lnTo>
                        <a:pt x="1294" y="2922"/>
                      </a:lnTo>
                      <a:lnTo>
                        <a:pt x="1294" y="2829"/>
                      </a:lnTo>
                      <a:lnTo>
                        <a:pt x="2345" y="2829"/>
                      </a:lnTo>
                      <a:lnTo>
                        <a:pt x="2345" y="2927"/>
                      </a:lnTo>
                      <a:lnTo>
                        <a:pt x="2345" y="3024"/>
                      </a:lnTo>
                      <a:lnTo>
                        <a:pt x="2348" y="3058"/>
                      </a:lnTo>
                      <a:lnTo>
                        <a:pt x="2355" y="3087"/>
                      </a:lnTo>
                      <a:lnTo>
                        <a:pt x="2367" y="3115"/>
                      </a:lnTo>
                      <a:lnTo>
                        <a:pt x="2382" y="3140"/>
                      </a:lnTo>
                      <a:lnTo>
                        <a:pt x="2403" y="3163"/>
                      </a:lnTo>
                      <a:lnTo>
                        <a:pt x="2426" y="3181"/>
                      </a:lnTo>
                      <a:lnTo>
                        <a:pt x="2455" y="3198"/>
                      </a:lnTo>
                      <a:lnTo>
                        <a:pt x="2488" y="3210"/>
                      </a:lnTo>
                      <a:lnTo>
                        <a:pt x="2522" y="3218"/>
                      </a:lnTo>
                      <a:lnTo>
                        <a:pt x="2555" y="3218"/>
                      </a:lnTo>
                      <a:lnTo>
                        <a:pt x="2587" y="3213"/>
                      </a:lnTo>
                      <a:lnTo>
                        <a:pt x="2617" y="3204"/>
                      </a:lnTo>
                      <a:lnTo>
                        <a:pt x="2645" y="3189"/>
                      </a:lnTo>
                      <a:lnTo>
                        <a:pt x="2671" y="3170"/>
                      </a:lnTo>
                      <a:lnTo>
                        <a:pt x="2693" y="3147"/>
                      </a:lnTo>
                      <a:lnTo>
                        <a:pt x="2712" y="3119"/>
                      </a:lnTo>
                      <a:lnTo>
                        <a:pt x="2726" y="3090"/>
                      </a:lnTo>
                      <a:lnTo>
                        <a:pt x="2735" y="3056"/>
                      </a:lnTo>
                      <a:lnTo>
                        <a:pt x="2739" y="3020"/>
                      </a:lnTo>
                      <a:lnTo>
                        <a:pt x="2740" y="2906"/>
                      </a:lnTo>
                      <a:lnTo>
                        <a:pt x="2739" y="2792"/>
                      </a:lnTo>
                      <a:lnTo>
                        <a:pt x="2740" y="2779"/>
                      </a:lnTo>
                      <a:lnTo>
                        <a:pt x="2744" y="2768"/>
                      </a:lnTo>
                      <a:lnTo>
                        <a:pt x="2750" y="2758"/>
                      </a:lnTo>
                      <a:lnTo>
                        <a:pt x="2761" y="2749"/>
                      </a:lnTo>
                      <a:lnTo>
                        <a:pt x="2800" y="2719"/>
                      </a:lnTo>
                      <a:lnTo>
                        <a:pt x="2834" y="2687"/>
                      </a:lnTo>
                      <a:lnTo>
                        <a:pt x="2864" y="2653"/>
                      </a:lnTo>
                      <a:lnTo>
                        <a:pt x="2891" y="2615"/>
                      </a:lnTo>
                      <a:lnTo>
                        <a:pt x="2913" y="2576"/>
                      </a:lnTo>
                      <a:lnTo>
                        <a:pt x="2929" y="2534"/>
                      </a:lnTo>
                      <a:lnTo>
                        <a:pt x="2943" y="2488"/>
                      </a:lnTo>
                      <a:lnTo>
                        <a:pt x="2950" y="2441"/>
                      </a:lnTo>
                      <a:lnTo>
                        <a:pt x="2956" y="2370"/>
                      </a:lnTo>
                      <a:lnTo>
                        <a:pt x="2958" y="2298"/>
                      </a:lnTo>
                      <a:lnTo>
                        <a:pt x="2958" y="2227"/>
                      </a:lnTo>
                      <a:lnTo>
                        <a:pt x="2955" y="1081"/>
                      </a:lnTo>
                      <a:lnTo>
                        <a:pt x="2953" y="991"/>
                      </a:lnTo>
                      <a:lnTo>
                        <a:pt x="2946" y="902"/>
                      </a:lnTo>
                      <a:lnTo>
                        <a:pt x="2938" y="851"/>
                      </a:lnTo>
                      <a:lnTo>
                        <a:pt x="2926" y="804"/>
                      </a:lnTo>
                      <a:lnTo>
                        <a:pt x="2910" y="760"/>
                      </a:lnTo>
                      <a:lnTo>
                        <a:pt x="2889" y="720"/>
                      </a:lnTo>
                      <a:lnTo>
                        <a:pt x="2864" y="683"/>
                      </a:lnTo>
                      <a:lnTo>
                        <a:pt x="2835" y="650"/>
                      </a:lnTo>
                      <a:lnTo>
                        <a:pt x="2802" y="621"/>
                      </a:lnTo>
                      <a:lnTo>
                        <a:pt x="2767" y="597"/>
                      </a:lnTo>
                      <a:lnTo>
                        <a:pt x="2728" y="576"/>
                      </a:lnTo>
                      <a:lnTo>
                        <a:pt x="2685" y="560"/>
                      </a:lnTo>
                      <a:lnTo>
                        <a:pt x="2640" y="548"/>
                      </a:lnTo>
                      <a:lnTo>
                        <a:pt x="2592" y="542"/>
                      </a:lnTo>
                      <a:lnTo>
                        <a:pt x="2540" y="538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grpSp>
            <p:nvGrpSpPr>
              <p:cNvPr id="140" name="tram white"/>
              <p:cNvGrpSpPr/>
              <p:nvPr/>
            </p:nvGrpSpPr>
            <p:grpSpPr>
              <a:xfrm>
                <a:off x="5187907" y="2702323"/>
                <a:ext cx="832482" cy="832482"/>
                <a:chOff x="9534526" y="3916362"/>
                <a:chExt cx="720725" cy="720725"/>
              </a:xfrm>
              <a:solidFill>
                <a:schemeClr val="bg1"/>
              </a:solidFill>
            </p:grpSpPr>
            <p:sp>
              <p:nvSpPr>
                <p:cNvPr id="147" name="Freeform 79"/>
                <p:cNvSpPr>
                  <a:spLocks noEditPoints="1"/>
                </p:cNvSpPr>
                <p:nvPr/>
              </p:nvSpPr>
              <p:spPr bwMode="auto">
                <a:xfrm>
                  <a:off x="9534526" y="3916362"/>
                  <a:ext cx="720725" cy="720725"/>
                </a:xfrm>
                <a:custGeom>
                  <a:avLst/>
                  <a:gdLst>
                    <a:gd name="T0" fmla="*/ 1216 w 3628"/>
                    <a:gd name="T1" fmla="*/ 522 h 3628"/>
                    <a:gd name="T2" fmla="*/ 1290 w 3628"/>
                    <a:gd name="T3" fmla="*/ 537 h 3628"/>
                    <a:gd name="T4" fmla="*/ 1255 w 3628"/>
                    <a:gd name="T5" fmla="*/ 823 h 3628"/>
                    <a:gd name="T6" fmla="*/ 1068 w 3628"/>
                    <a:gd name="T7" fmla="*/ 896 h 3628"/>
                    <a:gd name="T8" fmla="*/ 936 w 3628"/>
                    <a:gd name="T9" fmla="*/ 1043 h 3628"/>
                    <a:gd name="T10" fmla="*/ 888 w 3628"/>
                    <a:gd name="T11" fmla="*/ 1241 h 3628"/>
                    <a:gd name="T12" fmla="*/ 915 w 3628"/>
                    <a:gd name="T13" fmla="*/ 2594 h 3628"/>
                    <a:gd name="T14" fmla="*/ 1028 w 3628"/>
                    <a:gd name="T15" fmla="*/ 2757 h 3628"/>
                    <a:gd name="T16" fmla="*/ 1204 w 3628"/>
                    <a:gd name="T17" fmla="*/ 2850 h 3628"/>
                    <a:gd name="T18" fmla="*/ 1351 w 3628"/>
                    <a:gd name="T19" fmla="*/ 3376 h 3628"/>
                    <a:gd name="T20" fmla="*/ 2152 w 3628"/>
                    <a:gd name="T21" fmla="*/ 3405 h 3628"/>
                    <a:gd name="T22" fmla="*/ 2373 w 3628"/>
                    <a:gd name="T23" fmla="*/ 2860 h 3628"/>
                    <a:gd name="T24" fmla="*/ 2560 w 3628"/>
                    <a:gd name="T25" fmla="*/ 2788 h 3628"/>
                    <a:gd name="T26" fmla="*/ 2692 w 3628"/>
                    <a:gd name="T27" fmla="*/ 2640 h 3628"/>
                    <a:gd name="T28" fmla="*/ 2742 w 3628"/>
                    <a:gd name="T29" fmla="*/ 2443 h 3628"/>
                    <a:gd name="T30" fmla="*/ 2713 w 3628"/>
                    <a:gd name="T31" fmla="*/ 1089 h 3628"/>
                    <a:gd name="T32" fmla="*/ 2600 w 3628"/>
                    <a:gd name="T33" fmla="*/ 926 h 3628"/>
                    <a:gd name="T34" fmla="*/ 2424 w 3628"/>
                    <a:gd name="T35" fmla="*/ 833 h 3628"/>
                    <a:gd name="T36" fmla="*/ 2155 w 3628"/>
                    <a:gd name="T37" fmla="*/ 818 h 3628"/>
                    <a:gd name="T38" fmla="*/ 2350 w 3628"/>
                    <a:gd name="T39" fmla="*/ 525 h 3628"/>
                    <a:gd name="T40" fmla="*/ 2457 w 3628"/>
                    <a:gd name="T41" fmla="*/ 522 h 3628"/>
                    <a:gd name="T42" fmla="*/ 1925 w 3628"/>
                    <a:gd name="T43" fmla="*/ 3 h 3628"/>
                    <a:gd name="T44" fmla="*/ 2347 w 3628"/>
                    <a:gd name="T45" fmla="*/ 79 h 3628"/>
                    <a:gd name="T46" fmla="*/ 2729 w 3628"/>
                    <a:gd name="T47" fmla="*/ 248 h 3628"/>
                    <a:gd name="T48" fmla="*/ 3060 w 3628"/>
                    <a:gd name="T49" fmla="*/ 495 h 3628"/>
                    <a:gd name="T50" fmla="*/ 3325 w 3628"/>
                    <a:gd name="T51" fmla="*/ 810 h 3628"/>
                    <a:gd name="T52" fmla="*/ 3515 w 3628"/>
                    <a:gd name="T53" fmla="*/ 1181 h 3628"/>
                    <a:gd name="T54" fmla="*/ 3615 w 3628"/>
                    <a:gd name="T55" fmla="*/ 1595 h 3628"/>
                    <a:gd name="T56" fmla="*/ 3615 w 3628"/>
                    <a:gd name="T57" fmla="*/ 2033 h 3628"/>
                    <a:gd name="T58" fmla="*/ 3515 w 3628"/>
                    <a:gd name="T59" fmla="*/ 2447 h 3628"/>
                    <a:gd name="T60" fmla="*/ 3325 w 3628"/>
                    <a:gd name="T61" fmla="*/ 2818 h 3628"/>
                    <a:gd name="T62" fmla="*/ 3060 w 3628"/>
                    <a:gd name="T63" fmla="*/ 3133 h 3628"/>
                    <a:gd name="T64" fmla="*/ 2729 w 3628"/>
                    <a:gd name="T65" fmla="*/ 3380 h 3628"/>
                    <a:gd name="T66" fmla="*/ 2347 w 3628"/>
                    <a:gd name="T67" fmla="*/ 3548 h 3628"/>
                    <a:gd name="T68" fmla="*/ 1925 w 3628"/>
                    <a:gd name="T69" fmla="*/ 3625 h 3628"/>
                    <a:gd name="T70" fmla="*/ 1488 w 3628"/>
                    <a:gd name="T71" fmla="*/ 3599 h 3628"/>
                    <a:gd name="T72" fmla="*/ 1084 w 3628"/>
                    <a:gd name="T73" fmla="*/ 3475 h 3628"/>
                    <a:gd name="T74" fmla="*/ 726 w 3628"/>
                    <a:gd name="T75" fmla="*/ 3265 h 3628"/>
                    <a:gd name="T76" fmla="*/ 427 w 3628"/>
                    <a:gd name="T77" fmla="*/ 2982 h 3628"/>
                    <a:gd name="T78" fmla="*/ 198 w 3628"/>
                    <a:gd name="T79" fmla="*/ 2639 h 3628"/>
                    <a:gd name="T80" fmla="*/ 52 w 3628"/>
                    <a:gd name="T81" fmla="*/ 2245 h 3628"/>
                    <a:gd name="T82" fmla="*/ 0 w 3628"/>
                    <a:gd name="T83" fmla="*/ 1814 h 3628"/>
                    <a:gd name="T84" fmla="*/ 52 w 3628"/>
                    <a:gd name="T85" fmla="*/ 1383 h 3628"/>
                    <a:gd name="T86" fmla="*/ 198 w 3628"/>
                    <a:gd name="T87" fmla="*/ 989 h 3628"/>
                    <a:gd name="T88" fmla="*/ 427 w 3628"/>
                    <a:gd name="T89" fmla="*/ 645 h 3628"/>
                    <a:gd name="T90" fmla="*/ 726 w 3628"/>
                    <a:gd name="T91" fmla="*/ 362 h 3628"/>
                    <a:gd name="T92" fmla="*/ 1084 w 3628"/>
                    <a:gd name="T93" fmla="*/ 152 h 3628"/>
                    <a:gd name="T94" fmla="*/ 1488 w 3628"/>
                    <a:gd name="T95" fmla="*/ 29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628" h="3628">
                      <a:moveTo>
                        <a:pt x="1166" y="451"/>
                      </a:moveTo>
                      <a:lnTo>
                        <a:pt x="1168" y="485"/>
                      </a:lnTo>
                      <a:lnTo>
                        <a:pt x="1171" y="522"/>
                      </a:lnTo>
                      <a:lnTo>
                        <a:pt x="1216" y="522"/>
                      </a:lnTo>
                      <a:lnTo>
                        <a:pt x="1260" y="523"/>
                      </a:lnTo>
                      <a:lnTo>
                        <a:pt x="1271" y="525"/>
                      </a:lnTo>
                      <a:lnTo>
                        <a:pt x="1282" y="529"/>
                      </a:lnTo>
                      <a:lnTo>
                        <a:pt x="1290" y="537"/>
                      </a:lnTo>
                      <a:lnTo>
                        <a:pt x="1383" y="679"/>
                      </a:lnTo>
                      <a:lnTo>
                        <a:pt x="1476" y="820"/>
                      </a:lnTo>
                      <a:lnTo>
                        <a:pt x="1308" y="820"/>
                      </a:lnTo>
                      <a:lnTo>
                        <a:pt x="1255" y="823"/>
                      </a:lnTo>
                      <a:lnTo>
                        <a:pt x="1204" y="833"/>
                      </a:lnTo>
                      <a:lnTo>
                        <a:pt x="1156" y="849"/>
                      </a:lnTo>
                      <a:lnTo>
                        <a:pt x="1110" y="870"/>
                      </a:lnTo>
                      <a:lnTo>
                        <a:pt x="1068" y="896"/>
                      </a:lnTo>
                      <a:lnTo>
                        <a:pt x="1028" y="926"/>
                      </a:lnTo>
                      <a:lnTo>
                        <a:pt x="994" y="962"/>
                      </a:lnTo>
                      <a:lnTo>
                        <a:pt x="963" y="1001"/>
                      </a:lnTo>
                      <a:lnTo>
                        <a:pt x="936" y="1043"/>
                      </a:lnTo>
                      <a:lnTo>
                        <a:pt x="915" y="1089"/>
                      </a:lnTo>
                      <a:lnTo>
                        <a:pt x="900" y="1137"/>
                      </a:lnTo>
                      <a:lnTo>
                        <a:pt x="891" y="1188"/>
                      </a:lnTo>
                      <a:lnTo>
                        <a:pt x="888" y="1241"/>
                      </a:lnTo>
                      <a:lnTo>
                        <a:pt x="888" y="2443"/>
                      </a:lnTo>
                      <a:lnTo>
                        <a:pt x="891" y="2495"/>
                      </a:lnTo>
                      <a:lnTo>
                        <a:pt x="900" y="2546"/>
                      </a:lnTo>
                      <a:lnTo>
                        <a:pt x="915" y="2594"/>
                      </a:lnTo>
                      <a:lnTo>
                        <a:pt x="936" y="2640"/>
                      </a:lnTo>
                      <a:lnTo>
                        <a:pt x="963" y="2683"/>
                      </a:lnTo>
                      <a:lnTo>
                        <a:pt x="994" y="2722"/>
                      </a:lnTo>
                      <a:lnTo>
                        <a:pt x="1028" y="2757"/>
                      </a:lnTo>
                      <a:lnTo>
                        <a:pt x="1068" y="2788"/>
                      </a:lnTo>
                      <a:lnTo>
                        <a:pt x="1110" y="2813"/>
                      </a:lnTo>
                      <a:lnTo>
                        <a:pt x="1156" y="2834"/>
                      </a:lnTo>
                      <a:lnTo>
                        <a:pt x="1204" y="2850"/>
                      </a:lnTo>
                      <a:lnTo>
                        <a:pt x="1255" y="2860"/>
                      </a:lnTo>
                      <a:lnTo>
                        <a:pt x="1308" y="2863"/>
                      </a:lnTo>
                      <a:lnTo>
                        <a:pt x="1481" y="2863"/>
                      </a:lnTo>
                      <a:lnTo>
                        <a:pt x="1351" y="3376"/>
                      </a:lnTo>
                      <a:lnTo>
                        <a:pt x="1461" y="3405"/>
                      </a:lnTo>
                      <a:lnTo>
                        <a:pt x="1600" y="2863"/>
                      </a:lnTo>
                      <a:lnTo>
                        <a:pt x="2015" y="2863"/>
                      </a:lnTo>
                      <a:lnTo>
                        <a:pt x="2152" y="3405"/>
                      </a:lnTo>
                      <a:lnTo>
                        <a:pt x="2264" y="3376"/>
                      </a:lnTo>
                      <a:lnTo>
                        <a:pt x="2134" y="2863"/>
                      </a:lnTo>
                      <a:lnTo>
                        <a:pt x="2320" y="2863"/>
                      </a:lnTo>
                      <a:lnTo>
                        <a:pt x="2373" y="2860"/>
                      </a:lnTo>
                      <a:lnTo>
                        <a:pt x="2424" y="2850"/>
                      </a:lnTo>
                      <a:lnTo>
                        <a:pt x="2473" y="2834"/>
                      </a:lnTo>
                      <a:lnTo>
                        <a:pt x="2518" y="2813"/>
                      </a:lnTo>
                      <a:lnTo>
                        <a:pt x="2560" y="2788"/>
                      </a:lnTo>
                      <a:lnTo>
                        <a:pt x="2600" y="2757"/>
                      </a:lnTo>
                      <a:lnTo>
                        <a:pt x="2634" y="2722"/>
                      </a:lnTo>
                      <a:lnTo>
                        <a:pt x="2665" y="2683"/>
                      </a:lnTo>
                      <a:lnTo>
                        <a:pt x="2692" y="2640"/>
                      </a:lnTo>
                      <a:lnTo>
                        <a:pt x="2713" y="2594"/>
                      </a:lnTo>
                      <a:lnTo>
                        <a:pt x="2728" y="2546"/>
                      </a:lnTo>
                      <a:lnTo>
                        <a:pt x="2738" y="2495"/>
                      </a:lnTo>
                      <a:lnTo>
                        <a:pt x="2742" y="2443"/>
                      </a:lnTo>
                      <a:lnTo>
                        <a:pt x="2742" y="1241"/>
                      </a:lnTo>
                      <a:lnTo>
                        <a:pt x="2738" y="1188"/>
                      </a:lnTo>
                      <a:lnTo>
                        <a:pt x="2728" y="1137"/>
                      </a:lnTo>
                      <a:lnTo>
                        <a:pt x="2713" y="1089"/>
                      </a:lnTo>
                      <a:lnTo>
                        <a:pt x="2692" y="1043"/>
                      </a:lnTo>
                      <a:lnTo>
                        <a:pt x="2665" y="1001"/>
                      </a:lnTo>
                      <a:lnTo>
                        <a:pt x="2634" y="962"/>
                      </a:lnTo>
                      <a:lnTo>
                        <a:pt x="2600" y="926"/>
                      </a:lnTo>
                      <a:lnTo>
                        <a:pt x="2560" y="896"/>
                      </a:lnTo>
                      <a:lnTo>
                        <a:pt x="2518" y="870"/>
                      </a:lnTo>
                      <a:lnTo>
                        <a:pt x="2473" y="849"/>
                      </a:lnTo>
                      <a:lnTo>
                        <a:pt x="2424" y="833"/>
                      </a:lnTo>
                      <a:lnTo>
                        <a:pt x="2373" y="823"/>
                      </a:lnTo>
                      <a:lnTo>
                        <a:pt x="2320" y="820"/>
                      </a:lnTo>
                      <a:lnTo>
                        <a:pt x="2153" y="820"/>
                      </a:lnTo>
                      <a:lnTo>
                        <a:pt x="2155" y="818"/>
                      </a:lnTo>
                      <a:lnTo>
                        <a:pt x="2244" y="681"/>
                      </a:lnTo>
                      <a:lnTo>
                        <a:pt x="2333" y="543"/>
                      </a:lnTo>
                      <a:lnTo>
                        <a:pt x="2340" y="532"/>
                      </a:lnTo>
                      <a:lnTo>
                        <a:pt x="2350" y="525"/>
                      </a:lnTo>
                      <a:lnTo>
                        <a:pt x="2360" y="522"/>
                      </a:lnTo>
                      <a:lnTo>
                        <a:pt x="2373" y="522"/>
                      </a:lnTo>
                      <a:lnTo>
                        <a:pt x="2414" y="522"/>
                      </a:lnTo>
                      <a:lnTo>
                        <a:pt x="2457" y="522"/>
                      </a:lnTo>
                      <a:lnTo>
                        <a:pt x="2462" y="451"/>
                      </a:lnTo>
                      <a:lnTo>
                        <a:pt x="1166" y="451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 dirty="0"/>
                </a:p>
              </p:txBody>
            </p:sp>
            <p:sp>
              <p:nvSpPr>
                <p:cNvPr id="148" name="Freeform 80"/>
                <p:cNvSpPr>
                  <a:spLocks noEditPoints="1"/>
                </p:cNvSpPr>
                <p:nvPr/>
              </p:nvSpPr>
              <p:spPr bwMode="auto">
                <a:xfrm>
                  <a:off x="9732961" y="4103833"/>
                  <a:ext cx="322263" cy="358775"/>
                </a:xfrm>
                <a:custGeom>
                  <a:avLst/>
                  <a:gdLst>
                    <a:gd name="T0" fmla="*/ 1032 w 1622"/>
                    <a:gd name="T1" fmla="*/ 1413 h 1812"/>
                    <a:gd name="T2" fmla="*/ 982 w 1622"/>
                    <a:gd name="T3" fmla="*/ 1462 h 1812"/>
                    <a:gd name="T4" fmla="*/ 974 w 1622"/>
                    <a:gd name="T5" fmla="*/ 1535 h 1812"/>
                    <a:gd name="T6" fmla="*/ 1011 w 1622"/>
                    <a:gd name="T7" fmla="*/ 1594 h 1812"/>
                    <a:gd name="T8" fmla="*/ 1080 w 1622"/>
                    <a:gd name="T9" fmla="*/ 1619 h 1812"/>
                    <a:gd name="T10" fmla="*/ 1148 w 1622"/>
                    <a:gd name="T11" fmla="*/ 1595 h 1812"/>
                    <a:gd name="T12" fmla="*/ 1186 w 1622"/>
                    <a:gd name="T13" fmla="*/ 1537 h 1812"/>
                    <a:gd name="T14" fmla="*/ 1178 w 1622"/>
                    <a:gd name="T15" fmla="*/ 1463 h 1812"/>
                    <a:gd name="T16" fmla="*/ 1128 w 1622"/>
                    <a:gd name="T17" fmla="*/ 1413 h 1812"/>
                    <a:gd name="T18" fmla="*/ 527 w 1622"/>
                    <a:gd name="T19" fmla="*/ 1401 h 1812"/>
                    <a:gd name="T20" fmla="*/ 458 w 1622"/>
                    <a:gd name="T21" fmla="*/ 1426 h 1812"/>
                    <a:gd name="T22" fmla="*/ 421 w 1622"/>
                    <a:gd name="T23" fmla="*/ 1487 h 1812"/>
                    <a:gd name="T24" fmla="*/ 430 w 1622"/>
                    <a:gd name="T25" fmla="*/ 1559 h 1812"/>
                    <a:gd name="T26" fmla="*/ 479 w 1622"/>
                    <a:gd name="T27" fmla="*/ 1608 h 1812"/>
                    <a:gd name="T28" fmla="*/ 553 w 1622"/>
                    <a:gd name="T29" fmla="*/ 1615 h 1812"/>
                    <a:gd name="T30" fmla="*/ 614 w 1622"/>
                    <a:gd name="T31" fmla="*/ 1579 h 1812"/>
                    <a:gd name="T32" fmla="*/ 637 w 1622"/>
                    <a:gd name="T33" fmla="*/ 1510 h 1812"/>
                    <a:gd name="T34" fmla="*/ 613 w 1622"/>
                    <a:gd name="T35" fmla="*/ 1442 h 1812"/>
                    <a:gd name="T36" fmla="*/ 552 w 1622"/>
                    <a:gd name="T37" fmla="*/ 1403 h 1812"/>
                    <a:gd name="T38" fmla="*/ 876 w 1622"/>
                    <a:gd name="T39" fmla="*/ 222 h 1812"/>
                    <a:gd name="T40" fmla="*/ 880 w 1622"/>
                    <a:gd name="T41" fmla="*/ 1050 h 1812"/>
                    <a:gd name="T42" fmla="*/ 1346 w 1622"/>
                    <a:gd name="T43" fmla="*/ 1048 h 1812"/>
                    <a:gd name="T44" fmla="*/ 1425 w 1622"/>
                    <a:gd name="T45" fmla="*/ 1019 h 1812"/>
                    <a:gd name="T46" fmla="*/ 1469 w 1622"/>
                    <a:gd name="T47" fmla="*/ 955 h 1812"/>
                    <a:gd name="T48" fmla="*/ 1481 w 1622"/>
                    <a:gd name="T49" fmla="*/ 627 h 1812"/>
                    <a:gd name="T50" fmla="*/ 1470 w 1622"/>
                    <a:gd name="T51" fmla="*/ 309 h 1812"/>
                    <a:gd name="T52" fmla="*/ 1435 w 1622"/>
                    <a:gd name="T53" fmla="*/ 256 h 1812"/>
                    <a:gd name="T54" fmla="*/ 1368 w 1622"/>
                    <a:gd name="T55" fmla="*/ 229 h 1812"/>
                    <a:gd name="T56" fmla="*/ 885 w 1622"/>
                    <a:gd name="T57" fmla="*/ 221 h 1812"/>
                    <a:gd name="T58" fmla="*/ 257 w 1622"/>
                    <a:gd name="T59" fmla="*/ 226 h 1812"/>
                    <a:gd name="T60" fmla="*/ 189 w 1622"/>
                    <a:gd name="T61" fmla="*/ 253 h 1812"/>
                    <a:gd name="T62" fmla="*/ 151 w 1622"/>
                    <a:gd name="T63" fmla="*/ 313 h 1812"/>
                    <a:gd name="T64" fmla="*/ 138 w 1622"/>
                    <a:gd name="T65" fmla="*/ 408 h 1812"/>
                    <a:gd name="T66" fmla="*/ 141 w 1622"/>
                    <a:gd name="T67" fmla="*/ 911 h 1812"/>
                    <a:gd name="T68" fmla="*/ 173 w 1622"/>
                    <a:gd name="T69" fmla="*/ 998 h 1812"/>
                    <a:gd name="T70" fmla="*/ 233 w 1622"/>
                    <a:gd name="T71" fmla="*/ 1039 h 1812"/>
                    <a:gd name="T72" fmla="*/ 325 w 1622"/>
                    <a:gd name="T73" fmla="*/ 1050 h 1812"/>
                    <a:gd name="T74" fmla="*/ 756 w 1622"/>
                    <a:gd name="T75" fmla="*/ 222 h 1812"/>
                    <a:gd name="T76" fmla="*/ 1317 w 1622"/>
                    <a:gd name="T77" fmla="*/ 0 h 1812"/>
                    <a:gd name="T78" fmla="*/ 1447 w 1622"/>
                    <a:gd name="T79" fmla="*/ 28 h 1812"/>
                    <a:gd name="T80" fmla="*/ 1548 w 1622"/>
                    <a:gd name="T81" fmla="*/ 105 h 1812"/>
                    <a:gd name="T82" fmla="*/ 1610 w 1622"/>
                    <a:gd name="T83" fmla="*/ 217 h 1812"/>
                    <a:gd name="T84" fmla="*/ 1622 w 1622"/>
                    <a:gd name="T85" fmla="*/ 1507 h 1812"/>
                    <a:gd name="T86" fmla="*/ 1595 w 1622"/>
                    <a:gd name="T87" fmla="*/ 1635 h 1812"/>
                    <a:gd name="T88" fmla="*/ 1517 w 1622"/>
                    <a:gd name="T89" fmla="*/ 1737 h 1812"/>
                    <a:gd name="T90" fmla="*/ 1406 w 1622"/>
                    <a:gd name="T91" fmla="*/ 1799 h 1812"/>
                    <a:gd name="T92" fmla="*/ 305 w 1622"/>
                    <a:gd name="T93" fmla="*/ 1812 h 1812"/>
                    <a:gd name="T94" fmla="*/ 177 w 1622"/>
                    <a:gd name="T95" fmla="*/ 1783 h 1812"/>
                    <a:gd name="T96" fmla="*/ 75 w 1622"/>
                    <a:gd name="T97" fmla="*/ 1707 h 1812"/>
                    <a:gd name="T98" fmla="*/ 12 w 1622"/>
                    <a:gd name="T99" fmla="*/ 1594 h 1812"/>
                    <a:gd name="T100" fmla="*/ 0 w 1622"/>
                    <a:gd name="T101" fmla="*/ 305 h 1812"/>
                    <a:gd name="T102" fmla="*/ 27 w 1622"/>
                    <a:gd name="T103" fmla="*/ 176 h 1812"/>
                    <a:gd name="T104" fmla="*/ 105 w 1622"/>
                    <a:gd name="T105" fmla="*/ 74 h 1812"/>
                    <a:gd name="T106" fmla="*/ 216 w 1622"/>
                    <a:gd name="T107" fmla="*/ 12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22" h="1812">
                      <a:moveTo>
                        <a:pt x="1080" y="1402"/>
                      </a:moveTo>
                      <a:lnTo>
                        <a:pt x="1054" y="1405"/>
                      </a:lnTo>
                      <a:lnTo>
                        <a:pt x="1032" y="1413"/>
                      </a:lnTo>
                      <a:lnTo>
                        <a:pt x="1011" y="1425"/>
                      </a:lnTo>
                      <a:lnTo>
                        <a:pt x="995" y="1442"/>
                      </a:lnTo>
                      <a:lnTo>
                        <a:pt x="982" y="1462"/>
                      </a:lnTo>
                      <a:lnTo>
                        <a:pt x="975" y="1484"/>
                      </a:lnTo>
                      <a:lnTo>
                        <a:pt x="971" y="1509"/>
                      </a:lnTo>
                      <a:lnTo>
                        <a:pt x="974" y="1535"/>
                      </a:lnTo>
                      <a:lnTo>
                        <a:pt x="981" y="1558"/>
                      </a:lnTo>
                      <a:lnTo>
                        <a:pt x="995" y="1578"/>
                      </a:lnTo>
                      <a:lnTo>
                        <a:pt x="1011" y="1594"/>
                      </a:lnTo>
                      <a:lnTo>
                        <a:pt x="1031" y="1608"/>
                      </a:lnTo>
                      <a:lnTo>
                        <a:pt x="1054" y="1615"/>
                      </a:lnTo>
                      <a:lnTo>
                        <a:pt x="1080" y="1619"/>
                      </a:lnTo>
                      <a:lnTo>
                        <a:pt x="1105" y="1615"/>
                      </a:lnTo>
                      <a:lnTo>
                        <a:pt x="1128" y="1608"/>
                      </a:lnTo>
                      <a:lnTo>
                        <a:pt x="1148" y="1595"/>
                      </a:lnTo>
                      <a:lnTo>
                        <a:pt x="1165" y="1579"/>
                      </a:lnTo>
                      <a:lnTo>
                        <a:pt x="1177" y="1559"/>
                      </a:lnTo>
                      <a:lnTo>
                        <a:pt x="1186" y="1537"/>
                      </a:lnTo>
                      <a:lnTo>
                        <a:pt x="1188" y="1511"/>
                      </a:lnTo>
                      <a:lnTo>
                        <a:pt x="1186" y="1486"/>
                      </a:lnTo>
                      <a:lnTo>
                        <a:pt x="1178" y="1463"/>
                      </a:lnTo>
                      <a:lnTo>
                        <a:pt x="1166" y="1443"/>
                      </a:lnTo>
                      <a:lnTo>
                        <a:pt x="1149" y="1426"/>
                      </a:lnTo>
                      <a:lnTo>
                        <a:pt x="1128" y="1413"/>
                      </a:lnTo>
                      <a:lnTo>
                        <a:pt x="1105" y="1405"/>
                      </a:lnTo>
                      <a:lnTo>
                        <a:pt x="1080" y="1402"/>
                      </a:lnTo>
                      <a:close/>
                      <a:moveTo>
                        <a:pt x="527" y="1401"/>
                      </a:moveTo>
                      <a:lnTo>
                        <a:pt x="503" y="1404"/>
                      </a:lnTo>
                      <a:lnTo>
                        <a:pt x="479" y="1413"/>
                      </a:lnTo>
                      <a:lnTo>
                        <a:pt x="458" y="1426"/>
                      </a:lnTo>
                      <a:lnTo>
                        <a:pt x="442" y="1444"/>
                      </a:lnTo>
                      <a:lnTo>
                        <a:pt x="429" y="1464"/>
                      </a:lnTo>
                      <a:lnTo>
                        <a:pt x="421" y="1487"/>
                      </a:lnTo>
                      <a:lnTo>
                        <a:pt x="419" y="1511"/>
                      </a:lnTo>
                      <a:lnTo>
                        <a:pt x="422" y="1537"/>
                      </a:lnTo>
                      <a:lnTo>
                        <a:pt x="430" y="1559"/>
                      </a:lnTo>
                      <a:lnTo>
                        <a:pt x="443" y="1579"/>
                      </a:lnTo>
                      <a:lnTo>
                        <a:pt x="460" y="1595"/>
                      </a:lnTo>
                      <a:lnTo>
                        <a:pt x="479" y="1608"/>
                      </a:lnTo>
                      <a:lnTo>
                        <a:pt x="503" y="1615"/>
                      </a:lnTo>
                      <a:lnTo>
                        <a:pt x="528" y="1619"/>
                      </a:lnTo>
                      <a:lnTo>
                        <a:pt x="553" y="1615"/>
                      </a:lnTo>
                      <a:lnTo>
                        <a:pt x="577" y="1608"/>
                      </a:lnTo>
                      <a:lnTo>
                        <a:pt x="597" y="1595"/>
                      </a:lnTo>
                      <a:lnTo>
                        <a:pt x="614" y="1579"/>
                      </a:lnTo>
                      <a:lnTo>
                        <a:pt x="626" y="1558"/>
                      </a:lnTo>
                      <a:lnTo>
                        <a:pt x="634" y="1536"/>
                      </a:lnTo>
                      <a:lnTo>
                        <a:pt x="637" y="1510"/>
                      </a:lnTo>
                      <a:lnTo>
                        <a:pt x="634" y="1485"/>
                      </a:lnTo>
                      <a:lnTo>
                        <a:pt x="625" y="1462"/>
                      </a:lnTo>
                      <a:lnTo>
                        <a:pt x="613" y="1442"/>
                      </a:lnTo>
                      <a:lnTo>
                        <a:pt x="595" y="1424"/>
                      </a:lnTo>
                      <a:lnTo>
                        <a:pt x="576" y="1411"/>
                      </a:lnTo>
                      <a:lnTo>
                        <a:pt x="552" y="1403"/>
                      </a:lnTo>
                      <a:lnTo>
                        <a:pt x="527" y="1401"/>
                      </a:lnTo>
                      <a:close/>
                      <a:moveTo>
                        <a:pt x="885" y="221"/>
                      </a:moveTo>
                      <a:lnTo>
                        <a:pt x="876" y="222"/>
                      </a:lnTo>
                      <a:lnTo>
                        <a:pt x="867" y="224"/>
                      </a:lnTo>
                      <a:lnTo>
                        <a:pt x="867" y="1049"/>
                      </a:lnTo>
                      <a:lnTo>
                        <a:pt x="880" y="1050"/>
                      </a:lnTo>
                      <a:lnTo>
                        <a:pt x="892" y="1050"/>
                      </a:lnTo>
                      <a:lnTo>
                        <a:pt x="1313" y="1050"/>
                      </a:lnTo>
                      <a:lnTo>
                        <a:pt x="1346" y="1048"/>
                      </a:lnTo>
                      <a:lnTo>
                        <a:pt x="1376" y="1043"/>
                      </a:lnTo>
                      <a:lnTo>
                        <a:pt x="1402" y="1033"/>
                      </a:lnTo>
                      <a:lnTo>
                        <a:pt x="1425" y="1019"/>
                      </a:lnTo>
                      <a:lnTo>
                        <a:pt x="1443" y="1002"/>
                      </a:lnTo>
                      <a:lnTo>
                        <a:pt x="1458" y="981"/>
                      </a:lnTo>
                      <a:lnTo>
                        <a:pt x="1469" y="955"/>
                      </a:lnTo>
                      <a:lnTo>
                        <a:pt x="1475" y="927"/>
                      </a:lnTo>
                      <a:lnTo>
                        <a:pt x="1478" y="893"/>
                      </a:lnTo>
                      <a:lnTo>
                        <a:pt x="1481" y="627"/>
                      </a:lnTo>
                      <a:lnTo>
                        <a:pt x="1478" y="362"/>
                      </a:lnTo>
                      <a:lnTo>
                        <a:pt x="1475" y="333"/>
                      </a:lnTo>
                      <a:lnTo>
                        <a:pt x="1470" y="309"/>
                      </a:lnTo>
                      <a:lnTo>
                        <a:pt x="1462" y="288"/>
                      </a:lnTo>
                      <a:lnTo>
                        <a:pt x="1450" y="270"/>
                      </a:lnTo>
                      <a:lnTo>
                        <a:pt x="1435" y="256"/>
                      </a:lnTo>
                      <a:lnTo>
                        <a:pt x="1416" y="243"/>
                      </a:lnTo>
                      <a:lnTo>
                        <a:pt x="1394" y="235"/>
                      </a:lnTo>
                      <a:lnTo>
                        <a:pt x="1368" y="229"/>
                      </a:lnTo>
                      <a:lnTo>
                        <a:pt x="1334" y="225"/>
                      </a:lnTo>
                      <a:lnTo>
                        <a:pt x="1300" y="222"/>
                      </a:lnTo>
                      <a:lnTo>
                        <a:pt x="885" y="221"/>
                      </a:lnTo>
                      <a:close/>
                      <a:moveTo>
                        <a:pt x="520" y="221"/>
                      </a:moveTo>
                      <a:lnTo>
                        <a:pt x="287" y="224"/>
                      </a:lnTo>
                      <a:lnTo>
                        <a:pt x="257" y="226"/>
                      </a:lnTo>
                      <a:lnTo>
                        <a:pt x="231" y="231"/>
                      </a:lnTo>
                      <a:lnTo>
                        <a:pt x="209" y="241"/>
                      </a:lnTo>
                      <a:lnTo>
                        <a:pt x="189" y="253"/>
                      </a:lnTo>
                      <a:lnTo>
                        <a:pt x="173" y="270"/>
                      </a:lnTo>
                      <a:lnTo>
                        <a:pt x="161" y="290"/>
                      </a:lnTo>
                      <a:lnTo>
                        <a:pt x="151" y="313"/>
                      </a:lnTo>
                      <a:lnTo>
                        <a:pt x="144" y="340"/>
                      </a:lnTo>
                      <a:lnTo>
                        <a:pt x="140" y="374"/>
                      </a:lnTo>
                      <a:lnTo>
                        <a:pt x="138" y="408"/>
                      </a:lnTo>
                      <a:lnTo>
                        <a:pt x="137" y="638"/>
                      </a:lnTo>
                      <a:lnTo>
                        <a:pt x="138" y="867"/>
                      </a:lnTo>
                      <a:lnTo>
                        <a:pt x="141" y="911"/>
                      </a:lnTo>
                      <a:lnTo>
                        <a:pt x="151" y="953"/>
                      </a:lnTo>
                      <a:lnTo>
                        <a:pt x="160" y="977"/>
                      </a:lnTo>
                      <a:lnTo>
                        <a:pt x="173" y="998"/>
                      </a:lnTo>
                      <a:lnTo>
                        <a:pt x="190" y="1016"/>
                      </a:lnTo>
                      <a:lnTo>
                        <a:pt x="210" y="1029"/>
                      </a:lnTo>
                      <a:lnTo>
                        <a:pt x="233" y="1039"/>
                      </a:lnTo>
                      <a:lnTo>
                        <a:pt x="259" y="1045"/>
                      </a:lnTo>
                      <a:lnTo>
                        <a:pt x="293" y="1048"/>
                      </a:lnTo>
                      <a:lnTo>
                        <a:pt x="325" y="1050"/>
                      </a:lnTo>
                      <a:lnTo>
                        <a:pt x="722" y="1050"/>
                      </a:lnTo>
                      <a:lnTo>
                        <a:pt x="756" y="1050"/>
                      </a:lnTo>
                      <a:lnTo>
                        <a:pt x="756" y="222"/>
                      </a:lnTo>
                      <a:lnTo>
                        <a:pt x="520" y="221"/>
                      </a:lnTo>
                      <a:close/>
                      <a:moveTo>
                        <a:pt x="305" y="0"/>
                      </a:moveTo>
                      <a:lnTo>
                        <a:pt x="1317" y="0"/>
                      </a:lnTo>
                      <a:lnTo>
                        <a:pt x="1363" y="4"/>
                      </a:lnTo>
                      <a:lnTo>
                        <a:pt x="1406" y="12"/>
                      </a:lnTo>
                      <a:lnTo>
                        <a:pt x="1447" y="28"/>
                      </a:lnTo>
                      <a:lnTo>
                        <a:pt x="1484" y="49"/>
                      </a:lnTo>
                      <a:lnTo>
                        <a:pt x="1517" y="74"/>
                      </a:lnTo>
                      <a:lnTo>
                        <a:pt x="1548" y="105"/>
                      </a:lnTo>
                      <a:lnTo>
                        <a:pt x="1574" y="138"/>
                      </a:lnTo>
                      <a:lnTo>
                        <a:pt x="1595" y="176"/>
                      </a:lnTo>
                      <a:lnTo>
                        <a:pt x="1610" y="217"/>
                      </a:lnTo>
                      <a:lnTo>
                        <a:pt x="1619" y="260"/>
                      </a:lnTo>
                      <a:lnTo>
                        <a:pt x="1622" y="305"/>
                      </a:lnTo>
                      <a:lnTo>
                        <a:pt x="1622" y="1507"/>
                      </a:lnTo>
                      <a:lnTo>
                        <a:pt x="1619" y="1551"/>
                      </a:lnTo>
                      <a:lnTo>
                        <a:pt x="1610" y="1594"/>
                      </a:lnTo>
                      <a:lnTo>
                        <a:pt x="1595" y="1635"/>
                      </a:lnTo>
                      <a:lnTo>
                        <a:pt x="1574" y="1673"/>
                      </a:lnTo>
                      <a:lnTo>
                        <a:pt x="1548" y="1707"/>
                      </a:lnTo>
                      <a:lnTo>
                        <a:pt x="1517" y="1737"/>
                      </a:lnTo>
                      <a:lnTo>
                        <a:pt x="1484" y="1762"/>
                      </a:lnTo>
                      <a:lnTo>
                        <a:pt x="1447" y="1783"/>
                      </a:lnTo>
                      <a:lnTo>
                        <a:pt x="1406" y="1799"/>
                      </a:lnTo>
                      <a:lnTo>
                        <a:pt x="1363" y="1809"/>
                      </a:lnTo>
                      <a:lnTo>
                        <a:pt x="1317" y="1812"/>
                      </a:lnTo>
                      <a:lnTo>
                        <a:pt x="305" y="1812"/>
                      </a:lnTo>
                      <a:lnTo>
                        <a:pt x="259" y="1809"/>
                      </a:lnTo>
                      <a:lnTo>
                        <a:pt x="216" y="1799"/>
                      </a:lnTo>
                      <a:lnTo>
                        <a:pt x="177" y="1783"/>
                      </a:lnTo>
                      <a:lnTo>
                        <a:pt x="139" y="1762"/>
                      </a:lnTo>
                      <a:lnTo>
                        <a:pt x="105" y="1737"/>
                      </a:lnTo>
                      <a:lnTo>
                        <a:pt x="75" y="1707"/>
                      </a:lnTo>
                      <a:lnTo>
                        <a:pt x="48" y="1673"/>
                      </a:lnTo>
                      <a:lnTo>
                        <a:pt x="27" y="1635"/>
                      </a:lnTo>
                      <a:lnTo>
                        <a:pt x="12" y="1594"/>
                      </a:lnTo>
                      <a:lnTo>
                        <a:pt x="3" y="1551"/>
                      </a:lnTo>
                      <a:lnTo>
                        <a:pt x="0" y="1507"/>
                      </a:lnTo>
                      <a:lnTo>
                        <a:pt x="0" y="305"/>
                      </a:lnTo>
                      <a:lnTo>
                        <a:pt x="3" y="260"/>
                      </a:lnTo>
                      <a:lnTo>
                        <a:pt x="12" y="217"/>
                      </a:lnTo>
                      <a:lnTo>
                        <a:pt x="27" y="176"/>
                      </a:lnTo>
                      <a:lnTo>
                        <a:pt x="48" y="138"/>
                      </a:lnTo>
                      <a:lnTo>
                        <a:pt x="75" y="105"/>
                      </a:lnTo>
                      <a:lnTo>
                        <a:pt x="105" y="74"/>
                      </a:lnTo>
                      <a:lnTo>
                        <a:pt x="139" y="49"/>
                      </a:lnTo>
                      <a:lnTo>
                        <a:pt x="177" y="28"/>
                      </a:lnTo>
                      <a:lnTo>
                        <a:pt x="216" y="12"/>
                      </a:lnTo>
                      <a:lnTo>
                        <a:pt x="259" y="4"/>
                      </a:lnTo>
                      <a:lnTo>
                        <a:pt x="30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 dirty="0"/>
                </a:p>
              </p:txBody>
            </p:sp>
            <p:sp>
              <p:nvSpPr>
                <p:cNvPr id="149" name="Freeform 81"/>
                <p:cNvSpPr>
                  <a:spLocks/>
                </p:cNvSpPr>
                <p:nvPr/>
              </p:nvSpPr>
              <p:spPr bwMode="auto">
                <a:xfrm>
                  <a:off x="9810750" y="4021138"/>
                  <a:ext cx="166688" cy="58738"/>
                </a:xfrm>
                <a:custGeom>
                  <a:avLst/>
                  <a:gdLst>
                    <a:gd name="T0" fmla="*/ 0 w 843"/>
                    <a:gd name="T1" fmla="*/ 0 h 297"/>
                    <a:gd name="T2" fmla="*/ 843 w 843"/>
                    <a:gd name="T3" fmla="*/ 0 h 297"/>
                    <a:gd name="T4" fmla="*/ 808 w 843"/>
                    <a:gd name="T5" fmla="*/ 56 h 297"/>
                    <a:gd name="T6" fmla="*/ 772 w 843"/>
                    <a:gd name="T7" fmla="*/ 110 h 297"/>
                    <a:gd name="T8" fmla="*/ 713 w 843"/>
                    <a:gd name="T9" fmla="*/ 202 h 297"/>
                    <a:gd name="T10" fmla="*/ 653 w 843"/>
                    <a:gd name="T11" fmla="*/ 295 h 297"/>
                    <a:gd name="T12" fmla="*/ 651 w 843"/>
                    <a:gd name="T13" fmla="*/ 297 h 297"/>
                    <a:gd name="T14" fmla="*/ 195 w 843"/>
                    <a:gd name="T15" fmla="*/ 297 h 297"/>
                    <a:gd name="T16" fmla="*/ 130 w 843"/>
                    <a:gd name="T17" fmla="*/ 200 h 297"/>
                    <a:gd name="T18" fmla="*/ 66 w 843"/>
                    <a:gd name="T19" fmla="*/ 101 h 297"/>
                    <a:gd name="T20" fmla="*/ 0 w 843"/>
                    <a:gd name="T21" fmla="*/ 0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43" h="297">
                      <a:moveTo>
                        <a:pt x="0" y="0"/>
                      </a:moveTo>
                      <a:lnTo>
                        <a:pt x="843" y="0"/>
                      </a:lnTo>
                      <a:lnTo>
                        <a:pt x="808" y="56"/>
                      </a:lnTo>
                      <a:lnTo>
                        <a:pt x="772" y="110"/>
                      </a:lnTo>
                      <a:lnTo>
                        <a:pt x="713" y="202"/>
                      </a:lnTo>
                      <a:lnTo>
                        <a:pt x="653" y="295"/>
                      </a:lnTo>
                      <a:lnTo>
                        <a:pt x="651" y="297"/>
                      </a:lnTo>
                      <a:lnTo>
                        <a:pt x="195" y="297"/>
                      </a:lnTo>
                      <a:lnTo>
                        <a:pt x="130" y="200"/>
                      </a:lnTo>
                      <a:lnTo>
                        <a:pt x="66" y="1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grpSp>
            <p:nvGrpSpPr>
              <p:cNvPr id="141" name="train white"/>
              <p:cNvGrpSpPr/>
              <p:nvPr/>
            </p:nvGrpSpPr>
            <p:grpSpPr>
              <a:xfrm>
                <a:off x="3943236" y="2565594"/>
                <a:ext cx="999709" cy="999709"/>
                <a:chOff x="9310688" y="2913063"/>
                <a:chExt cx="720725" cy="720725"/>
              </a:xfrm>
              <a:solidFill>
                <a:schemeClr val="bg1"/>
              </a:solidFill>
            </p:grpSpPr>
            <p:sp>
              <p:nvSpPr>
                <p:cNvPr id="142" name="Freeform 70"/>
                <p:cNvSpPr>
                  <a:spLocks/>
                </p:cNvSpPr>
                <p:nvPr/>
              </p:nvSpPr>
              <p:spPr bwMode="auto">
                <a:xfrm>
                  <a:off x="9769476" y="3344863"/>
                  <a:ext cx="22225" cy="20638"/>
                </a:xfrm>
                <a:custGeom>
                  <a:avLst/>
                  <a:gdLst>
                    <a:gd name="T0" fmla="*/ 54 w 106"/>
                    <a:gd name="T1" fmla="*/ 0 h 106"/>
                    <a:gd name="T2" fmla="*/ 71 w 106"/>
                    <a:gd name="T3" fmla="*/ 3 h 106"/>
                    <a:gd name="T4" fmla="*/ 85 w 106"/>
                    <a:gd name="T5" fmla="*/ 11 h 106"/>
                    <a:gd name="T6" fmla="*/ 96 w 106"/>
                    <a:gd name="T7" fmla="*/ 23 h 106"/>
                    <a:gd name="T8" fmla="*/ 104 w 106"/>
                    <a:gd name="T9" fmla="*/ 38 h 106"/>
                    <a:gd name="T10" fmla="*/ 106 w 106"/>
                    <a:gd name="T11" fmla="*/ 54 h 106"/>
                    <a:gd name="T12" fmla="*/ 103 w 106"/>
                    <a:gd name="T13" fmla="*/ 71 h 106"/>
                    <a:gd name="T14" fmla="*/ 94 w 106"/>
                    <a:gd name="T15" fmla="*/ 85 h 106"/>
                    <a:gd name="T16" fmla="*/ 83 w 106"/>
                    <a:gd name="T17" fmla="*/ 97 h 106"/>
                    <a:gd name="T18" fmla="*/ 67 w 106"/>
                    <a:gd name="T19" fmla="*/ 104 h 106"/>
                    <a:gd name="T20" fmla="*/ 51 w 106"/>
                    <a:gd name="T21" fmla="*/ 106 h 106"/>
                    <a:gd name="T22" fmla="*/ 34 w 106"/>
                    <a:gd name="T23" fmla="*/ 103 h 106"/>
                    <a:gd name="T24" fmla="*/ 21 w 106"/>
                    <a:gd name="T25" fmla="*/ 95 h 106"/>
                    <a:gd name="T26" fmla="*/ 10 w 106"/>
                    <a:gd name="T27" fmla="*/ 84 h 106"/>
                    <a:gd name="T28" fmla="*/ 2 w 106"/>
                    <a:gd name="T29" fmla="*/ 69 h 106"/>
                    <a:gd name="T30" fmla="*/ 0 w 106"/>
                    <a:gd name="T31" fmla="*/ 52 h 106"/>
                    <a:gd name="T32" fmla="*/ 3 w 106"/>
                    <a:gd name="T33" fmla="*/ 35 h 106"/>
                    <a:gd name="T34" fmla="*/ 11 w 106"/>
                    <a:gd name="T35" fmla="*/ 21 h 106"/>
                    <a:gd name="T36" fmla="*/ 23 w 106"/>
                    <a:gd name="T37" fmla="*/ 9 h 106"/>
                    <a:gd name="T38" fmla="*/ 37 w 106"/>
                    <a:gd name="T39" fmla="*/ 2 h 106"/>
                    <a:gd name="T40" fmla="*/ 54 w 106"/>
                    <a:gd name="T41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6" h="106">
                      <a:moveTo>
                        <a:pt x="54" y="0"/>
                      </a:moveTo>
                      <a:lnTo>
                        <a:pt x="71" y="3"/>
                      </a:lnTo>
                      <a:lnTo>
                        <a:pt x="85" y="11"/>
                      </a:lnTo>
                      <a:lnTo>
                        <a:pt x="96" y="23"/>
                      </a:lnTo>
                      <a:lnTo>
                        <a:pt x="104" y="38"/>
                      </a:lnTo>
                      <a:lnTo>
                        <a:pt x="106" y="54"/>
                      </a:lnTo>
                      <a:lnTo>
                        <a:pt x="103" y="71"/>
                      </a:lnTo>
                      <a:lnTo>
                        <a:pt x="94" y="85"/>
                      </a:lnTo>
                      <a:lnTo>
                        <a:pt x="83" y="97"/>
                      </a:lnTo>
                      <a:lnTo>
                        <a:pt x="67" y="104"/>
                      </a:lnTo>
                      <a:lnTo>
                        <a:pt x="51" y="106"/>
                      </a:lnTo>
                      <a:lnTo>
                        <a:pt x="34" y="103"/>
                      </a:lnTo>
                      <a:lnTo>
                        <a:pt x="21" y="95"/>
                      </a:lnTo>
                      <a:lnTo>
                        <a:pt x="10" y="84"/>
                      </a:lnTo>
                      <a:lnTo>
                        <a:pt x="2" y="69"/>
                      </a:lnTo>
                      <a:lnTo>
                        <a:pt x="0" y="52"/>
                      </a:lnTo>
                      <a:lnTo>
                        <a:pt x="3" y="35"/>
                      </a:lnTo>
                      <a:lnTo>
                        <a:pt x="11" y="21"/>
                      </a:lnTo>
                      <a:lnTo>
                        <a:pt x="23" y="9"/>
                      </a:lnTo>
                      <a:lnTo>
                        <a:pt x="37" y="2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43" name="Freeform 71"/>
                <p:cNvSpPr>
                  <a:spLocks/>
                </p:cNvSpPr>
                <p:nvPr/>
              </p:nvSpPr>
              <p:spPr bwMode="auto">
                <a:xfrm>
                  <a:off x="9547226" y="3344863"/>
                  <a:ext cx="22225" cy="20638"/>
                </a:xfrm>
                <a:custGeom>
                  <a:avLst/>
                  <a:gdLst>
                    <a:gd name="T0" fmla="*/ 54 w 107"/>
                    <a:gd name="T1" fmla="*/ 0 h 106"/>
                    <a:gd name="T2" fmla="*/ 69 w 107"/>
                    <a:gd name="T3" fmla="*/ 2 h 106"/>
                    <a:gd name="T4" fmla="*/ 85 w 107"/>
                    <a:gd name="T5" fmla="*/ 11 h 106"/>
                    <a:gd name="T6" fmla="*/ 97 w 107"/>
                    <a:gd name="T7" fmla="*/ 22 h 106"/>
                    <a:gd name="T8" fmla="*/ 105 w 107"/>
                    <a:gd name="T9" fmla="*/ 37 h 106"/>
                    <a:gd name="T10" fmla="*/ 107 w 107"/>
                    <a:gd name="T11" fmla="*/ 53 h 106"/>
                    <a:gd name="T12" fmla="*/ 105 w 107"/>
                    <a:gd name="T13" fmla="*/ 70 h 106"/>
                    <a:gd name="T14" fmla="*/ 97 w 107"/>
                    <a:gd name="T15" fmla="*/ 84 h 106"/>
                    <a:gd name="T16" fmla="*/ 85 w 107"/>
                    <a:gd name="T17" fmla="*/ 95 h 106"/>
                    <a:gd name="T18" fmla="*/ 71 w 107"/>
                    <a:gd name="T19" fmla="*/ 103 h 106"/>
                    <a:gd name="T20" fmla="*/ 54 w 107"/>
                    <a:gd name="T21" fmla="*/ 106 h 106"/>
                    <a:gd name="T22" fmla="*/ 37 w 107"/>
                    <a:gd name="T23" fmla="*/ 103 h 106"/>
                    <a:gd name="T24" fmla="*/ 22 w 107"/>
                    <a:gd name="T25" fmla="*/ 96 h 106"/>
                    <a:gd name="T26" fmla="*/ 11 w 107"/>
                    <a:gd name="T27" fmla="*/ 84 h 106"/>
                    <a:gd name="T28" fmla="*/ 3 w 107"/>
                    <a:gd name="T29" fmla="*/ 70 h 106"/>
                    <a:gd name="T30" fmla="*/ 0 w 107"/>
                    <a:gd name="T31" fmla="*/ 53 h 106"/>
                    <a:gd name="T32" fmla="*/ 3 w 107"/>
                    <a:gd name="T33" fmla="*/ 37 h 106"/>
                    <a:gd name="T34" fmla="*/ 11 w 107"/>
                    <a:gd name="T35" fmla="*/ 22 h 106"/>
                    <a:gd name="T36" fmla="*/ 22 w 107"/>
                    <a:gd name="T37" fmla="*/ 10 h 106"/>
                    <a:gd name="T38" fmla="*/ 37 w 107"/>
                    <a:gd name="T39" fmla="*/ 2 h 106"/>
                    <a:gd name="T40" fmla="*/ 54 w 107"/>
                    <a:gd name="T41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7" h="106">
                      <a:moveTo>
                        <a:pt x="54" y="0"/>
                      </a:moveTo>
                      <a:lnTo>
                        <a:pt x="69" y="2"/>
                      </a:lnTo>
                      <a:lnTo>
                        <a:pt x="85" y="11"/>
                      </a:lnTo>
                      <a:lnTo>
                        <a:pt x="97" y="22"/>
                      </a:lnTo>
                      <a:lnTo>
                        <a:pt x="105" y="37"/>
                      </a:lnTo>
                      <a:lnTo>
                        <a:pt x="107" y="53"/>
                      </a:lnTo>
                      <a:lnTo>
                        <a:pt x="105" y="70"/>
                      </a:lnTo>
                      <a:lnTo>
                        <a:pt x="97" y="84"/>
                      </a:lnTo>
                      <a:lnTo>
                        <a:pt x="85" y="95"/>
                      </a:lnTo>
                      <a:lnTo>
                        <a:pt x="71" y="103"/>
                      </a:lnTo>
                      <a:lnTo>
                        <a:pt x="54" y="106"/>
                      </a:lnTo>
                      <a:lnTo>
                        <a:pt x="37" y="103"/>
                      </a:lnTo>
                      <a:lnTo>
                        <a:pt x="22" y="96"/>
                      </a:lnTo>
                      <a:lnTo>
                        <a:pt x="11" y="84"/>
                      </a:lnTo>
                      <a:lnTo>
                        <a:pt x="3" y="70"/>
                      </a:lnTo>
                      <a:lnTo>
                        <a:pt x="0" y="53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7" y="2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44" name="Freeform 72"/>
                <p:cNvSpPr>
                  <a:spLocks/>
                </p:cNvSpPr>
                <p:nvPr/>
              </p:nvSpPr>
              <p:spPr bwMode="auto">
                <a:xfrm>
                  <a:off x="9586913" y="2997201"/>
                  <a:ext cx="166688" cy="63500"/>
                </a:xfrm>
                <a:custGeom>
                  <a:avLst/>
                  <a:gdLst>
                    <a:gd name="T0" fmla="*/ 0 w 845"/>
                    <a:gd name="T1" fmla="*/ 0 h 316"/>
                    <a:gd name="T2" fmla="*/ 845 w 845"/>
                    <a:gd name="T3" fmla="*/ 0 h 316"/>
                    <a:gd name="T4" fmla="*/ 809 w 845"/>
                    <a:gd name="T5" fmla="*/ 55 h 316"/>
                    <a:gd name="T6" fmla="*/ 774 w 845"/>
                    <a:gd name="T7" fmla="*/ 110 h 316"/>
                    <a:gd name="T8" fmla="*/ 713 w 845"/>
                    <a:gd name="T9" fmla="*/ 202 h 316"/>
                    <a:gd name="T10" fmla="*/ 655 w 845"/>
                    <a:gd name="T11" fmla="*/ 295 h 316"/>
                    <a:gd name="T12" fmla="*/ 647 w 845"/>
                    <a:gd name="T13" fmla="*/ 304 h 316"/>
                    <a:gd name="T14" fmla="*/ 639 w 845"/>
                    <a:gd name="T15" fmla="*/ 311 h 316"/>
                    <a:gd name="T16" fmla="*/ 629 w 845"/>
                    <a:gd name="T17" fmla="*/ 315 h 316"/>
                    <a:gd name="T18" fmla="*/ 616 w 845"/>
                    <a:gd name="T19" fmla="*/ 316 h 316"/>
                    <a:gd name="T20" fmla="*/ 423 w 845"/>
                    <a:gd name="T21" fmla="*/ 315 h 316"/>
                    <a:gd name="T22" fmla="*/ 229 w 845"/>
                    <a:gd name="T23" fmla="*/ 315 h 316"/>
                    <a:gd name="T24" fmla="*/ 218 w 845"/>
                    <a:gd name="T25" fmla="*/ 314 h 316"/>
                    <a:gd name="T26" fmla="*/ 208 w 845"/>
                    <a:gd name="T27" fmla="*/ 311 h 316"/>
                    <a:gd name="T28" fmla="*/ 202 w 845"/>
                    <a:gd name="T29" fmla="*/ 305 h 316"/>
                    <a:gd name="T30" fmla="*/ 135 w 845"/>
                    <a:gd name="T31" fmla="*/ 205 h 316"/>
                    <a:gd name="T32" fmla="*/ 68 w 845"/>
                    <a:gd name="T33" fmla="*/ 103 h 316"/>
                    <a:gd name="T34" fmla="*/ 0 w 845"/>
                    <a:gd name="T3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45" h="316">
                      <a:moveTo>
                        <a:pt x="0" y="0"/>
                      </a:moveTo>
                      <a:lnTo>
                        <a:pt x="845" y="0"/>
                      </a:lnTo>
                      <a:lnTo>
                        <a:pt x="809" y="55"/>
                      </a:lnTo>
                      <a:lnTo>
                        <a:pt x="774" y="110"/>
                      </a:lnTo>
                      <a:lnTo>
                        <a:pt x="713" y="202"/>
                      </a:lnTo>
                      <a:lnTo>
                        <a:pt x="655" y="295"/>
                      </a:lnTo>
                      <a:lnTo>
                        <a:pt x="647" y="304"/>
                      </a:lnTo>
                      <a:lnTo>
                        <a:pt x="639" y="311"/>
                      </a:lnTo>
                      <a:lnTo>
                        <a:pt x="629" y="315"/>
                      </a:lnTo>
                      <a:lnTo>
                        <a:pt x="616" y="316"/>
                      </a:lnTo>
                      <a:lnTo>
                        <a:pt x="423" y="315"/>
                      </a:lnTo>
                      <a:lnTo>
                        <a:pt x="229" y="315"/>
                      </a:lnTo>
                      <a:lnTo>
                        <a:pt x="218" y="314"/>
                      </a:lnTo>
                      <a:lnTo>
                        <a:pt x="208" y="311"/>
                      </a:lnTo>
                      <a:lnTo>
                        <a:pt x="202" y="305"/>
                      </a:lnTo>
                      <a:lnTo>
                        <a:pt x="135" y="205"/>
                      </a:lnTo>
                      <a:lnTo>
                        <a:pt x="68" y="1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45" name="Freeform 73"/>
                <p:cNvSpPr>
                  <a:spLocks noEditPoints="1"/>
                </p:cNvSpPr>
                <p:nvPr/>
              </p:nvSpPr>
              <p:spPr bwMode="auto">
                <a:xfrm>
                  <a:off x="9310688" y="2913063"/>
                  <a:ext cx="720725" cy="720725"/>
                </a:xfrm>
                <a:custGeom>
                  <a:avLst/>
                  <a:gdLst>
                    <a:gd name="T0" fmla="*/ 1209 w 3628"/>
                    <a:gd name="T1" fmla="*/ 3104 h 3628"/>
                    <a:gd name="T2" fmla="*/ 1605 w 3628"/>
                    <a:gd name="T3" fmla="*/ 3195 h 3628"/>
                    <a:gd name="T4" fmla="*/ 2452 w 3628"/>
                    <a:gd name="T5" fmla="*/ 3127 h 3628"/>
                    <a:gd name="T6" fmla="*/ 2408 w 3628"/>
                    <a:gd name="T7" fmla="*/ 3102 h 3628"/>
                    <a:gd name="T8" fmla="*/ 1336 w 3628"/>
                    <a:gd name="T9" fmla="*/ 2894 h 3628"/>
                    <a:gd name="T10" fmla="*/ 1290 w 3628"/>
                    <a:gd name="T11" fmla="*/ 2958 h 3628"/>
                    <a:gd name="T12" fmla="*/ 2327 w 3628"/>
                    <a:gd name="T13" fmla="*/ 2915 h 3628"/>
                    <a:gd name="T14" fmla="*/ 2209 w 3628"/>
                    <a:gd name="T15" fmla="*/ 2896 h 3628"/>
                    <a:gd name="T16" fmla="*/ 1165 w 3628"/>
                    <a:gd name="T17" fmla="*/ 383 h 3628"/>
                    <a:gd name="T18" fmla="*/ 1269 w 3628"/>
                    <a:gd name="T19" fmla="*/ 423 h 3628"/>
                    <a:gd name="T20" fmla="*/ 1478 w 3628"/>
                    <a:gd name="T21" fmla="*/ 726 h 3628"/>
                    <a:gd name="T22" fmla="*/ 1481 w 3628"/>
                    <a:gd name="T23" fmla="*/ 738 h 3628"/>
                    <a:gd name="T24" fmla="*/ 1155 w 3628"/>
                    <a:gd name="T25" fmla="*/ 765 h 3628"/>
                    <a:gd name="T26" fmla="*/ 992 w 3628"/>
                    <a:gd name="T27" fmla="*/ 873 h 3628"/>
                    <a:gd name="T28" fmla="*/ 894 w 3628"/>
                    <a:gd name="T29" fmla="*/ 1046 h 3628"/>
                    <a:gd name="T30" fmla="*/ 887 w 3628"/>
                    <a:gd name="T31" fmla="*/ 2440 h 3628"/>
                    <a:gd name="T32" fmla="*/ 972 w 3628"/>
                    <a:gd name="T33" fmla="*/ 2618 h 3628"/>
                    <a:gd name="T34" fmla="*/ 1126 w 3628"/>
                    <a:gd name="T35" fmla="*/ 2735 h 3628"/>
                    <a:gd name="T36" fmla="*/ 951 w 3628"/>
                    <a:gd name="T37" fmla="*/ 3244 h 3628"/>
                    <a:gd name="T38" fmla="*/ 1362 w 3628"/>
                    <a:gd name="T39" fmla="*/ 2789 h 3628"/>
                    <a:gd name="T40" fmla="*/ 2254 w 3628"/>
                    <a:gd name="T41" fmla="*/ 2777 h 3628"/>
                    <a:gd name="T42" fmla="*/ 2296 w 3628"/>
                    <a:gd name="T43" fmla="*/ 2801 h 3628"/>
                    <a:gd name="T44" fmla="*/ 2592 w 3628"/>
                    <a:gd name="T45" fmla="*/ 3290 h 3628"/>
                    <a:gd name="T46" fmla="*/ 2419 w 3628"/>
                    <a:gd name="T47" fmla="*/ 2768 h 3628"/>
                    <a:gd name="T48" fmla="*/ 2543 w 3628"/>
                    <a:gd name="T49" fmla="*/ 2714 h 3628"/>
                    <a:gd name="T50" fmla="*/ 2676 w 3628"/>
                    <a:gd name="T51" fmla="*/ 2589 h 3628"/>
                    <a:gd name="T52" fmla="*/ 2746 w 3628"/>
                    <a:gd name="T53" fmla="*/ 2408 h 3628"/>
                    <a:gd name="T54" fmla="*/ 2733 w 3628"/>
                    <a:gd name="T55" fmla="*/ 1046 h 3628"/>
                    <a:gd name="T56" fmla="*/ 2635 w 3628"/>
                    <a:gd name="T57" fmla="*/ 873 h 3628"/>
                    <a:gd name="T58" fmla="*/ 2473 w 3628"/>
                    <a:gd name="T59" fmla="*/ 765 h 3628"/>
                    <a:gd name="T60" fmla="*/ 2234 w 3628"/>
                    <a:gd name="T61" fmla="*/ 738 h 3628"/>
                    <a:gd name="T62" fmla="*/ 2152 w 3628"/>
                    <a:gd name="T63" fmla="*/ 716 h 3628"/>
                    <a:gd name="T64" fmla="*/ 2347 w 3628"/>
                    <a:gd name="T65" fmla="*/ 423 h 3628"/>
                    <a:gd name="T66" fmla="*/ 2454 w 3628"/>
                    <a:gd name="T67" fmla="*/ 420 h 3628"/>
                    <a:gd name="T68" fmla="*/ 1925 w 3628"/>
                    <a:gd name="T69" fmla="*/ 3 h 3628"/>
                    <a:gd name="T70" fmla="*/ 2347 w 3628"/>
                    <a:gd name="T71" fmla="*/ 79 h 3628"/>
                    <a:gd name="T72" fmla="*/ 2729 w 3628"/>
                    <a:gd name="T73" fmla="*/ 248 h 3628"/>
                    <a:gd name="T74" fmla="*/ 3060 w 3628"/>
                    <a:gd name="T75" fmla="*/ 495 h 3628"/>
                    <a:gd name="T76" fmla="*/ 3325 w 3628"/>
                    <a:gd name="T77" fmla="*/ 810 h 3628"/>
                    <a:gd name="T78" fmla="*/ 3515 w 3628"/>
                    <a:gd name="T79" fmla="*/ 1181 h 3628"/>
                    <a:gd name="T80" fmla="*/ 3615 w 3628"/>
                    <a:gd name="T81" fmla="*/ 1595 h 3628"/>
                    <a:gd name="T82" fmla="*/ 3615 w 3628"/>
                    <a:gd name="T83" fmla="*/ 2033 h 3628"/>
                    <a:gd name="T84" fmla="*/ 3515 w 3628"/>
                    <a:gd name="T85" fmla="*/ 2447 h 3628"/>
                    <a:gd name="T86" fmla="*/ 3325 w 3628"/>
                    <a:gd name="T87" fmla="*/ 2818 h 3628"/>
                    <a:gd name="T88" fmla="*/ 3060 w 3628"/>
                    <a:gd name="T89" fmla="*/ 3133 h 3628"/>
                    <a:gd name="T90" fmla="*/ 2729 w 3628"/>
                    <a:gd name="T91" fmla="*/ 3380 h 3628"/>
                    <a:gd name="T92" fmla="*/ 2347 w 3628"/>
                    <a:gd name="T93" fmla="*/ 3548 h 3628"/>
                    <a:gd name="T94" fmla="*/ 1925 w 3628"/>
                    <a:gd name="T95" fmla="*/ 3625 h 3628"/>
                    <a:gd name="T96" fmla="*/ 1488 w 3628"/>
                    <a:gd name="T97" fmla="*/ 3599 h 3628"/>
                    <a:gd name="T98" fmla="*/ 1084 w 3628"/>
                    <a:gd name="T99" fmla="*/ 3475 h 3628"/>
                    <a:gd name="T100" fmla="*/ 726 w 3628"/>
                    <a:gd name="T101" fmla="*/ 3265 h 3628"/>
                    <a:gd name="T102" fmla="*/ 427 w 3628"/>
                    <a:gd name="T103" fmla="*/ 2982 h 3628"/>
                    <a:gd name="T104" fmla="*/ 198 w 3628"/>
                    <a:gd name="T105" fmla="*/ 2639 h 3628"/>
                    <a:gd name="T106" fmla="*/ 52 w 3628"/>
                    <a:gd name="T107" fmla="*/ 2245 h 3628"/>
                    <a:gd name="T108" fmla="*/ 0 w 3628"/>
                    <a:gd name="T109" fmla="*/ 1814 h 3628"/>
                    <a:gd name="T110" fmla="*/ 52 w 3628"/>
                    <a:gd name="T111" fmla="*/ 1383 h 3628"/>
                    <a:gd name="T112" fmla="*/ 198 w 3628"/>
                    <a:gd name="T113" fmla="*/ 989 h 3628"/>
                    <a:gd name="T114" fmla="*/ 427 w 3628"/>
                    <a:gd name="T115" fmla="*/ 645 h 3628"/>
                    <a:gd name="T116" fmla="*/ 726 w 3628"/>
                    <a:gd name="T117" fmla="*/ 362 h 3628"/>
                    <a:gd name="T118" fmla="*/ 1084 w 3628"/>
                    <a:gd name="T119" fmla="*/ 152 h 3628"/>
                    <a:gd name="T120" fmla="*/ 1488 w 3628"/>
                    <a:gd name="T121" fmla="*/ 29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628" h="3628">
                      <a:moveTo>
                        <a:pt x="1229" y="3096"/>
                      </a:moveTo>
                      <a:lnTo>
                        <a:pt x="1222" y="3097"/>
                      </a:lnTo>
                      <a:lnTo>
                        <a:pt x="1215" y="3100"/>
                      </a:lnTo>
                      <a:lnTo>
                        <a:pt x="1209" y="3104"/>
                      </a:lnTo>
                      <a:lnTo>
                        <a:pt x="1193" y="3132"/>
                      </a:lnTo>
                      <a:lnTo>
                        <a:pt x="1176" y="3161"/>
                      </a:lnTo>
                      <a:lnTo>
                        <a:pt x="1157" y="3195"/>
                      </a:lnTo>
                      <a:lnTo>
                        <a:pt x="1605" y="3195"/>
                      </a:lnTo>
                      <a:lnTo>
                        <a:pt x="2050" y="3195"/>
                      </a:lnTo>
                      <a:lnTo>
                        <a:pt x="2494" y="3195"/>
                      </a:lnTo>
                      <a:lnTo>
                        <a:pt x="2472" y="3160"/>
                      </a:lnTo>
                      <a:lnTo>
                        <a:pt x="2452" y="3127"/>
                      </a:lnTo>
                      <a:lnTo>
                        <a:pt x="2444" y="3115"/>
                      </a:lnTo>
                      <a:lnTo>
                        <a:pt x="2434" y="3107"/>
                      </a:lnTo>
                      <a:lnTo>
                        <a:pt x="2422" y="3103"/>
                      </a:lnTo>
                      <a:lnTo>
                        <a:pt x="2408" y="3102"/>
                      </a:lnTo>
                      <a:lnTo>
                        <a:pt x="1930" y="3101"/>
                      </a:lnTo>
                      <a:lnTo>
                        <a:pt x="1229" y="3096"/>
                      </a:lnTo>
                      <a:close/>
                      <a:moveTo>
                        <a:pt x="1345" y="2894"/>
                      </a:moveTo>
                      <a:lnTo>
                        <a:pt x="1336" y="2894"/>
                      </a:lnTo>
                      <a:lnTo>
                        <a:pt x="1329" y="2897"/>
                      </a:lnTo>
                      <a:lnTo>
                        <a:pt x="1322" y="2902"/>
                      </a:lnTo>
                      <a:lnTo>
                        <a:pt x="1307" y="2929"/>
                      </a:lnTo>
                      <a:lnTo>
                        <a:pt x="1290" y="2958"/>
                      </a:lnTo>
                      <a:lnTo>
                        <a:pt x="1272" y="2990"/>
                      </a:lnTo>
                      <a:lnTo>
                        <a:pt x="2375" y="2990"/>
                      </a:lnTo>
                      <a:lnTo>
                        <a:pt x="2351" y="2951"/>
                      </a:lnTo>
                      <a:lnTo>
                        <a:pt x="2327" y="2915"/>
                      </a:lnTo>
                      <a:lnTo>
                        <a:pt x="2318" y="2907"/>
                      </a:lnTo>
                      <a:lnTo>
                        <a:pt x="2307" y="2901"/>
                      </a:lnTo>
                      <a:lnTo>
                        <a:pt x="2296" y="2898"/>
                      </a:lnTo>
                      <a:lnTo>
                        <a:pt x="2209" y="2896"/>
                      </a:lnTo>
                      <a:lnTo>
                        <a:pt x="2120" y="2895"/>
                      </a:lnTo>
                      <a:lnTo>
                        <a:pt x="1345" y="2894"/>
                      </a:lnTo>
                      <a:close/>
                      <a:moveTo>
                        <a:pt x="1163" y="349"/>
                      </a:moveTo>
                      <a:lnTo>
                        <a:pt x="1165" y="383"/>
                      </a:lnTo>
                      <a:lnTo>
                        <a:pt x="1167" y="420"/>
                      </a:lnTo>
                      <a:lnTo>
                        <a:pt x="1214" y="420"/>
                      </a:lnTo>
                      <a:lnTo>
                        <a:pt x="1258" y="421"/>
                      </a:lnTo>
                      <a:lnTo>
                        <a:pt x="1269" y="423"/>
                      </a:lnTo>
                      <a:lnTo>
                        <a:pt x="1279" y="428"/>
                      </a:lnTo>
                      <a:lnTo>
                        <a:pt x="1287" y="435"/>
                      </a:lnTo>
                      <a:lnTo>
                        <a:pt x="1383" y="580"/>
                      </a:lnTo>
                      <a:lnTo>
                        <a:pt x="1478" y="726"/>
                      </a:lnTo>
                      <a:lnTo>
                        <a:pt x="1479" y="728"/>
                      </a:lnTo>
                      <a:lnTo>
                        <a:pt x="1479" y="731"/>
                      </a:lnTo>
                      <a:lnTo>
                        <a:pt x="1480" y="734"/>
                      </a:lnTo>
                      <a:lnTo>
                        <a:pt x="1481" y="738"/>
                      </a:lnTo>
                      <a:lnTo>
                        <a:pt x="1306" y="738"/>
                      </a:lnTo>
                      <a:lnTo>
                        <a:pt x="1252" y="741"/>
                      </a:lnTo>
                      <a:lnTo>
                        <a:pt x="1203" y="749"/>
                      </a:lnTo>
                      <a:lnTo>
                        <a:pt x="1155" y="765"/>
                      </a:lnTo>
                      <a:lnTo>
                        <a:pt x="1109" y="785"/>
                      </a:lnTo>
                      <a:lnTo>
                        <a:pt x="1067" y="809"/>
                      </a:lnTo>
                      <a:lnTo>
                        <a:pt x="1028" y="839"/>
                      </a:lnTo>
                      <a:lnTo>
                        <a:pt x="992" y="873"/>
                      </a:lnTo>
                      <a:lnTo>
                        <a:pt x="961" y="911"/>
                      </a:lnTo>
                      <a:lnTo>
                        <a:pt x="934" y="953"/>
                      </a:lnTo>
                      <a:lnTo>
                        <a:pt x="911" y="998"/>
                      </a:lnTo>
                      <a:lnTo>
                        <a:pt x="894" y="1046"/>
                      </a:lnTo>
                      <a:lnTo>
                        <a:pt x="882" y="1098"/>
                      </a:lnTo>
                      <a:lnTo>
                        <a:pt x="877" y="1114"/>
                      </a:lnTo>
                      <a:lnTo>
                        <a:pt x="877" y="2403"/>
                      </a:lnTo>
                      <a:lnTo>
                        <a:pt x="887" y="2440"/>
                      </a:lnTo>
                      <a:lnTo>
                        <a:pt x="901" y="2489"/>
                      </a:lnTo>
                      <a:lnTo>
                        <a:pt x="921" y="2536"/>
                      </a:lnTo>
                      <a:lnTo>
                        <a:pt x="944" y="2579"/>
                      </a:lnTo>
                      <a:lnTo>
                        <a:pt x="972" y="2618"/>
                      </a:lnTo>
                      <a:lnTo>
                        <a:pt x="1004" y="2653"/>
                      </a:lnTo>
                      <a:lnTo>
                        <a:pt x="1040" y="2684"/>
                      </a:lnTo>
                      <a:lnTo>
                        <a:pt x="1081" y="2712"/>
                      </a:lnTo>
                      <a:lnTo>
                        <a:pt x="1126" y="2735"/>
                      </a:lnTo>
                      <a:lnTo>
                        <a:pt x="1176" y="2755"/>
                      </a:lnTo>
                      <a:lnTo>
                        <a:pt x="1230" y="2771"/>
                      </a:lnTo>
                      <a:lnTo>
                        <a:pt x="1090" y="3007"/>
                      </a:lnTo>
                      <a:lnTo>
                        <a:pt x="951" y="3244"/>
                      </a:lnTo>
                      <a:lnTo>
                        <a:pt x="1044" y="3305"/>
                      </a:lnTo>
                      <a:lnTo>
                        <a:pt x="1056" y="3305"/>
                      </a:lnTo>
                      <a:lnTo>
                        <a:pt x="1354" y="2799"/>
                      </a:lnTo>
                      <a:lnTo>
                        <a:pt x="1362" y="2789"/>
                      </a:lnTo>
                      <a:lnTo>
                        <a:pt x="1371" y="2781"/>
                      </a:lnTo>
                      <a:lnTo>
                        <a:pt x="1382" y="2778"/>
                      </a:lnTo>
                      <a:lnTo>
                        <a:pt x="1394" y="2777"/>
                      </a:lnTo>
                      <a:lnTo>
                        <a:pt x="2254" y="2777"/>
                      </a:lnTo>
                      <a:lnTo>
                        <a:pt x="2267" y="2778"/>
                      </a:lnTo>
                      <a:lnTo>
                        <a:pt x="2278" y="2782"/>
                      </a:lnTo>
                      <a:lnTo>
                        <a:pt x="2288" y="2790"/>
                      </a:lnTo>
                      <a:lnTo>
                        <a:pt x="2296" y="2801"/>
                      </a:lnTo>
                      <a:lnTo>
                        <a:pt x="2435" y="3032"/>
                      </a:lnTo>
                      <a:lnTo>
                        <a:pt x="2575" y="3262"/>
                      </a:lnTo>
                      <a:lnTo>
                        <a:pt x="2583" y="3275"/>
                      </a:lnTo>
                      <a:lnTo>
                        <a:pt x="2592" y="3290"/>
                      </a:lnTo>
                      <a:lnTo>
                        <a:pt x="2643" y="3259"/>
                      </a:lnTo>
                      <a:lnTo>
                        <a:pt x="2696" y="3227"/>
                      </a:lnTo>
                      <a:lnTo>
                        <a:pt x="2557" y="2998"/>
                      </a:lnTo>
                      <a:lnTo>
                        <a:pt x="2419" y="2768"/>
                      </a:lnTo>
                      <a:lnTo>
                        <a:pt x="2435" y="2761"/>
                      </a:lnTo>
                      <a:lnTo>
                        <a:pt x="2450" y="2757"/>
                      </a:lnTo>
                      <a:lnTo>
                        <a:pt x="2498" y="2737"/>
                      </a:lnTo>
                      <a:lnTo>
                        <a:pt x="2543" y="2714"/>
                      </a:lnTo>
                      <a:lnTo>
                        <a:pt x="2582" y="2688"/>
                      </a:lnTo>
                      <a:lnTo>
                        <a:pt x="2618" y="2659"/>
                      </a:lnTo>
                      <a:lnTo>
                        <a:pt x="2649" y="2625"/>
                      </a:lnTo>
                      <a:lnTo>
                        <a:pt x="2676" y="2589"/>
                      </a:lnTo>
                      <a:lnTo>
                        <a:pt x="2701" y="2549"/>
                      </a:lnTo>
                      <a:lnTo>
                        <a:pt x="2719" y="2505"/>
                      </a:lnTo>
                      <a:lnTo>
                        <a:pt x="2735" y="2458"/>
                      </a:lnTo>
                      <a:lnTo>
                        <a:pt x="2746" y="2408"/>
                      </a:lnTo>
                      <a:lnTo>
                        <a:pt x="2751" y="2391"/>
                      </a:lnTo>
                      <a:lnTo>
                        <a:pt x="2751" y="1120"/>
                      </a:lnTo>
                      <a:lnTo>
                        <a:pt x="2743" y="1082"/>
                      </a:lnTo>
                      <a:lnTo>
                        <a:pt x="2733" y="1046"/>
                      </a:lnTo>
                      <a:lnTo>
                        <a:pt x="2716" y="998"/>
                      </a:lnTo>
                      <a:lnTo>
                        <a:pt x="2694" y="953"/>
                      </a:lnTo>
                      <a:lnTo>
                        <a:pt x="2666" y="911"/>
                      </a:lnTo>
                      <a:lnTo>
                        <a:pt x="2635" y="873"/>
                      </a:lnTo>
                      <a:lnTo>
                        <a:pt x="2600" y="839"/>
                      </a:lnTo>
                      <a:lnTo>
                        <a:pt x="2560" y="809"/>
                      </a:lnTo>
                      <a:lnTo>
                        <a:pt x="2518" y="785"/>
                      </a:lnTo>
                      <a:lnTo>
                        <a:pt x="2473" y="765"/>
                      </a:lnTo>
                      <a:lnTo>
                        <a:pt x="2425" y="751"/>
                      </a:lnTo>
                      <a:lnTo>
                        <a:pt x="2376" y="741"/>
                      </a:lnTo>
                      <a:lnTo>
                        <a:pt x="2325" y="738"/>
                      </a:lnTo>
                      <a:lnTo>
                        <a:pt x="2234" y="738"/>
                      </a:lnTo>
                      <a:lnTo>
                        <a:pt x="2140" y="738"/>
                      </a:lnTo>
                      <a:lnTo>
                        <a:pt x="2145" y="729"/>
                      </a:lnTo>
                      <a:lnTo>
                        <a:pt x="2149" y="723"/>
                      </a:lnTo>
                      <a:lnTo>
                        <a:pt x="2152" y="716"/>
                      </a:lnTo>
                      <a:lnTo>
                        <a:pt x="2241" y="579"/>
                      </a:lnTo>
                      <a:lnTo>
                        <a:pt x="2329" y="441"/>
                      </a:lnTo>
                      <a:lnTo>
                        <a:pt x="2338" y="430"/>
                      </a:lnTo>
                      <a:lnTo>
                        <a:pt x="2347" y="423"/>
                      </a:lnTo>
                      <a:lnTo>
                        <a:pt x="2358" y="420"/>
                      </a:lnTo>
                      <a:lnTo>
                        <a:pt x="2370" y="420"/>
                      </a:lnTo>
                      <a:lnTo>
                        <a:pt x="2411" y="421"/>
                      </a:lnTo>
                      <a:lnTo>
                        <a:pt x="2454" y="420"/>
                      </a:lnTo>
                      <a:lnTo>
                        <a:pt x="2459" y="349"/>
                      </a:lnTo>
                      <a:lnTo>
                        <a:pt x="1163" y="349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46" name="Freeform 74"/>
                <p:cNvSpPr>
                  <a:spLocks noEditPoints="1"/>
                </p:cNvSpPr>
                <p:nvPr/>
              </p:nvSpPr>
              <p:spPr bwMode="auto">
                <a:xfrm>
                  <a:off x="9507538" y="3082926"/>
                  <a:ext cx="325438" cy="358775"/>
                </a:xfrm>
                <a:custGeom>
                  <a:avLst/>
                  <a:gdLst>
                    <a:gd name="T0" fmla="*/ 1022 w 1642"/>
                    <a:gd name="T1" fmla="*/ 1424 h 1809"/>
                    <a:gd name="T2" fmla="*/ 982 w 1642"/>
                    <a:gd name="T3" fmla="*/ 1508 h 1809"/>
                    <a:gd name="T4" fmla="*/ 1022 w 1642"/>
                    <a:gd name="T5" fmla="*/ 1593 h 1809"/>
                    <a:gd name="T6" fmla="*/ 1116 w 1642"/>
                    <a:gd name="T7" fmla="*/ 1614 h 1809"/>
                    <a:gd name="T8" fmla="*/ 1188 w 1642"/>
                    <a:gd name="T9" fmla="*/ 1558 h 1809"/>
                    <a:gd name="T10" fmla="*/ 1189 w 1642"/>
                    <a:gd name="T11" fmla="*/ 1462 h 1809"/>
                    <a:gd name="T12" fmla="*/ 1116 w 1642"/>
                    <a:gd name="T13" fmla="*/ 1404 h 1809"/>
                    <a:gd name="T14" fmla="*/ 490 w 1642"/>
                    <a:gd name="T15" fmla="*/ 1411 h 1809"/>
                    <a:gd name="T16" fmla="*/ 432 w 1642"/>
                    <a:gd name="T17" fmla="*/ 1486 h 1809"/>
                    <a:gd name="T18" fmla="*/ 454 w 1642"/>
                    <a:gd name="T19" fmla="*/ 1578 h 1809"/>
                    <a:gd name="T20" fmla="*/ 539 w 1642"/>
                    <a:gd name="T21" fmla="*/ 1616 h 1809"/>
                    <a:gd name="T22" fmla="*/ 625 w 1642"/>
                    <a:gd name="T23" fmla="*/ 1577 h 1809"/>
                    <a:gd name="T24" fmla="*/ 645 w 1642"/>
                    <a:gd name="T25" fmla="*/ 1484 h 1809"/>
                    <a:gd name="T26" fmla="*/ 587 w 1642"/>
                    <a:gd name="T27" fmla="*/ 1410 h 1809"/>
                    <a:gd name="T28" fmla="*/ 1350 w 1642"/>
                    <a:gd name="T29" fmla="*/ 1256 h 1809"/>
                    <a:gd name="T30" fmla="*/ 1266 w 1642"/>
                    <a:gd name="T31" fmla="*/ 1319 h 1809"/>
                    <a:gd name="T32" fmla="*/ 1266 w 1642"/>
                    <a:gd name="T33" fmla="*/ 1426 h 1809"/>
                    <a:gd name="T34" fmla="*/ 1347 w 1642"/>
                    <a:gd name="T35" fmla="*/ 1491 h 1809"/>
                    <a:gd name="T36" fmla="*/ 1450 w 1642"/>
                    <a:gd name="T37" fmla="*/ 1469 h 1809"/>
                    <a:gd name="T38" fmla="*/ 1496 w 1642"/>
                    <a:gd name="T39" fmla="*/ 1378 h 1809"/>
                    <a:gd name="T40" fmla="*/ 1453 w 1642"/>
                    <a:gd name="T41" fmla="*/ 1281 h 1809"/>
                    <a:gd name="T42" fmla="*/ 253 w 1642"/>
                    <a:gd name="T43" fmla="*/ 1253 h 1809"/>
                    <a:gd name="T44" fmla="*/ 160 w 1642"/>
                    <a:gd name="T45" fmla="*/ 1298 h 1809"/>
                    <a:gd name="T46" fmla="*/ 138 w 1642"/>
                    <a:gd name="T47" fmla="*/ 1402 h 1809"/>
                    <a:gd name="T48" fmla="*/ 201 w 1642"/>
                    <a:gd name="T49" fmla="*/ 1482 h 1809"/>
                    <a:gd name="T50" fmla="*/ 309 w 1642"/>
                    <a:gd name="T51" fmla="*/ 1480 h 1809"/>
                    <a:gd name="T52" fmla="*/ 372 w 1642"/>
                    <a:gd name="T53" fmla="*/ 1400 h 1809"/>
                    <a:gd name="T54" fmla="*/ 348 w 1642"/>
                    <a:gd name="T55" fmla="*/ 1296 h 1809"/>
                    <a:gd name="T56" fmla="*/ 253 w 1642"/>
                    <a:gd name="T57" fmla="*/ 1253 h 1809"/>
                    <a:gd name="T58" fmla="*/ 878 w 1642"/>
                    <a:gd name="T59" fmla="*/ 1048 h 1809"/>
                    <a:gd name="T60" fmla="*/ 1357 w 1642"/>
                    <a:gd name="T61" fmla="*/ 1047 h 1809"/>
                    <a:gd name="T62" fmla="*/ 1454 w 1642"/>
                    <a:gd name="T63" fmla="*/ 1001 h 1809"/>
                    <a:gd name="T64" fmla="*/ 1489 w 1642"/>
                    <a:gd name="T65" fmla="*/ 891 h 1809"/>
                    <a:gd name="T66" fmla="*/ 1481 w 1642"/>
                    <a:gd name="T67" fmla="*/ 308 h 1809"/>
                    <a:gd name="T68" fmla="*/ 1427 w 1642"/>
                    <a:gd name="T69" fmla="*/ 242 h 1809"/>
                    <a:gd name="T70" fmla="*/ 1311 w 1642"/>
                    <a:gd name="T71" fmla="*/ 221 h 1809"/>
                    <a:gd name="T72" fmla="*/ 268 w 1642"/>
                    <a:gd name="T73" fmla="*/ 225 h 1809"/>
                    <a:gd name="T74" fmla="*/ 184 w 1642"/>
                    <a:gd name="T75" fmla="*/ 269 h 1809"/>
                    <a:gd name="T76" fmla="*/ 151 w 1642"/>
                    <a:gd name="T77" fmla="*/ 373 h 1809"/>
                    <a:gd name="T78" fmla="*/ 152 w 1642"/>
                    <a:gd name="T79" fmla="*/ 909 h 1809"/>
                    <a:gd name="T80" fmla="*/ 201 w 1642"/>
                    <a:gd name="T81" fmla="*/ 1015 h 1809"/>
                    <a:gd name="T82" fmla="*/ 304 w 1642"/>
                    <a:gd name="T83" fmla="*/ 1047 h 1809"/>
                    <a:gd name="T84" fmla="*/ 767 w 1642"/>
                    <a:gd name="T85" fmla="*/ 221 h 1809"/>
                    <a:gd name="T86" fmla="*/ 1365 w 1642"/>
                    <a:gd name="T87" fmla="*/ 2 h 1809"/>
                    <a:gd name="T88" fmla="*/ 1513 w 1642"/>
                    <a:gd name="T89" fmla="*/ 60 h 1809"/>
                    <a:gd name="T90" fmla="*/ 1612 w 1642"/>
                    <a:gd name="T91" fmla="*/ 180 h 1809"/>
                    <a:gd name="T92" fmla="*/ 1642 w 1642"/>
                    <a:gd name="T93" fmla="*/ 322 h 1809"/>
                    <a:gd name="T94" fmla="*/ 1631 w 1642"/>
                    <a:gd name="T95" fmla="*/ 1574 h 1809"/>
                    <a:gd name="T96" fmla="*/ 1551 w 1642"/>
                    <a:gd name="T97" fmla="*/ 1717 h 1809"/>
                    <a:gd name="T98" fmla="*/ 1408 w 1642"/>
                    <a:gd name="T99" fmla="*/ 1798 h 1809"/>
                    <a:gd name="T100" fmla="*/ 274 w 1642"/>
                    <a:gd name="T101" fmla="*/ 1805 h 1809"/>
                    <a:gd name="T102" fmla="*/ 117 w 1642"/>
                    <a:gd name="T103" fmla="*/ 1739 h 1809"/>
                    <a:gd name="T104" fmla="*/ 19 w 1642"/>
                    <a:gd name="T105" fmla="*/ 1601 h 1809"/>
                    <a:gd name="T106" fmla="*/ 0 w 1642"/>
                    <a:gd name="T107" fmla="*/ 325 h 1809"/>
                    <a:gd name="T108" fmla="*/ 43 w 1642"/>
                    <a:gd name="T109" fmla="*/ 157 h 1809"/>
                    <a:gd name="T110" fmla="*/ 158 w 1642"/>
                    <a:gd name="T111" fmla="*/ 42 h 1809"/>
                    <a:gd name="T112" fmla="*/ 326 w 1642"/>
                    <a:gd name="T113" fmla="*/ 0 h 1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642" h="1809">
                      <a:moveTo>
                        <a:pt x="1091" y="1401"/>
                      </a:moveTo>
                      <a:lnTo>
                        <a:pt x="1065" y="1404"/>
                      </a:lnTo>
                      <a:lnTo>
                        <a:pt x="1043" y="1412"/>
                      </a:lnTo>
                      <a:lnTo>
                        <a:pt x="1022" y="1424"/>
                      </a:lnTo>
                      <a:lnTo>
                        <a:pt x="1006" y="1440"/>
                      </a:lnTo>
                      <a:lnTo>
                        <a:pt x="993" y="1459"/>
                      </a:lnTo>
                      <a:lnTo>
                        <a:pt x="986" y="1483"/>
                      </a:lnTo>
                      <a:lnTo>
                        <a:pt x="982" y="1508"/>
                      </a:lnTo>
                      <a:lnTo>
                        <a:pt x="985" y="1533"/>
                      </a:lnTo>
                      <a:lnTo>
                        <a:pt x="992" y="1557"/>
                      </a:lnTo>
                      <a:lnTo>
                        <a:pt x="1006" y="1577"/>
                      </a:lnTo>
                      <a:lnTo>
                        <a:pt x="1022" y="1593"/>
                      </a:lnTo>
                      <a:lnTo>
                        <a:pt x="1042" y="1606"/>
                      </a:lnTo>
                      <a:lnTo>
                        <a:pt x="1065" y="1614"/>
                      </a:lnTo>
                      <a:lnTo>
                        <a:pt x="1091" y="1616"/>
                      </a:lnTo>
                      <a:lnTo>
                        <a:pt x="1116" y="1614"/>
                      </a:lnTo>
                      <a:lnTo>
                        <a:pt x="1139" y="1606"/>
                      </a:lnTo>
                      <a:lnTo>
                        <a:pt x="1159" y="1594"/>
                      </a:lnTo>
                      <a:lnTo>
                        <a:pt x="1176" y="1578"/>
                      </a:lnTo>
                      <a:lnTo>
                        <a:pt x="1188" y="1558"/>
                      </a:lnTo>
                      <a:lnTo>
                        <a:pt x="1197" y="1536"/>
                      </a:lnTo>
                      <a:lnTo>
                        <a:pt x="1199" y="1510"/>
                      </a:lnTo>
                      <a:lnTo>
                        <a:pt x="1197" y="1485"/>
                      </a:lnTo>
                      <a:lnTo>
                        <a:pt x="1189" y="1462"/>
                      </a:lnTo>
                      <a:lnTo>
                        <a:pt x="1177" y="1442"/>
                      </a:lnTo>
                      <a:lnTo>
                        <a:pt x="1160" y="1424"/>
                      </a:lnTo>
                      <a:lnTo>
                        <a:pt x="1139" y="1412"/>
                      </a:lnTo>
                      <a:lnTo>
                        <a:pt x="1116" y="1404"/>
                      </a:lnTo>
                      <a:lnTo>
                        <a:pt x="1091" y="1401"/>
                      </a:lnTo>
                      <a:close/>
                      <a:moveTo>
                        <a:pt x="538" y="1399"/>
                      </a:moveTo>
                      <a:lnTo>
                        <a:pt x="514" y="1402"/>
                      </a:lnTo>
                      <a:lnTo>
                        <a:pt x="490" y="1411"/>
                      </a:lnTo>
                      <a:lnTo>
                        <a:pt x="469" y="1425"/>
                      </a:lnTo>
                      <a:lnTo>
                        <a:pt x="453" y="1442"/>
                      </a:lnTo>
                      <a:lnTo>
                        <a:pt x="440" y="1463"/>
                      </a:lnTo>
                      <a:lnTo>
                        <a:pt x="432" y="1486"/>
                      </a:lnTo>
                      <a:lnTo>
                        <a:pt x="430" y="1510"/>
                      </a:lnTo>
                      <a:lnTo>
                        <a:pt x="433" y="1536"/>
                      </a:lnTo>
                      <a:lnTo>
                        <a:pt x="441" y="1558"/>
                      </a:lnTo>
                      <a:lnTo>
                        <a:pt x="454" y="1578"/>
                      </a:lnTo>
                      <a:lnTo>
                        <a:pt x="471" y="1594"/>
                      </a:lnTo>
                      <a:lnTo>
                        <a:pt x="490" y="1606"/>
                      </a:lnTo>
                      <a:lnTo>
                        <a:pt x="514" y="1614"/>
                      </a:lnTo>
                      <a:lnTo>
                        <a:pt x="539" y="1616"/>
                      </a:lnTo>
                      <a:lnTo>
                        <a:pt x="564" y="1614"/>
                      </a:lnTo>
                      <a:lnTo>
                        <a:pt x="588" y="1606"/>
                      </a:lnTo>
                      <a:lnTo>
                        <a:pt x="608" y="1593"/>
                      </a:lnTo>
                      <a:lnTo>
                        <a:pt x="625" y="1577"/>
                      </a:lnTo>
                      <a:lnTo>
                        <a:pt x="637" y="1557"/>
                      </a:lnTo>
                      <a:lnTo>
                        <a:pt x="645" y="1533"/>
                      </a:lnTo>
                      <a:lnTo>
                        <a:pt x="648" y="1508"/>
                      </a:lnTo>
                      <a:lnTo>
                        <a:pt x="645" y="1484"/>
                      </a:lnTo>
                      <a:lnTo>
                        <a:pt x="636" y="1461"/>
                      </a:lnTo>
                      <a:lnTo>
                        <a:pt x="624" y="1440"/>
                      </a:lnTo>
                      <a:lnTo>
                        <a:pt x="606" y="1423"/>
                      </a:lnTo>
                      <a:lnTo>
                        <a:pt x="587" y="1410"/>
                      </a:lnTo>
                      <a:lnTo>
                        <a:pt x="563" y="1402"/>
                      </a:lnTo>
                      <a:lnTo>
                        <a:pt x="538" y="1399"/>
                      </a:lnTo>
                      <a:close/>
                      <a:moveTo>
                        <a:pt x="1379" y="1253"/>
                      </a:moveTo>
                      <a:lnTo>
                        <a:pt x="1350" y="1256"/>
                      </a:lnTo>
                      <a:lnTo>
                        <a:pt x="1324" y="1265"/>
                      </a:lnTo>
                      <a:lnTo>
                        <a:pt x="1301" y="1278"/>
                      </a:lnTo>
                      <a:lnTo>
                        <a:pt x="1282" y="1297"/>
                      </a:lnTo>
                      <a:lnTo>
                        <a:pt x="1266" y="1319"/>
                      </a:lnTo>
                      <a:lnTo>
                        <a:pt x="1258" y="1344"/>
                      </a:lnTo>
                      <a:lnTo>
                        <a:pt x="1254" y="1373"/>
                      </a:lnTo>
                      <a:lnTo>
                        <a:pt x="1258" y="1401"/>
                      </a:lnTo>
                      <a:lnTo>
                        <a:pt x="1266" y="1426"/>
                      </a:lnTo>
                      <a:lnTo>
                        <a:pt x="1281" y="1448"/>
                      </a:lnTo>
                      <a:lnTo>
                        <a:pt x="1300" y="1467"/>
                      </a:lnTo>
                      <a:lnTo>
                        <a:pt x="1322" y="1483"/>
                      </a:lnTo>
                      <a:lnTo>
                        <a:pt x="1347" y="1491"/>
                      </a:lnTo>
                      <a:lnTo>
                        <a:pt x="1375" y="1495"/>
                      </a:lnTo>
                      <a:lnTo>
                        <a:pt x="1402" y="1493"/>
                      </a:lnTo>
                      <a:lnTo>
                        <a:pt x="1427" y="1484"/>
                      </a:lnTo>
                      <a:lnTo>
                        <a:pt x="1450" y="1469"/>
                      </a:lnTo>
                      <a:lnTo>
                        <a:pt x="1469" y="1451"/>
                      </a:lnTo>
                      <a:lnTo>
                        <a:pt x="1483" y="1428"/>
                      </a:lnTo>
                      <a:lnTo>
                        <a:pt x="1493" y="1404"/>
                      </a:lnTo>
                      <a:lnTo>
                        <a:pt x="1496" y="1378"/>
                      </a:lnTo>
                      <a:lnTo>
                        <a:pt x="1494" y="1349"/>
                      </a:lnTo>
                      <a:lnTo>
                        <a:pt x="1485" y="1323"/>
                      </a:lnTo>
                      <a:lnTo>
                        <a:pt x="1472" y="1300"/>
                      </a:lnTo>
                      <a:lnTo>
                        <a:pt x="1453" y="1281"/>
                      </a:lnTo>
                      <a:lnTo>
                        <a:pt x="1432" y="1266"/>
                      </a:lnTo>
                      <a:lnTo>
                        <a:pt x="1407" y="1257"/>
                      </a:lnTo>
                      <a:lnTo>
                        <a:pt x="1379" y="1253"/>
                      </a:lnTo>
                      <a:close/>
                      <a:moveTo>
                        <a:pt x="253" y="1253"/>
                      </a:moveTo>
                      <a:lnTo>
                        <a:pt x="225" y="1256"/>
                      </a:lnTo>
                      <a:lnTo>
                        <a:pt x="200" y="1265"/>
                      </a:lnTo>
                      <a:lnTo>
                        <a:pt x="178" y="1279"/>
                      </a:lnTo>
                      <a:lnTo>
                        <a:pt x="160" y="1298"/>
                      </a:lnTo>
                      <a:lnTo>
                        <a:pt x="146" y="1320"/>
                      </a:lnTo>
                      <a:lnTo>
                        <a:pt x="138" y="1346"/>
                      </a:lnTo>
                      <a:lnTo>
                        <a:pt x="134" y="1373"/>
                      </a:lnTo>
                      <a:lnTo>
                        <a:pt x="138" y="1402"/>
                      </a:lnTo>
                      <a:lnTo>
                        <a:pt x="147" y="1427"/>
                      </a:lnTo>
                      <a:lnTo>
                        <a:pt x="160" y="1449"/>
                      </a:lnTo>
                      <a:lnTo>
                        <a:pt x="179" y="1467"/>
                      </a:lnTo>
                      <a:lnTo>
                        <a:pt x="201" y="1482"/>
                      </a:lnTo>
                      <a:lnTo>
                        <a:pt x="226" y="1490"/>
                      </a:lnTo>
                      <a:lnTo>
                        <a:pt x="255" y="1493"/>
                      </a:lnTo>
                      <a:lnTo>
                        <a:pt x="284" y="1489"/>
                      </a:lnTo>
                      <a:lnTo>
                        <a:pt x="309" y="1480"/>
                      </a:lnTo>
                      <a:lnTo>
                        <a:pt x="331" y="1466"/>
                      </a:lnTo>
                      <a:lnTo>
                        <a:pt x="350" y="1447"/>
                      </a:lnTo>
                      <a:lnTo>
                        <a:pt x="363" y="1425"/>
                      </a:lnTo>
                      <a:lnTo>
                        <a:pt x="372" y="1400"/>
                      </a:lnTo>
                      <a:lnTo>
                        <a:pt x="375" y="1371"/>
                      </a:lnTo>
                      <a:lnTo>
                        <a:pt x="372" y="1343"/>
                      </a:lnTo>
                      <a:lnTo>
                        <a:pt x="362" y="1318"/>
                      </a:lnTo>
                      <a:lnTo>
                        <a:pt x="348" y="1296"/>
                      </a:lnTo>
                      <a:lnTo>
                        <a:pt x="329" y="1278"/>
                      </a:lnTo>
                      <a:lnTo>
                        <a:pt x="307" y="1265"/>
                      </a:lnTo>
                      <a:lnTo>
                        <a:pt x="280" y="1256"/>
                      </a:lnTo>
                      <a:lnTo>
                        <a:pt x="253" y="1253"/>
                      </a:lnTo>
                      <a:close/>
                      <a:moveTo>
                        <a:pt x="896" y="220"/>
                      </a:moveTo>
                      <a:lnTo>
                        <a:pt x="887" y="221"/>
                      </a:lnTo>
                      <a:lnTo>
                        <a:pt x="878" y="222"/>
                      </a:lnTo>
                      <a:lnTo>
                        <a:pt x="878" y="1048"/>
                      </a:lnTo>
                      <a:lnTo>
                        <a:pt x="891" y="1049"/>
                      </a:lnTo>
                      <a:lnTo>
                        <a:pt x="903" y="1049"/>
                      </a:lnTo>
                      <a:lnTo>
                        <a:pt x="1324" y="1049"/>
                      </a:lnTo>
                      <a:lnTo>
                        <a:pt x="1357" y="1047"/>
                      </a:lnTo>
                      <a:lnTo>
                        <a:pt x="1387" y="1042"/>
                      </a:lnTo>
                      <a:lnTo>
                        <a:pt x="1413" y="1032"/>
                      </a:lnTo>
                      <a:lnTo>
                        <a:pt x="1436" y="1018"/>
                      </a:lnTo>
                      <a:lnTo>
                        <a:pt x="1454" y="1001"/>
                      </a:lnTo>
                      <a:lnTo>
                        <a:pt x="1469" y="980"/>
                      </a:lnTo>
                      <a:lnTo>
                        <a:pt x="1480" y="954"/>
                      </a:lnTo>
                      <a:lnTo>
                        <a:pt x="1486" y="925"/>
                      </a:lnTo>
                      <a:lnTo>
                        <a:pt x="1489" y="891"/>
                      </a:lnTo>
                      <a:lnTo>
                        <a:pt x="1492" y="626"/>
                      </a:lnTo>
                      <a:lnTo>
                        <a:pt x="1489" y="361"/>
                      </a:lnTo>
                      <a:lnTo>
                        <a:pt x="1486" y="332"/>
                      </a:lnTo>
                      <a:lnTo>
                        <a:pt x="1481" y="308"/>
                      </a:lnTo>
                      <a:lnTo>
                        <a:pt x="1473" y="287"/>
                      </a:lnTo>
                      <a:lnTo>
                        <a:pt x="1461" y="269"/>
                      </a:lnTo>
                      <a:lnTo>
                        <a:pt x="1446" y="253"/>
                      </a:lnTo>
                      <a:lnTo>
                        <a:pt x="1427" y="242"/>
                      </a:lnTo>
                      <a:lnTo>
                        <a:pt x="1405" y="233"/>
                      </a:lnTo>
                      <a:lnTo>
                        <a:pt x="1379" y="227"/>
                      </a:lnTo>
                      <a:lnTo>
                        <a:pt x="1345" y="222"/>
                      </a:lnTo>
                      <a:lnTo>
                        <a:pt x="1311" y="221"/>
                      </a:lnTo>
                      <a:lnTo>
                        <a:pt x="896" y="220"/>
                      </a:lnTo>
                      <a:close/>
                      <a:moveTo>
                        <a:pt x="531" y="220"/>
                      </a:moveTo>
                      <a:lnTo>
                        <a:pt x="298" y="221"/>
                      </a:lnTo>
                      <a:lnTo>
                        <a:pt x="268" y="225"/>
                      </a:lnTo>
                      <a:lnTo>
                        <a:pt x="242" y="230"/>
                      </a:lnTo>
                      <a:lnTo>
                        <a:pt x="220" y="239"/>
                      </a:lnTo>
                      <a:lnTo>
                        <a:pt x="200" y="252"/>
                      </a:lnTo>
                      <a:lnTo>
                        <a:pt x="184" y="269"/>
                      </a:lnTo>
                      <a:lnTo>
                        <a:pt x="172" y="289"/>
                      </a:lnTo>
                      <a:lnTo>
                        <a:pt x="162" y="312"/>
                      </a:lnTo>
                      <a:lnTo>
                        <a:pt x="155" y="338"/>
                      </a:lnTo>
                      <a:lnTo>
                        <a:pt x="151" y="373"/>
                      </a:lnTo>
                      <a:lnTo>
                        <a:pt x="149" y="407"/>
                      </a:lnTo>
                      <a:lnTo>
                        <a:pt x="148" y="637"/>
                      </a:lnTo>
                      <a:lnTo>
                        <a:pt x="149" y="867"/>
                      </a:lnTo>
                      <a:lnTo>
                        <a:pt x="152" y="909"/>
                      </a:lnTo>
                      <a:lnTo>
                        <a:pt x="162" y="951"/>
                      </a:lnTo>
                      <a:lnTo>
                        <a:pt x="171" y="976"/>
                      </a:lnTo>
                      <a:lnTo>
                        <a:pt x="184" y="997"/>
                      </a:lnTo>
                      <a:lnTo>
                        <a:pt x="201" y="1015"/>
                      </a:lnTo>
                      <a:lnTo>
                        <a:pt x="221" y="1028"/>
                      </a:lnTo>
                      <a:lnTo>
                        <a:pt x="244" y="1038"/>
                      </a:lnTo>
                      <a:lnTo>
                        <a:pt x="270" y="1044"/>
                      </a:lnTo>
                      <a:lnTo>
                        <a:pt x="304" y="1047"/>
                      </a:lnTo>
                      <a:lnTo>
                        <a:pt x="336" y="1048"/>
                      </a:lnTo>
                      <a:lnTo>
                        <a:pt x="733" y="1049"/>
                      </a:lnTo>
                      <a:lnTo>
                        <a:pt x="767" y="1049"/>
                      </a:lnTo>
                      <a:lnTo>
                        <a:pt x="767" y="221"/>
                      </a:lnTo>
                      <a:lnTo>
                        <a:pt x="531" y="220"/>
                      </a:lnTo>
                      <a:close/>
                      <a:moveTo>
                        <a:pt x="326" y="0"/>
                      </a:moveTo>
                      <a:lnTo>
                        <a:pt x="1323" y="0"/>
                      </a:lnTo>
                      <a:lnTo>
                        <a:pt x="1365" y="2"/>
                      </a:lnTo>
                      <a:lnTo>
                        <a:pt x="1405" y="10"/>
                      </a:lnTo>
                      <a:lnTo>
                        <a:pt x="1443" y="22"/>
                      </a:lnTo>
                      <a:lnTo>
                        <a:pt x="1480" y="39"/>
                      </a:lnTo>
                      <a:lnTo>
                        <a:pt x="1513" y="60"/>
                      </a:lnTo>
                      <a:lnTo>
                        <a:pt x="1543" y="84"/>
                      </a:lnTo>
                      <a:lnTo>
                        <a:pt x="1569" y="113"/>
                      </a:lnTo>
                      <a:lnTo>
                        <a:pt x="1593" y="145"/>
                      </a:lnTo>
                      <a:lnTo>
                        <a:pt x="1612" y="180"/>
                      </a:lnTo>
                      <a:lnTo>
                        <a:pt x="1627" y="218"/>
                      </a:lnTo>
                      <a:lnTo>
                        <a:pt x="1638" y="259"/>
                      </a:lnTo>
                      <a:lnTo>
                        <a:pt x="1641" y="290"/>
                      </a:lnTo>
                      <a:lnTo>
                        <a:pt x="1642" y="322"/>
                      </a:lnTo>
                      <a:lnTo>
                        <a:pt x="1642" y="903"/>
                      </a:lnTo>
                      <a:lnTo>
                        <a:pt x="1642" y="1485"/>
                      </a:lnTo>
                      <a:lnTo>
                        <a:pt x="1639" y="1531"/>
                      </a:lnTo>
                      <a:lnTo>
                        <a:pt x="1631" y="1574"/>
                      </a:lnTo>
                      <a:lnTo>
                        <a:pt x="1618" y="1615"/>
                      </a:lnTo>
                      <a:lnTo>
                        <a:pt x="1600" y="1653"/>
                      </a:lnTo>
                      <a:lnTo>
                        <a:pt x="1577" y="1687"/>
                      </a:lnTo>
                      <a:lnTo>
                        <a:pt x="1551" y="1717"/>
                      </a:lnTo>
                      <a:lnTo>
                        <a:pt x="1520" y="1745"/>
                      </a:lnTo>
                      <a:lnTo>
                        <a:pt x="1485" y="1767"/>
                      </a:lnTo>
                      <a:lnTo>
                        <a:pt x="1448" y="1784"/>
                      </a:lnTo>
                      <a:lnTo>
                        <a:pt x="1408" y="1798"/>
                      </a:lnTo>
                      <a:lnTo>
                        <a:pt x="1365" y="1807"/>
                      </a:lnTo>
                      <a:lnTo>
                        <a:pt x="1318" y="1809"/>
                      </a:lnTo>
                      <a:lnTo>
                        <a:pt x="319" y="1809"/>
                      </a:lnTo>
                      <a:lnTo>
                        <a:pt x="274" y="1805"/>
                      </a:lnTo>
                      <a:lnTo>
                        <a:pt x="231" y="1797"/>
                      </a:lnTo>
                      <a:lnTo>
                        <a:pt x="190" y="1782"/>
                      </a:lnTo>
                      <a:lnTo>
                        <a:pt x="151" y="1763"/>
                      </a:lnTo>
                      <a:lnTo>
                        <a:pt x="117" y="1739"/>
                      </a:lnTo>
                      <a:lnTo>
                        <a:pt x="86" y="1710"/>
                      </a:lnTo>
                      <a:lnTo>
                        <a:pt x="59" y="1677"/>
                      </a:lnTo>
                      <a:lnTo>
                        <a:pt x="36" y="1641"/>
                      </a:lnTo>
                      <a:lnTo>
                        <a:pt x="19" y="1601"/>
                      </a:lnTo>
                      <a:lnTo>
                        <a:pt x="6" y="1557"/>
                      </a:lnTo>
                      <a:lnTo>
                        <a:pt x="2" y="1521"/>
                      </a:lnTo>
                      <a:lnTo>
                        <a:pt x="0" y="1486"/>
                      </a:lnTo>
                      <a:lnTo>
                        <a:pt x="0" y="325"/>
                      </a:lnTo>
                      <a:lnTo>
                        <a:pt x="2" y="279"/>
                      </a:lnTo>
                      <a:lnTo>
                        <a:pt x="11" y="236"/>
                      </a:lnTo>
                      <a:lnTo>
                        <a:pt x="24" y="195"/>
                      </a:lnTo>
                      <a:lnTo>
                        <a:pt x="43" y="157"/>
                      </a:lnTo>
                      <a:lnTo>
                        <a:pt x="65" y="123"/>
                      </a:lnTo>
                      <a:lnTo>
                        <a:pt x="91" y="92"/>
                      </a:lnTo>
                      <a:lnTo>
                        <a:pt x="122" y="65"/>
                      </a:lnTo>
                      <a:lnTo>
                        <a:pt x="158" y="42"/>
                      </a:lnTo>
                      <a:lnTo>
                        <a:pt x="195" y="25"/>
                      </a:lnTo>
                      <a:lnTo>
                        <a:pt x="236" y="11"/>
                      </a:lnTo>
                      <a:lnTo>
                        <a:pt x="279" y="4"/>
                      </a:lnTo>
                      <a:lnTo>
                        <a:pt x="32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485468" y="1257700"/>
              <a:ext cx="2609850" cy="2428875"/>
              <a:chOff x="485468" y="1257700"/>
              <a:chExt cx="2609850" cy="2428875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485468" y="1257700"/>
                <a:ext cx="2609850" cy="2428875"/>
              </a:xfrm>
              <a:prstGeom prst="rect">
                <a:avLst/>
              </a:prstGeom>
              <a:solidFill>
                <a:srgbClr val="84BA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l-SI"/>
              </a:p>
            </p:txBody>
          </p:sp>
          <p:grpSp>
            <p:nvGrpSpPr>
              <p:cNvPr id="132" name="mobile"/>
              <p:cNvGrpSpPr/>
              <p:nvPr/>
            </p:nvGrpSpPr>
            <p:grpSpPr>
              <a:xfrm>
                <a:off x="1237635" y="2254031"/>
                <a:ext cx="1105516" cy="1105516"/>
                <a:chOff x="9334500" y="2020888"/>
                <a:chExt cx="720725" cy="720725"/>
              </a:xfrm>
              <a:solidFill>
                <a:schemeClr val="bg1"/>
              </a:solidFill>
            </p:grpSpPr>
            <p:sp>
              <p:nvSpPr>
                <p:cNvPr id="134" name="Freeform 63"/>
                <p:cNvSpPr>
                  <a:spLocks/>
                </p:cNvSpPr>
                <p:nvPr/>
              </p:nvSpPr>
              <p:spPr bwMode="auto">
                <a:xfrm>
                  <a:off x="9663113" y="2595563"/>
                  <a:ext cx="65088" cy="31750"/>
                </a:xfrm>
                <a:custGeom>
                  <a:avLst/>
                  <a:gdLst>
                    <a:gd name="T0" fmla="*/ 80 w 324"/>
                    <a:gd name="T1" fmla="*/ 0 h 159"/>
                    <a:gd name="T2" fmla="*/ 244 w 324"/>
                    <a:gd name="T3" fmla="*/ 0 h 159"/>
                    <a:gd name="T4" fmla="*/ 265 w 324"/>
                    <a:gd name="T5" fmla="*/ 3 h 159"/>
                    <a:gd name="T6" fmla="*/ 284 w 324"/>
                    <a:gd name="T7" fmla="*/ 11 h 159"/>
                    <a:gd name="T8" fmla="*/ 301 w 324"/>
                    <a:gd name="T9" fmla="*/ 23 h 159"/>
                    <a:gd name="T10" fmla="*/ 313 w 324"/>
                    <a:gd name="T11" fmla="*/ 40 h 159"/>
                    <a:gd name="T12" fmla="*/ 321 w 324"/>
                    <a:gd name="T13" fmla="*/ 58 h 159"/>
                    <a:gd name="T14" fmla="*/ 324 w 324"/>
                    <a:gd name="T15" fmla="*/ 79 h 159"/>
                    <a:gd name="T16" fmla="*/ 321 w 324"/>
                    <a:gd name="T17" fmla="*/ 100 h 159"/>
                    <a:gd name="T18" fmla="*/ 313 w 324"/>
                    <a:gd name="T19" fmla="*/ 119 h 159"/>
                    <a:gd name="T20" fmla="*/ 301 w 324"/>
                    <a:gd name="T21" fmla="*/ 136 h 159"/>
                    <a:gd name="T22" fmla="*/ 284 w 324"/>
                    <a:gd name="T23" fmla="*/ 148 h 159"/>
                    <a:gd name="T24" fmla="*/ 265 w 324"/>
                    <a:gd name="T25" fmla="*/ 156 h 159"/>
                    <a:gd name="T26" fmla="*/ 244 w 324"/>
                    <a:gd name="T27" fmla="*/ 159 h 159"/>
                    <a:gd name="T28" fmla="*/ 80 w 324"/>
                    <a:gd name="T29" fmla="*/ 159 h 159"/>
                    <a:gd name="T30" fmla="*/ 59 w 324"/>
                    <a:gd name="T31" fmla="*/ 156 h 159"/>
                    <a:gd name="T32" fmla="*/ 40 w 324"/>
                    <a:gd name="T33" fmla="*/ 148 h 159"/>
                    <a:gd name="T34" fmla="*/ 23 w 324"/>
                    <a:gd name="T35" fmla="*/ 136 h 159"/>
                    <a:gd name="T36" fmla="*/ 11 w 324"/>
                    <a:gd name="T37" fmla="*/ 119 h 159"/>
                    <a:gd name="T38" fmla="*/ 3 w 324"/>
                    <a:gd name="T39" fmla="*/ 100 h 159"/>
                    <a:gd name="T40" fmla="*/ 0 w 324"/>
                    <a:gd name="T41" fmla="*/ 79 h 159"/>
                    <a:gd name="T42" fmla="*/ 3 w 324"/>
                    <a:gd name="T43" fmla="*/ 58 h 159"/>
                    <a:gd name="T44" fmla="*/ 11 w 324"/>
                    <a:gd name="T45" fmla="*/ 40 h 159"/>
                    <a:gd name="T46" fmla="*/ 23 w 324"/>
                    <a:gd name="T47" fmla="*/ 23 h 159"/>
                    <a:gd name="T48" fmla="*/ 40 w 324"/>
                    <a:gd name="T49" fmla="*/ 11 h 159"/>
                    <a:gd name="T50" fmla="*/ 59 w 324"/>
                    <a:gd name="T51" fmla="*/ 3 h 159"/>
                    <a:gd name="T52" fmla="*/ 80 w 324"/>
                    <a:gd name="T53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24" h="159">
                      <a:moveTo>
                        <a:pt x="80" y="0"/>
                      </a:moveTo>
                      <a:lnTo>
                        <a:pt x="244" y="0"/>
                      </a:lnTo>
                      <a:lnTo>
                        <a:pt x="265" y="3"/>
                      </a:lnTo>
                      <a:lnTo>
                        <a:pt x="284" y="11"/>
                      </a:lnTo>
                      <a:lnTo>
                        <a:pt x="301" y="23"/>
                      </a:lnTo>
                      <a:lnTo>
                        <a:pt x="313" y="40"/>
                      </a:lnTo>
                      <a:lnTo>
                        <a:pt x="321" y="58"/>
                      </a:lnTo>
                      <a:lnTo>
                        <a:pt x="324" y="79"/>
                      </a:lnTo>
                      <a:lnTo>
                        <a:pt x="321" y="100"/>
                      </a:lnTo>
                      <a:lnTo>
                        <a:pt x="313" y="119"/>
                      </a:lnTo>
                      <a:lnTo>
                        <a:pt x="301" y="136"/>
                      </a:lnTo>
                      <a:lnTo>
                        <a:pt x="284" y="148"/>
                      </a:lnTo>
                      <a:lnTo>
                        <a:pt x="265" y="156"/>
                      </a:lnTo>
                      <a:lnTo>
                        <a:pt x="244" y="159"/>
                      </a:lnTo>
                      <a:lnTo>
                        <a:pt x="80" y="159"/>
                      </a:lnTo>
                      <a:lnTo>
                        <a:pt x="59" y="156"/>
                      </a:lnTo>
                      <a:lnTo>
                        <a:pt x="40" y="148"/>
                      </a:lnTo>
                      <a:lnTo>
                        <a:pt x="23" y="136"/>
                      </a:lnTo>
                      <a:lnTo>
                        <a:pt x="11" y="119"/>
                      </a:lnTo>
                      <a:lnTo>
                        <a:pt x="3" y="100"/>
                      </a:lnTo>
                      <a:lnTo>
                        <a:pt x="0" y="79"/>
                      </a:lnTo>
                      <a:lnTo>
                        <a:pt x="3" y="58"/>
                      </a:lnTo>
                      <a:lnTo>
                        <a:pt x="11" y="40"/>
                      </a:lnTo>
                      <a:lnTo>
                        <a:pt x="23" y="23"/>
                      </a:lnTo>
                      <a:lnTo>
                        <a:pt x="40" y="11"/>
                      </a:lnTo>
                      <a:lnTo>
                        <a:pt x="59" y="3"/>
                      </a:lnTo>
                      <a:lnTo>
                        <a:pt x="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35" name="Freeform 64"/>
                <p:cNvSpPr>
                  <a:spLocks/>
                </p:cNvSpPr>
                <p:nvPr/>
              </p:nvSpPr>
              <p:spPr bwMode="auto">
                <a:xfrm>
                  <a:off x="9575800" y="2166938"/>
                  <a:ext cx="236538" cy="398463"/>
                </a:xfrm>
                <a:custGeom>
                  <a:avLst/>
                  <a:gdLst>
                    <a:gd name="T0" fmla="*/ 36 w 1191"/>
                    <a:gd name="T1" fmla="*/ 0 h 2006"/>
                    <a:gd name="T2" fmla="*/ 1156 w 1191"/>
                    <a:gd name="T3" fmla="*/ 0 h 2006"/>
                    <a:gd name="T4" fmla="*/ 1169 w 1191"/>
                    <a:gd name="T5" fmla="*/ 3 h 2006"/>
                    <a:gd name="T6" fmla="*/ 1180 w 1191"/>
                    <a:gd name="T7" fmla="*/ 10 h 2006"/>
                    <a:gd name="T8" fmla="*/ 1188 w 1191"/>
                    <a:gd name="T9" fmla="*/ 22 h 2006"/>
                    <a:gd name="T10" fmla="*/ 1191 w 1191"/>
                    <a:gd name="T11" fmla="*/ 35 h 2006"/>
                    <a:gd name="T12" fmla="*/ 1191 w 1191"/>
                    <a:gd name="T13" fmla="*/ 2006 h 2006"/>
                    <a:gd name="T14" fmla="*/ 0 w 1191"/>
                    <a:gd name="T15" fmla="*/ 2006 h 2006"/>
                    <a:gd name="T16" fmla="*/ 0 w 1191"/>
                    <a:gd name="T17" fmla="*/ 35 h 2006"/>
                    <a:gd name="T18" fmla="*/ 3 w 1191"/>
                    <a:gd name="T19" fmla="*/ 22 h 2006"/>
                    <a:gd name="T20" fmla="*/ 10 w 1191"/>
                    <a:gd name="T21" fmla="*/ 10 h 2006"/>
                    <a:gd name="T22" fmla="*/ 21 w 1191"/>
                    <a:gd name="T23" fmla="*/ 3 h 2006"/>
                    <a:gd name="T24" fmla="*/ 36 w 1191"/>
                    <a:gd name="T25" fmla="*/ 0 h 20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91" h="2006">
                      <a:moveTo>
                        <a:pt x="36" y="0"/>
                      </a:moveTo>
                      <a:lnTo>
                        <a:pt x="1156" y="0"/>
                      </a:lnTo>
                      <a:lnTo>
                        <a:pt x="1169" y="3"/>
                      </a:lnTo>
                      <a:lnTo>
                        <a:pt x="1180" y="10"/>
                      </a:lnTo>
                      <a:lnTo>
                        <a:pt x="1188" y="22"/>
                      </a:lnTo>
                      <a:lnTo>
                        <a:pt x="1191" y="35"/>
                      </a:lnTo>
                      <a:lnTo>
                        <a:pt x="1191" y="2006"/>
                      </a:lnTo>
                      <a:lnTo>
                        <a:pt x="0" y="2006"/>
                      </a:lnTo>
                      <a:lnTo>
                        <a:pt x="0" y="35"/>
                      </a:lnTo>
                      <a:lnTo>
                        <a:pt x="3" y="22"/>
                      </a:lnTo>
                      <a:lnTo>
                        <a:pt x="10" y="10"/>
                      </a:lnTo>
                      <a:lnTo>
                        <a:pt x="21" y="3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36" name="Freeform 65"/>
                <p:cNvSpPr>
                  <a:spLocks noEditPoints="1"/>
                </p:cNvSpPr>
                <p:nvPr/>
              </p:nvSpPr>
              <p:spPr bwMode="auto">
                <a:xfrm>
                  <a:off x="9334500" y="2020888"/>
                  <a:ext cx="720725" cy="720725"/>
                </a:xfrm>
                <a:custGeom>
                  <a:avLst/>
                  <a:gdLst>
                    <a:gd name="T0" fmla="*/ 1186 w 3628"/>
                    <a:gd name="T1" fmla="*/ 585 h 3628"/>
                    <a:gd name="T2" fmla="*/ 1105 w 3628"/>
                    <a:gd name="T3" fmla="*/ 641 h 3628"/>
                    <a:gd name="T4" fmla="*/ 1063 w 3628"/>
                    <a:gd name="T5" fmla="*/ 731 h 3628"/>
                    <a:gd name="T6" fmla="*/ 1063 w 3628"/>
                    <a:gd name="T7" fmla="*/ 3055 h 3628"/>
                    <a:gd name="T8" fmla="*/ 1105 w 3628"/>
                    <a:gd name="T9" fmla="*/ 3145 h 3628"/>
                    <a:gd name="T10" fmla="*/ 1186 w 3628"/>
                    <a:gd name="T11" fmla="*/ 3202 h 3628"/>
                    <a:gd name="T12" fmla="*/ 2375 w 3628"/>
                    <a:gd name="T13" fmla="*/ 3215 h 3628"/>
                    <a:gd name="T14" fmla="*/ 2472 w 3628"/>
                    <a:gd name="T15" fmla="*/ 3188 h 3628"/>
                    <a:gd name="T16" fmla="*/ 2541 w 3628"/>
                    <a:gd name="T17" fmla="*/ 3118 h 3628"/>
                    <a:gd name="T18" fmla="*/ 2568 w 3628"/>
                    <a:gd name="T19" fmla="*/ 3020 h 3628"/>
                    <a:gd name="T20" fmla="*/ 2556 w 3628"/>
                    <a:gd name="T21" fmla="*/ 699 h 3628"/>
                    <a:gd name="T22" fmla="*/ 2499 w 3628"/>
                    <a:gd name="T23" fmla="*/ 618 h 3628"/>
                    <a:gd name="T24" fmla="*/ 2409 w 3628"/>
                    <a:gd name="T25" fmla="*/ 575 h 3628"/>
                    <a:gd name="T26" fmla="*/ 1814 w 3628"/>
                    <a:gd name="T27" fmla="*/ 0 h 3628"/>
                    <a:gd name="T28" fmla="*/ 2140 w 3628"/>
                    <a:gd name="T29" fmla="*/ 29 h 3628"/>
                    <a:gd name="T30" fmla="*/ 2447 w 3628"/>
                    <a:gd name="T31" fmla="*/ 113 h 3628"/>
                    <a:gd name="T32" fmla="*/ 2729 w 3628"/>
                    <a:gd name="T33" fmla="*/ 248 h 3628"/>
                    <a:gd name="T34" fmla="*/ 2983 w 3628"/>
                    <a:gd name="T35" fmla="*/ 427 h 3628"/>
                    <a:gd name="T36" fmla="*/ 3201 w 3628"/>
                    <a:gd name="T37" fmla="*/ 645 h 3628"/>
                    <a:gd name="T38" fmla="*/ 3380 w 3628"/>
                    <a:gd name="T39" fmla="*/ 899 h 3628"/>
                    <a:gd name="T40" fmla="*/ 3515 w 3628"/>
                    <a:gd name="T41" fmla="*/ 1181 h 3628"/>
                    <a:gd name="T42" fmla="*/ 3599 w 3628"/>
                    <a:gd name="T43" fmla="*/ 1488 h 3628"/>
                    <a:gd name="T44" fmla="*/ 3628 w 3628"/>
                    <a:gd name="T45" fmla="*/ 1814 h 3628"/>
                    <a:gd name="T46" fmla="*/ 3599 w 3628"/>
                    <a:gd name="T47" fmla="*/ 2140 h 3628"/>
                    <a:gd name="T48" fmla="*/ 3515 w 3628"/>
                    <a:gd name="T49" fmla="*/ 2447 h 3628"/>
                    <a:gd name="T50" fmla="*/ 3380 w 3628"/>
                    <a:gd name="T51" fmla="*/ 2729 h 3628"/>
                    <a:gd name="T52" fmla="*/ 3201 w 3628"/>
                    <a:gd name="T53" fmla="*/ 2982 h 3628"/>
                    <a:gd name="T54" fmla="*/ 2983 w 3628"/>
                    <a:gd name="T55" fmla="*/ 3201 h 3628"/>
                    <a:gd name="T56" fmla="*/ 2729 w 3628"/>
                    <a:gd name="T57" fmla="*/ 3380 h 3628"/>
                    <a:gd name="T58" fmla="*/ 2447 w 3628"/>
                    <a:gd name="T59" fmla="*/ 3514 h 3628"/>
                    <a:gd name="T60" fmla="*/ 2140 w 3628"/>
                    <a:gd name="T61" fmla="*/ 3599 h 3628"/>
                    <a:gd name="T62" fmla="*/ 1814 w 3628"/>
                    <a:gd name="T63" fmla="*/ 3628 h 3628"/>
                    <a:gd name="T64" fmla="*/ 1488 w 3628"/>
                    <a:gd name="T65" fmla="*/ 3599 h 3628"/>
                    <a:gd name="T66" fmla="*/ 1181 w 3628"/>
                    <a:gd name="T67" fmla="*/ 3514 h 3628"/>
                    <a:gd name="T68" fmla="*/ 899 w 3628"/>
                    <a:gd name="T69" fmla="*/ 3380 h 3628"/>
                    <a:gd name="T70" fmla="*/ 646 w 3628"/>
                    <a:gd name="T71" fmla="*/ 3201 h 3628"/>
                    <a:gd name="T72" fmla="*/ 427 w 3628"/>
                    <a:gd name="T73" fmla="*/ 2982 h 3628"/>
                    <a:gd name="T74" fmla="*/ 248 w 3628"/>
                    <a:gd name="T75" fmla="*/ 2729 h 3628"/>
                    <a:gd name="T76" fmla="*/ 114 w 3628"/>
                    <a:gd name="T77" fmla="*/ 2447 h 3628"/>
                    <a:gd name="T78" fmla="*/ 29 w 3628"/>
                    <a:gd name="T79" fmla="*/ 2140 h 3628"/>
                    <a:gd name="T80" fmla="*/ 0 w 3628"/>
                    <a:gd name="T81" fmla="*/ 1814 h 3628"/>
                    <a:gd name="T82" fmla="*/ 29 w 3628"/>
                    <a:gd name="T83" fmla="*/ 1488 h 3628"/>
                    <a:gd name="T84" fmla="*/ 114 w 3628"/>
                    <a:gd name="T85" fmla="*/ 1181 h 3628"/>
                    <a:gd name="T86" fmla="*/ 248 w 3628"/>
                    <a:gd name="T87" fmla="*/ 899 h 3628"/>
                    <a:gd name="T88" fmla="*/ 427 w 3628"/>
                    <a:gd name="T89" fmla="*/ 645 h 3628"/>
                    <a:gd name="T90" fmla="*/ 646 w 3628"/>
                    <a:gd name="T91" fmla="*/ 427 h 3628"/>
                    <a:gd name="T92" fmla="*/ 899 w 3628"/>
                    <a:gd name="T93" fmla="*/ 248 h 3628"/>
                    <a:gd name="T94" fmla="*/ 1181 w 3628"/>
                    <a:gd name="T95" fmla="*/ 113 h 3628"/>
                    <a:gd name="T96" fmla="*/ 1488 w 3628"/>
                    <a:gd name="T97" fmla="*/ 29 h 3628"/>
                    <a:gd name="T98" fmla="*/ 1814 w 3628"/>
                    <a:gd name="T99" fmla="*/ 0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628" h="3628">
                      <a:moveTo>
                        <a:pt x="1255" y="573"/>
                      </a:moveTo>
                      <a:lnTo>
                        <a:pt x="1219" y="575"/>
                      </a:lnTo>
                      <a:lnTo>
                        <a:pt x="1186" y="585"/>
                      </a:lnTo>
                      <a:lnTo>
                        <a:pt x="1156" y="599"/>
                      </a:lnTo>
                      <a:lnTo>
                        <a:pt x="1130" y="618"/>
                      </a:lnTo>
                      <a:lnTo>
                        <a:pt x="1105" y="641"/>
                      </a:lnTo>
                      <a:lnTo>
                        <a:pt x="1087" y="669"/>
                      </a:lnTo>
                      <a:lnTo>
                        <a:pt x="1072" y="699"/>
                      </a:lnTo>
                      <a:lnTo>
                        <a:pt x="1063" y="731"/>
                      </a:lnTo>
                      <a:lnTo>
                        <a:pt x="1060" y="766"/>
                      </a:lnTo>
                      <a:lnTo>
                        <a:pt x="1060" y="3020"/>
                      </a:lnTo>
                      <a:lnTo>
                        <a:pt x="1063" y="3055"/>
                      </a:lnTo>
                      <a:lnTo>
                        <a:pt x="1072" y="3087"/>
                      </a:lnTo>
                      <a:lnTo>
                        <a:pt x="1087" y="3118"/>
                      </a:lnTo>
                      <a:lnTo>
                        <a:pt x="1105" y="3145"/>
                      </a:lnTo>
                      <a:lnTo>
                        <a:pt x="1130" y="3168"/>
                      </a:lnTo>
                      <a:lnTo>
                        <a:pt x="1156" y="3188"/>
                      </a:lnTo>
                      <a:lnTo>
                        <a:pt x="1186" y="3202"/>
                      </a:lnTo>
                      <a:lnTo>
                        <a:pt x="1219" y="3211"/>
                      </a:lnTo>
                      <a:lnTo>
                        <a:pt x="1255" y="3215"/>
                      </a:lnTo>
                      <a:lnTo>
                        <a:pt x="2375" y="3215"/>
                      </a:lnTo>
                      <a:lnTo>
                        <a:pt x="2409" y="3211"/>
                      </a:lnTo>
                      <a:lnTo>
                        <a:pt x="2442" y="3202"/>
                      </a:lnTo>
                      <a:lnTo>
                        <a:pt x="2472" y="3188"/>
                      </a:lnTo>
                      <a:lnTo>
                        <a:pt x="2499" y="3168"/>
                      </a:lnTo>
                      <a:lnTo>
                        <a:pt x="2523" y="3145"/>
                      </a:lnTo>
                      <a:lnTo>
                        <a:pt x="2541" y="3118"/>
                      </a:lnTo>
                      <a:lnTo>
                        <a:pt x="2556" y="3087"/>
                      </a:lnTo>
                      <a:lnTo>
                        <a:pt x="2565" y="3055"/>
                      </a:lnTo>
                      <a:lnTo>
                        <a:pt x="2568" y="3020"/>
                      </a:lnTo>
                      <a:lnTo>
                        <a:pt x="2568" y="766"/>
                      </a:lnTo>
                      <a:lnTo>
                        <a:pt x="2565" y="731"/>
                      </a:lnTo>
                      <a:lnTo>
                        <a:pt x="2556" y="699"/>
                      </a:lnTo>
                      <a:lnTo>
                        <a:pt x="2541" y="669"/>
                      </a:lnTo>
                      <a:lnTo>
                        <a:pt x="2523" y="641"/>
                      </a:lnTo>
                      <a:lnTo>
                        <a:pt x="2499" y="618"/>
                      </a:lnTo>
                      <a:lnTo>
                        <a:pt x="2472" y="599"/>
                      </a:lnTo>
                      <a:lnTo>
                        <a:pt x="2442" y="585"/>
                      </a:lnTo>
                      <a:lnTo>
                        <a:pt x="2409" y="575"/>
                      </a:lnTo>
                      <a:lnTo>
                        <a:pt x="2375" y="573"/>
                      </a:lnTo>
                      <a:lnTo>
                        <a:pt x="1255" y="573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sp>
            <p:nvSpPr>
              <p:cNvPr id="133" name="Winner"/>
              <p:cNvSpPr/>
              <p:nvPr/>
            </p:nvSpPr>
            <p:spPr>
              <a:xfrm>
                <a:off x="1138998" y="1342238"/>
                <a:ext cx="130035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Winner</a:t>
                </a:r>
              </a:p>
              <a:p>
                <a:pPr algn="ctr"/>
                <a:r>
                  <a:rPr lang="sl-SI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takes it all</a:t>
                </a:r>
                <a:endParaRPr lang="de-A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6727032" y="1257700"/>
              <a:ext cx="2609850" cy="2428875"/>
              <a:chOff x="6727032" y="1257700"/>
              <a:chExt cx="2609850" cy="2428875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6727032" y="1257700"/>
                <a:ext cx="2609850" cy="2428875"/>
              </a:xfrm>
              <a:prstGeom prst="rect">
                <a:avLst/>
              </a:prstGeom>
              <a:solidFill>
                <a:srgbClr val="84BA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l-SI"/>
              </a:p>
            </p:txBody>
          </p:sp>
          <p:sp>
            <p:nvSpPr>
              <p:cNvPr id="117" name="Roaming ecosystem"/>
              <p:cNvSpPr/>
              <p:nvPr/>
            </p:nvSpPr>
            <p:spPr>
              <a:xfrm>
                <a:off x="6817527" y="1342238"/>
                <a:ext cx="2428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Roaming ecosystem</a:t>
                </a:r>
                <a:endParaRPr lang="de-A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7171640" y="1833843"/>
                <a:ext cx="1670735" cy="1691947"/>
                <a:chOff x="7140333" y="1833843"/>
                <a:chExt cx="1670735" cy="1691947"/>
              </a:xfrm>
            </p:grpSpPr>
            <p:grpSp>
              <p:nvGrpSpPr>
                <p:cNvPr id="119" name="mobile"/>
                <p:cNvGrpSpPr/>
                <p:nvPr/>
              </p:nvGrpSpPr>
              <p:grpSpPr>
                <a:xfrm>
                  <a:off x="7140333" y="2561677"/>
                  <a:ext cx="646414" cy="646414"/>
                  <a:chOff x="9334500" y="2020888"/>
                  <a:chExt cx="720725" cy="720725"/>
                </a:xfrm>
                <a:solidFill>
                  <a:schemeClr val="bg1"/>
                </a:solidFill>
              </p:grpSpPr>
              <p:sp>
                <p:nvSpPr>
                  <p:cNvPr id="128" name="Freeform 63"/>
                  <p:cNvSpPr>
                    <a:spLocks/>
                  </p:cNvSpPr>
                  <p:nvPr/>
                </p:nvSpPr>
                <p:spPr bwMode="auto">
                  <a:xfrm>
                    <a:off x="9663113" y="2595563"/>
                    <a:ext cx="65088" cy="31750"/>
                  </a:xfrm>
                  <a:custGeom>
                    <a:avLst/>
                    <a:gdLst>
                      <a:gd name="T0" fmla="*/ 80 w 324"/>
                      <a:gd name="T1" fmla="*/ 0 h 159"/>
                      <a:gd name="T2" fmla="*/ 244 w 324"/>
                      <a:gd name="T3" fmla="*/ 0 h 159"/>
                      <a:gd name="T4" fmla="*/ 265 w 324"/>
                      <a:gd name="T5" fmla="*/ 3 h 159"/>
                      <a:gd name="T6" fmla="*/ 284 w 324"/>
                      <a:gd name="T7" fmla="*/ 11 h 159"/>
                      <a:gd name="T8" fmla="*/ 301 w 324"/>
                      <a:gd name="T9" fmla="*/ 23 h 159"/>
                      <a:gd name="T10" fmla="*/ 313 w 324"/>
                      <a:gd name="T11" fmla="*/ 40 h 159"/>
                      <a:gd name="T12" fmla="*/ 321 w 324"/>
                      <a:gd name="T13" fmla="*/ 58 h 159"/>
                      <a:gd name="T14" fmla="*/ 324 w 324"/>
                      <a:gd name="T15" fmla="*/ 79 h 159"/>
                      <a:gd name="T16" fmla="*/ 321 w 324"/>
                      <a:gd name="T17" fmla="*/ 100 h 159"/>
                      <a:gd name="T18" fmla="*/ 313 w 324"/>
                      <a:gd name="T19" fmla="*/ 119 h 159"/>
                      <a:gd name="T20" fmla="*/ 301 w 324"/>
                      <a:gd name="T21" fmla="*/ 136 h 159"/>
                      <a:gd name="T22" fmla="*/ 284 w 324"/>
                      <a:gd name="T23" fmla="*/ 148 h 159"/>
                      <a:gd name="T24" fmla="*/ 265 w 324"/>
                      <a:gd name="T25" fmla="*/ 156 h 159"/>
                      <a:gd name="T26" fmla="*/ 244 w 324"/>
                      <a:gd name="T27" fmla="*/ 159 h 159"/>
                      <a:gd name="T28" fmla="*/ 80 w 324"/>
                      <a:gd name="T29" fmla="*/ 159 h 159"/>
                      <a:gd name="T30" fmla="*/ 59 w 324"/>
                      <a:gd name="T31" fmla="*/ 156 h 159"/>
                      <a:gd name="T32" fmla="*/ 40 w 324"/>
                      <a:gd name="T33" fmla="*/ 148 h 159"/>
                      <a:gd name="T34" fmla="*/ 23 w 324"/>
                      <a:gd name="T35" fmla="*/ 136 h 159"/>
                      <a:gd name="T36" fmla="*/ 11 w 324"/>
                      <a:gd name="T37" fmla="*/ 119 h 159"/>
                      <a:gd name="T38" fmla="*/ 3 w 324"/>
                      <a:gd name="T39" fmla="*/ 100 h 159"/>
                      <a:gd name="T40" fmla="*/ 0 w 324"/>
                      <a:gd name="T41" fmla="*/ 79 h 159"/>
                      <a:gd name="T42" fmla="*/ 3 w 324"/>
                      <a:gd name="T43" fmla="*/ 58 h 159"/>
                      <a:gd name="T44" fmla="*/ 11 w 324"/>
                      <a:gd name="T45" fmla="*/ 40 h 159"/>
                      <a:gd name="T46" fmla="*/ 23 w 324"/>
                      <a:gd name="T47" fmla="*/ 23 h 159"/>
                      <a:gd name="T48" fmla="*/ 40 w 324"/>
                      <a:gd name="T49" fmla="*/ 11 h 159"/>
                      <a:gd name="T50" fmla="*/ 59 w 324"/>
                      <a:gd name="T51" fmla="*/ 3 h 159"/>
                      <a:gd name="T52" fmla="*/ 80 w 324"/>
                      <a:gd name="T53" fmla="*/ 0 h 1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24" h="159">
                        <a:moveTo>
                          <a:pt x="80" y="0"/>
                        </a:moveTo>
                        <a:lnTo>
                          <a:pt x="244" y="0"/>
                        </a:lnTo>
                        <a:lnTo>
                          <a:pt x="265" y="3"/>
                        </a:lnTo>
                        <a:lnTo>
                          <a:pt x="284" y="11"/>
                        </a:lnTo>
                        <a:lnTo>
                          <a:pt x="301" y="23"/>
                        </a:lnTo>
                        <a:lnTo>
                          <a:pt x="313" y="40"/>
                        </a:lnTo>
                        <a:lnTo>
                          <a:pt x="321" y="58"/>
                        </a:lnTo>
                        <a:lnTo>
                          <a:pt x="324" y="79"/>
                        </a:lnTo>
                        <a:lnTo>
                          <a:pt x="321" y="100"/>
                        </a:lnTo>
                        <a:lnTo>
                          <a:pt x="313" y="119"/>
                        </a:lnTo>
                        <a:lnTo>
                          <a:pt x="301" y="136"/>
                        </a:lnTo>
                        <a:lnTo>
                          <a:pt x="284" y="148"/>
                        </a:lnTo>
                        <a:lnTo>
                          <a:pt x="265" y="156"/>
                        </a:lnTo>
                        <a:lnTo>
                          <a:pt x="244" y="159"/>
                        </a:lnTo>
                        <a:lnTo>
                          <a:pt x="80" y="159"/>
                        </a:lnTo>
                        <a:lnTo>
                          <a:pt x="59" y="156"/>
                        </a:lnTo>
                        <a:lnTo>
                          <a:pt x="40" y="148"/>
                        </a:lnTo>
                        <a:lnTo>
                          <a:pt x="23" y="136"/>
                        </a:lnTo>
                        <a:lnTo>
                          <a:pt x="11" y="119"/>
                        </a:lnTo>
                        <a:lnTo>
                          <a:pt x="3" y="100"/>
                        </a:lnTo>
                        <a:lnTo>
                          <a:pt x="0" y="79"/>
                        </a:lnTo>
                        <a:lnTo>
                          <a:pt x="3" y="58"/>
                        </a:lnTo>
                        <a:lnTo>
                          <a:pt x="11" y="40"/>
                        </a:lnTo>
                        <a:lnTo>
                          <a:pt x="23" y="23"/>
                        </a:lnTo>
                        <a:lnTo>
                          <a:pt x="40" y="11"/>
                        </a:lnTo>
                        <a:lnTo>
                          <a:pt x="59" y="3"/>
                        </a:lnTo>
                        <a:lnTo>
                          <a:pt x="8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129" name="Freeform 64"/>
                  <p:cNvSpPr>
                    <a:spLocks/>
                  </p:cNvSpPr>
                  <p:nvPr/>
                </p:nvSpPr>
                <p:spPr bwMode="auto">
                  <a:xfrm>
                    <a:off x="9575800" y="2166938"/>
                    <a:ext cx="236538" cy="398463"/>
                  </a:xfrm>
                  <a:custGeom>
                    <a:avLst/>
                    <a:gdLst>
                      <a:gd name="T0" fmla="*/ 36 w 1191"/>
                      <a:gd name="T1" fmla="*/ 0 h 2006"/>
                      <a:gd name="T2" fmla="*/ 1156 w 1191"/>
                      <a:gd name="T3" fmla="*/ 0 h 2006"/>
                      <a:gd name="T4" fmla="*/ 1169 w 1191"/>
                      <a:gd name="T5" fmla="*/ 3 h 2006"/>
                      <a:gd name="T6" fmla="*/ 1180 w 1191"/>
                      <a:gd name="T7" fmla="*/ 10 h 2006"/>
                      <a:gd name="T8" fmla="*/ 1188 w 1191"/>
                      <a:gd name="T9" fmla="*/ 22 h 2006"/>
                      <a:gd name="T10" fmla="*/ 1191 w 1191"/>
                      <a:gd name="T11" fmla="*/ 35 h 2006"/>
                      <a:gd name="T12" fmla="*/ 1191 w 1191"/>
                      <a:gd name="T13" fmla="*/ 2006 h 2006"/>
                      <a:gd name="T14" fmla="*/ 0 w 1191"/>
                      <a:gd name="T15" fmla="*/ 2006 h 2006"/>
                      <a:gd name="T16" fmla="*/ 0 w 1191"/>
                      <a:gd name="T17" fmla="*/ 35 h 2006"/>
                      <a:gd name="T18" fmla="*/ 3 w 1191"/>
                      <a:gd name="T19" fmla="*/ 22 h 2006"/>
                      <a:gd name="T20" fmla="*/ 10 w 1191"/>
                      <a:gd name="T21" fmla="*/ 10 h 2006"/>
                      <a:gd name="T22" fmla="*/ 21 w 1191"/>
                      <a:gd name="T23" fmla="*/ 3 h 2006"/>
                      <a:gd name="T24" fmla="*/ 36 w 1191"/>
                      <a:gd name="T25" fmla="*/ 0 h 20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191" h="2006">
                        <a:moveTo>
                          <a:pt x="36" y="0"/>
                        </a:moveTo>
                        <a:lnTo>
                          <a:pt x="1156" y="0"/>
                        </a:lnTo>
                        <a:lnTo>
                          <a:pt x="1169" y="3"/>
                        </a:lnTo>
                        <a:lnTo>
                          <a:pt x="1180" y="10"/>
                        </a:lnTo>
                        <a:lnTo>
                          <a:pt x="1188" y="22"/>
                        </a:lnTo>
                        <a:lnTo>
                          <a:pt x="1191" y="35"/>
                        </a:lnTo>
                        <a:lnTo>
                          <a:pt x="1191" y="2006"/>
                        </a:lnTo>
                        <a:lnTo>
                          <a:pt x="0" y="2006"/>
                        </a:lnTo>
                        <a:lnTo>
                          <a:pt x="0" y="35"/>
                        </a:lnTo>
                        <a:lnTo>
                          <a:pt x="3" y="22"/>
                        </a:lnTo>
                        <a:lnTo>
                          <a:pt x="10" y="10"/>
                        </a:lnTo>
                        <a:lnTo>
                          <a:pt x="21" y="3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130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9334500" y="2020888"/>
                    <a:ext cx="720725" cy="720725"/>
                  </a:xfrm>
                  <a:custGeom>
                    <a:avLst/>
                    <a:gdLst>
                      <a:gd name="T0" fmla="*/ 1186 w 3628"/>
                      <a:gd name="T1" fmla="*/ 585 h 3628"/>
                      <a:gd name="T2" fmla="*/ 1105 w 3628"/>
                      <a:gd name="T3" fmla="*/ 641 h 3628"/>
                      <a:gd name="T4" fmla="*/ 1063 w 3628"/>
                      <a:gd name="T5" fmla="*/ 731 h 3628"/>
                      <a:gd name="T6" fmla="*/ 1063 w 3628"/>
                      <a:gd name="T7" fmla="*/ 3055 h 3628"/>
                      <a:gd name="T8" fmla="*/ 1105 w 3628"/>
                      <a:gd name="T9" fmla="*/ 3145 h 3628"/>
                      <a:gd name="T10" fmla="*/ 1186 w 3628"/>
                      <a:gd name="T11" fmla="*/ 3202 h 3628"/>
                      <a:gd name="T12" fmla="*/ 2375 w 3628"/>
                      <a:gd name="T13" fmla="*/ 3215 h 3628"/>
                      <a:gd name="T14" fmla="*/ 2472 w 3628"/>
                      <a:gd name="T15" fmla="*/ 3188 h 3628"/>
                      <a:gd name="T16" fmla="*/ 2541 w 3628"/>
                      <a:gd name="T17" fmla="*/ 3118 h 3628"/>
                      <a:gd name="T18" fmla="*/ 2568 w 3628"/>
                      <a:gd name="T19" fmla="*/ 3020 h 3628"/>
                      <a:gd name="T20" fmla="*/ 2556 w 3628"/>
                      <a:gd name="T21" fmla="*/ 699 h 3628"/>
                      <a:gd name="T22" fmla="*/ 2499 w 3628"/>
                      <a:gd name="T23" fmla="*/ 618 h 3628"/>
                      <a:gd name="T24" fmla="*/ 2409 w 3628"/>
                      <a:gd name="T25" fmla="*/ 575 h 3628"/>
                      <a:gd name="T26" fmla="*/ 1814 w 3628"/>
                      <a:gd name="T27" fmla="*/ 0 h 3628"/>
                      <a:gd name="T28" fmla="*/ 2140 w 3628"/>
                      <a:gd name="T29" fmla="*/ 29 h 3628"/>
                      <a:gd name="T30" fmla="*/ 2447 w 3628"/>
                      <a:gd name="T31" fmla="*/ 113 h 3628"/>
                      <a:gd name="T32" fmla="*/ 2729 w 3628"/>
                      <a:gd name="T33" fmla="*/ 248 h 3628"/>
                      <a:gd name="T34" fmla="*/ 2983 w 3628"/>
                      <a:gd name="T35" fmla="*/ 427 h 3628"/>
                      <a:gd name="T36" fmla="*/ 3201 w 3628"/>
                      <a:gd name="T37" fmla="*/ 645 h 3628"/>
                      <a:gd name="T38" fmla="*/ 3380 w 3628"/>
                      <a:gd name="T39" fmla="*/ 899 h 3628"/>
                      <a:gd name="T40" fmla="*/ 3515 w 3628"/>
                      <a:gd name="T41" fmla="*/ 1181 h 3628"/>
                      <a:gd name="T42" fmla="*/ 3599 w 3628"/>
                      <a:gd name="T43" fmla="*/ 1488 h 3628"/>
                      <a:gd name="T44" fmla="*/ 3628 w 3628"/>
                      <a:gd name="T45" fmla="*/ 1814 h 3628"/>
                      <a:gd name="T46" fmla="*/ 3599 w 3628"/>
                      <a:gd name="T47" fmla="*/ 2140 h 3628"/>
                      <a:gd name="T48" fmla="*/ 3515 w 3628"/>
                      <a:gd name="T49" fmla="*/ 2447 h 3628"/>
                      <a:gd name="T50" fmla="*/ 3380 w 3628"/>
                      <a:gd name="T51" fmla="*/ 2729 h 3628"/>
                      <a:gd name="T52" fmla="*/ 3201 w 3628"/>
                      <a:gd name="T53" fmla="*/ 2982 h 3628"/>
                      <a:gd name="T54" fmla="*/ 2983 w 3628"/>
                      <a:gd name="T55" fmla="*/ 3201 h 3628"/>
                      <a:gd name="T56" fmla="*/ 2729 w 3628"/>
                      <a:gd name="T57" fmla="*/ 3380 h 3628"/>
                      <a:gd name="T58" fmla="*/ 2447 w 3628"/>
                      <a:gd name="T59" fmla="*/ 3514 h 3628"/>
                      <a:gd name="T60" fmla="*/ 2140 w 3628"/>
                      <a:gd name="T61" fmla="*/ 3599 h 3628"/>
                      <a:gd name="T62" fmla="*/ 1814 w 3628"/>
                      <a:gd name="T63" fmla="*/ 3628 h 3628"/>
                      <a:gd name="T64" fmla="*/ 1488 w 3628"/>
                      <a:gd name="T65" fmla="*/ 3599 h 3628"/>
                      <a:gd name="T66" fmla="*/ 1181 w 3628"/>
                      <a:gd name="T67" fmla="*/ 3514 h 3628"/>
                      <a:gd name="T68" fmla="*/ 899 w 3628"/>
                      <a:gd name="T69" fmla="*/ 3380 h 3628"/>
                      <a:gd name="T70" fmla="*/ 646 w 3628"/>
                      <a:gd name="T71" fmla="*/ 3201 h 3628"/>
                      <a:gd name="T72" fmla="*/ 427 w 3628"/>
                      <a:gd name="T73" fmla="*/ 2982 h 3628"/>
                      <a:gd name="T74" fmla="*/ 248 w 3628"/>
                      <a:gd name="T75" fmla="*/ 2729 h 3628"/>
                      <a:gd name="T76" fmla="*/ 114 w 3628"/>
                      <a:gd name="T77" fmla="*/ 2447 h 3628"/>
                      <a:gd name="T78" fmla="*/ 29 w 3628"/>
                      <a:gd name="T79" fmla="*/ 2140 h 3628"/>
                      <a:gd name="T80" fmla="*/ 0 w 3628"/>
                      <a:gd name="T81" fmla="*/ 1814 h 3628"/>
                      <a:gd name="T82" fmla="*/ 29 w 3628"/>
                      <a:gd name="T83" fmla="*/ 1488 h 3628"/>
                      <a:gd name="T84" fmla="*/ 114 w 3628"/>
                      <a:gd name="T85" fmla="*/ 1181 h 3628"/>
                      <a:gd name="T86" fmla="*/ 248 w 3628"/>
                      <a:gd name="T87" fmla="*/ 899 h 3628"/>
                      <a:gd name="T88" fmla="*/ 427 w 3628"/>
                      <a:gd name="T89" fmla="*/ 645 h 3628"/>
                      <a:gd name="T90" fmla="*/ 646 w 3628"/>
                      <a:gd name="T91" fmla="*/ 427 h 3628"/>
                      <a:gd name="T92" fmla="*/ 899 w 3628"/>
                      <a:gd name="T93" fmla="*/ 248 h 3628"/>
                      <a:gd name="T94" fmla="*/ 1181 w 3628"/>
                      <a:gd name="T95" fmla="*/ 113 h 3628"/>
                      <a:gd name="T96" fmla="*/ 1488 w 3628"/>
                      <a:gd name="T97" fmla="*/ 29 h 3628"/>
                      <a:gd name="T98" fmla="*/ 1814 w 3628"/>
                      <a:gd name="T99" fmla="*/ 0 h 36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3628" h="3628">
                        <a:moveTo>
                          <a:pt x="1255" y="573"/>
                        </a:moveTo>
                        <a:lnTo>
                          <a:pt x="1219" y="575"/>
                        </a:lnTo>
                        <a:lnTo>
                          <a:pt x="1186" y="585"/>
                        </a:lnTo>
                        <a:lnTo>
                          <a:pt x="1156" y="599"/>
                        </a:lnTo>
                        <a:lnTo>
                          <a:pt x="1130" y="618"/>
                        </a:lnTo>
                        <a:lnTo>
                          <a:pt x="1105" y="641"/>
                        </a:lnTo>
                        <a:lnTo>
                          <a:pt x="1087" y="669"/>
                        </a:lnTo>
                        <a:lnTo>
                          <a:pt x="1072" y="699"/>
                        </a:lnTo>
                        <a:lnTo>
                          <a:pt x="1063" y="731"/>
                        </a:lnTo>
                        <a:lnTo>
                          <a:pt x="1060" y="766"/>
                        </a:lnTo>
                        <a:lnTo>
                          <a:pt x="1060" y="3020"/>
                        </a:lnTo>
                        <a:lnTo>
                          <a:pt x="1063" y="3055"/>
                        </a:lnTo>
                        <a:lnTo>
                          <a:pt x="1072" y="3087"/>
                        </a:lnTo>
                        <a:lnTo>
                          <a:pt x="1087" y="3118"/>
                        </a:lnTo>
                        <a:lnTo>
                          <a:pt x="1105" y="3145"/>
                        </a:lnTo>
                        <a:lnTo>
                          <a:pt x="1130" y="3168"/>
                        </a:lnTo>
                        <a:lnTo>
                          <a:pt x="1156" y="3188"/>
                        </a:lnTo>
                        <a:lnTo>
                          <a:pt x="1186" y="3202"/>
                        </a:lnTo>
                        <a:lnTo>
                          <a:pt x="1219" y="3211"/>
                        </a:lnTo>
                        <a:lnTo>
                          <a:pt x="1255" y="3215"/>
                        </a:lnTo>
                        <a:lnTo>
                          <a:pt x="2375" y="3215"/>
                        </a:lnTo>
                        <a:lnTo>
                          <a:pt x="2409" y="3211"/>
                        </a:lnTo>
                        <a:lnTo>
                          <a:pt x="2442" y="3202"/>
                        </a:lnTo>
                        <a:lnTo>
                          <a:pt x="2472" y="3188"/>
                        </a:lnTo>
                        <a:lnTo>
                          <a:pt x="2499" y="3168"/>
                        </a:lnTo>
                        <a:lnTo>
                          <a:pt x="2523" y="3145"/>
                        </a:lnTo>
                        <a:lnTo>
                          <a:pt x="2541" y="3118"/>
                        </a:lnTo>
                        <a:lnTo>
                          <a:pt x="2556" y="3087"/>
                        </a:lnTo>
                        <a:lnTo>
                          <a:pt x="2565" y="3055"/>
                        </a:lnTo>
                        <a:lnTo>
                          <a:pt x="2568" y="3020"/>
                        </a:lnTo>
                        <a:lnTo>
                          <a:pt x="2568" y="766"/>
                        </a:lnTo>
                        <a:lnTo>
                          <a:pt x="2565" y="731"/>
                        </a:lnTo>
                        <a:lnTo>
                          <a:pt x="2556" y="699"/>
                        </a:lnTo>
                        <a:lnTo>
                          <a:pt x="2541" y="669"/>
                        </a:lnTo>
                        <a:lnTo>
                          <a:pt x="2523" y="641"/>
                        </a:lnTo>
                        <a:lnTo>
                          <a:pt x="2499" y="618"/>
                        </a:lnTo>
                        <a:lnTo>
                          <a:pt x="2472" y="599"/>
                        </a:lnTo>
                        <a:lnTo>
                          <a:pt x="2442" y="585"/>
                        </a:lnTo>
                        <a:lnTo>
                          <a:pt x="2409" y="575"/>
                        </a:lnTo>
                        <a:lnTo>
                          <a:pt x="2375" y="573"/>
                        </a:lnTo>
                        <a:lnTo>
                          <a:pt x="1255" y="573"/>
                        </a:lnTo>
                        <a:close/>
                        <a:moveTo>
                          <a:pt x="1814" y="0"/>
                        </a:moveTo>
                        <a:lnTo>
                          <a:pt x="1925" y="3"/>
                        </a:lnTo>
                        <a:lnTo>
                          <a:pt x="2033" y="13"/>
                        </a:lnTo>
                        <a:lnTo>
                          <a:pt x="2140" y="29"/>
                        </a:lnTo>
                        <a:lnTo>
                          <a:pt x="2245" y="51"/>
                        </a:lnTo>
                        <a:lnTo>
                          <a:pt x="2347" y="79"/>
                        </a:lnTo>
                        <a:lnTo>
                          <a:pt x="2447" y="113"/>
                        </a:lnTo>
                        <a:lnTo>
                          <a:pt x="2545" y="152"/>
                        </a:lnTo>
                        <a:lnTo>
                          <a:pt x="2639" y="198"/>
                        </a:lnTo>
                        <a:lnTo>
                          <a:pt x="2729" y="248"/>
                        </a:lnTo>
                        <a:lnTo>
                          <a:pt x="2818" y="303"/>
                        </a:lnTo>
                        <a:lnTo>
                          <a:pt x="2902" y="362"/>
                        </a:lnTo>
                        <a:lnTo>
                          <a:pt x="2983" y="427"/>
                        </a:lnTo>
                        <a:lnTo>
                          <a:pt x="3060" y="495"/>
                        </a:lnTo>
                        <a:lnTo>
                          <a:pt x="3133" y="568"/>
                        </a:lnTo>
                        <a:lnTo>
                          <a:pt x="3201" y="645"/>
                        </a:lnTo>
                        <a:lnTo>
                          <a:pt x="3266" y="726"/>
                        </a:lnTo>
                        <a:lnTo>
                          <a:pt x="3325" y="810"/>
                        </a:lnTo>
                        <a:lnTo>
                          <a:pt x="3380" y="899"/>
                        </a:lnTo>
                        <a:lnTo>
                          <a:pt x="3430" y="989"/>
                        </a:lnTo>
                        <a:lnTo>
                          <a:pt x="3476" y="1083"/>
                        </a:lnTo>
                        <a:lnTo>
                          <a:pt x="3515" y="1181"/>
                        </a:lnTo>
                        <a:lnTo>
                          <a:pt x="3549" y="1281"/>
                        </a:lnTo>
                        <a:lnTo>
                          <a:pt x="3577" y="1383"/>
                        </a:lnTo>
                        <a:lnTo>
                          <a:pt x="3599" y="1488"/>
                        </a:lnTo>
                        <a:lnTo>
                          <a:pt x="3615" y="1595"/>
                        </a:lnTo>
                        <a:lnTo>
                          <a:pt x="3625" y="1703"/>
                        </a:lnTo>
                        <a:lnTo>
                          <a:pt x="3628" y="1814"/>
                        </a:lnTo>
                        <a:lnTo>
                          <a:pt x="3625" y="1924"/>
                        </a:lnTo>
                        <a:lnTo>
                          <a:pt x="3615" y="2033"/>
                        </a:lnTo>
                        <a:lnTo>
                          <a:pt x="3599" y="2140"/>
                        </a:lnTo>
                        <a:lnTo>
                          <a:pt x="3577" y="2245"/>
                        </a:lnTo>
                        <a:lnTo>
                          <a:pt x="3549" y="2347"/>
                        </a:lnTo>
                        <a:lnTo>
                          <a:pt x="3515" y="2447"/>
                        </a:lnTo>
                        <a:lnTo>
                          <a:pt x="3476" y="2544"/>
                        </a:lnTo>
                        <a:lnTo>
                          <a:pt x="3430" y="2639"/>
                        </a:lnTo>
                        <a:lnTo>
                          <a:pt x="3380" y="2729"/>
                        </a:lnTo>
                        <a:lnTo>
                          <a:pt x="3325" y="2818"/>
                        </a:lnTo>
                        <a:lnTo>
                          <a:pt x="3266" y="2902"/>
                        </a:lnTo>
                        <a:lnTo>
                          <a:pt x="3201" y="2982"/>
                        </a:lnTo>
                        <a:lnTo>
                          <a:pt x="3133" y="3060"/>
                        </a:lnTo>
                        <a:lnTo>
                          <a:pt x="3060" y="3133"/>
                        </a:lnTo>
                        <a:lnTo>
                          <a:pt x="2983" y="3201"/>
                        </a:lnTo>
                        <a:lnTo>
                          <a:pt x="2902" y="3265"/>
                        </a:lnTo>
                        <a:lnTo>
                          <a:pt x="2818" y="3325"/>
                        </a:lnTo>
                        <a:lnTo>
                          <a:pt x="2729" y="3380"/>
                        </a:lnTo>
                        <a:lnTo>
                          <a:pt x="2639" y="3430"/>
                        </a:lnTo>
                        <a:lnTo>
                          <a:pt x="2545" y="3475"/>
                        </a:lnTo>
                        <a:lnTo>
                          <a:pt x="2447" y="3514"/>
                        </a:lnTo>
                        <a:lnTo>
                          <a:pt x="2347" y="3548"/>
                        </a:lnTo>
                        <a:lnTo>
                          <a:pt x="2245" y="3576"/>
                        </a:lnTo>
                        <a:lnTo>
                          <a:pt x="2140" y="3599"/>
                        </a:lnTo>
                        <a:lnTo>
                          <a:pt x="2033" y="3615"/>
                        </a:lnTo>
                        <a:lnTo>
                          <a:pt x="1925" y="3625"/>
                        </a:lnTo>
                        <a:lnTo>
                          <a:pt x="1814" y="3628"/>
                        </a:lnTo>
                        <a:lnTo>
                          <a:pt x="1704" y="3625"/>
                        </a:lnTo>
                        <a:lnTo>
                          <a:pt x="1595" y="3615"/>
                        </a:lnTo>
                        <a:lnTo>
                          <a:pt x="1488" y="3599"/>
                        </a:lnTo>
                        <a:lnTo>
                          <a:pt x="1383" y="3576"/>
                        </a:lnTo>
                        <a:lnTo>
                          <a:pt x="1281" y="3548"/>
                        </a:lnTo>
                        <a:lnTo>
                          <a:pt x="1181" y="3514"/>
                        </a:lnTo>
                        <a:lnTo>
                          <a:pt x="1084" y="3475"/>
                        </a:lnTo>
                        <a:lnTo>
                          <a:pt x="989" y="3430"/>
                        </a:lnTo>
                        <a:lnTo>
                          <a:pt x="899" y="3380"/>
                        </a:lnTo>
                        <a:lnTo>
                          <a:pt x="810" y="3325"/>
                        </a:lnTo>
                        <a:lnTo>
                          <a:pt x="726" y="3265"/>
                        </a:lnTo>
                        <a:lnTo>
                          <a:pt x="646" y="3201"/>
                        </a:lnTo>
                        <a:lnTo>
                          <a:pt x="568" y="3133"/>
                        </a:lnTo>
                        <a:lnTo>
                          <a:pt x="495" y="3060"/>
                        </a:lnTo>
                        <a:lnTo>
                          <a:pt x="427" y="2982"/>
                        </a:lnTo>
                        <a:lnTo>
                          <a:pt x="363" y="2902"/>
                        </a:lnTo>
                        <a:lnTo>
                          <a:pt x="303" y="2818"/>
                        </a:lnTo>
                        <a:lnTo>
                          <a:pt x="248" y="2729"/>
                        </a:lnTo>
                        <a:lnTo>
                          <a:pt x="198" y="2639"/>
                        </a:lnTo>
                        <a:lnTo>
                          <a:pt x="153" y="2544"/>
                        </a:lnTo>
                        <a:lnTo>
                          <a:pt x="114" y="2447"/>
                        </a:lnTo>
                        <a:lnTo>
                          <a:pt x="80" y="2347"/>
                        </a:lnTo>
                        <a:lnTo>
                          <a:pt x="52" y="2245"/>
                        </a:lnTo>
                        <a:lnTo>
                          <a:pt x="29" y="2140"/>
                        </a:lnTo>
                        <a:lnTo>
                          <a:pt x="13" y="2033"/>
                        </a:lnTo>
                        <a:lnTo>
                          <a:pt x="3" y="1924"/>
                        </a:lnTo>
                        <a:lnTo>
                          <a:pt x="0" y="1814"/>
                        </a:lnTo>
                        <a:lnTo>
                          <a:pt x="3" y="1703"/>
                        </a:lnTo>
                        <a:lnTo>
                          <a:pt x="13" y="1595"/>
                        </a:lnTo>
                        <a:lnTo>
                          <a:pt x="29" y="1488"/>
                        </a:lnTo>
                        <a:lnTo>
                          <a:pt x="52" y="1383"/>
                        </a:lnTo>
                        <a:lnTo>
                          <a:pt x="80" y="1281"/>
                        </a:lnTo>
                        <a:lnTo>
                          <a:pt x="114" y="1181"/>
                        </a:lnTo>
                        <a:lnTo>
                          <a:pt x="153" y="1083"/>
                        </a:lnTo>
                        <a:lnTo>
                          <a:pt x="198" y="989"/>
                        </a:lnTo>
                        <a:lnTo>
                          <a:pt x="248" y="899"/>
                        </a:lnTo>
                        <a:lnTo>
                          <a:pt x="303" y="810"/>
                        </a:lnTo>
                        <a:lnTo>
                          <a:pt x="363" y="726"/>
                        </a:lnTo>
                        <a:lnTo>
                          <a:pt x="427" y="645"/>
                        </a:lnTo>
                        <a:lnTo>
                          <a:pt x="495" y="568"/>
                        </a:lnTo>
                        <a:lnTo>
                          <a:pt x="568" y="495"/>
                        </a:lnTo>
                        <a:lnTo>
                          <a:pt x="646" y="427"/>
                        </a:lnTo>
                        <a:lnTo>
                          <a:pt x="726" y="362"/>
                        </a:lnTo>
                        <a:lnTo>
                          <a:pt x="810" y="303"/>
                        </a:lnTo>
                        <a:lnTo>
                          <a:pt x="899" y="248"/>
                        </a:lnTo>
                        <a:lnTo>
                          <a:pt x="989" y="198"/>
                        </a:lnTo>
                        <a:lnTo>
                          <a:pt x="1084" y="152"/>
                        </a:lnTo>
                        <a:lnTo>
                          <a:pt x="1181" y="113"/>
                        </a:lnTo>
                        <a:lnTo>
                          <a:pt x="1281" y="79"/>
                        </a:lnTo>
                        <a:lnTo>
                          <a:pt x="1383" y="51"/>
                        </a:lnTo>
                        <a:lnTo>
                          <a:pt x="1488" y="29"/>
                        </a:lnTo>
                        <a:lnTo>
                          <a:pt x="1595" y="13"/>
                        </a:lnTo>
                        <a:lnTo>
                          <a:pt x="1704" y="3"/>
                        </a:lnTo>
                        <a:lnTo>
                          <a:pt x="181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</p:grpSp>
            <p:grpSp>
              <p:nvGrpSpPr>
                <p:cNvPr id="120" name="mobile"/>
                <p:cNvGrpSpPr/>
                <p:nvPr/>
              </p:nvGrpSpPr>
              <p:grpSpPr>
                <a:xfrm>
                  <a:off x="7640772" y="1833843"/>
                  <a:ext cx="720725" cy="720725"/>
                  <a:chOff x="9334500" y="2020888"/>
                  <a:chExt cx="720725" cy="720725"/>
                </a:xfrm>
                <a:solidFill>
                  <a:schemeClr val="bg1"/>
                </a:solidFill>
              </p:grpSpPr>
              <p:sp>
                <p:nvSpPr>
                  <p:cNvPr id="125" name="Freeform 63"/>
                  <p:cNvSpPr>
                    <a:spLocks/>
                  </p:cNvSpPr>
                  <p:nvPr/>
                </p:nvSpPr>
                <p:spPr bwMode="auto">
                  <a:xfrm>
                    <a:off x="9663113" y="2595563"/>
                    <a:ext cx="65088" cy="31750"/>
                  </a:xfrm>
                  <a:custGeom>
                    <a:avLst/>
                    <a:gdLst>
                      <a:gd name="T0" fmla="*/ 80 w 324"/>
                      <a:gd name="T1" fmla="*/ 0 h 159"/>
                      <a:gd name="T2" fmla="*/ 244 w 324"/>
                      <a:gd name="T3" fmla="*/ 0 h 159"/>
                      <a:gd name="T4" fmla="*/ 265 w 324"/>
                      <a:gd name="T5" fmla="*/ 3 h 159"/>
                      <a:gd name="T6" fmla="*/ 284 w 324"/>
                      <a:gd name="T7" fmla="*/ 11 h 159"/>
                      <a:gd name="T8" fmla="*/ 301 w 324"/>
                      <a:gd name="T9" fmla="*/ 23 h 159"/>
                      <a:gd name="T10" fmla="*/ 313 w 324"/>
                      <a:gd name="T11" fmla="*/ 40 h 159"/>
                      <a:gd name="T12" fmla="*/ 321 w 324"/>
                      <a:gd name="T13" fmla="*/ 58 h 159"/>
                      <a:gd name="T14" fmla="*/ 324 w 324"/>
                      <a:gd name="T15" fmla="*/ 79 h 159"/>
                      <a:gd name="T16" fmla="*/ 321 w 324"/>
                      <a:gd name="T17" fmla="*/ 100 h 159"/>
                      <a:gd name="T18" fmla="*/ 313 w 324"/>
                      <a:gd name="T19" fmla="*/ 119 h 159"/>
                      <a:gd name="T20" fmla="*/ 301 w 324"/>
                      <a:gd name="T21" fmla="*/ 136 h 159"/>
                      <a:gd name="T22" fmla="*/ 284 w 324"/>
                      <a:gd name="T23" fmla="*/ 148 h 159"/>
                      <a:gd name="T24" fmla="*/ 265 w 324"/>
                      <a:gd name="T25" fmla="*/ 156 h 159"/>
                      <a:gd name="T26" fmla="*/ 244 w 324"/>
                      <a:gd name="T27" fmla="*/ 159 h 159"/>
                      <a:gd name="T28" fmla="*/ 80 w 324"/>
                      <a:gd name="T29" fmla="*/ 159 h 159"/>
                      <a:gd name="T30" fmla="*/ 59 w 324"/>
                      <a:gd name="T31" fmla="*/ 156 h 159"/>
                      <a:gd name="T32" fmla="*/ 40 w 324"/>
                      <a:gd name="T33" fmla="*/ 148 h 159"/>
                      <a:gd name="T34" fmla="*/ 23 w 324"/>
                      <a:gd name="T35" fmla="*/ 136 h 159"/>
                      <a:gd name="T36" fmla="*/ 11 w 324"/>
                      <a:gd name="T37" fmla="*/ 119 h 159"/>
                      <a:gd name="T38" fmla="*/ 3 w 324"/>
                      <a:gd name="T39" fmla="*/ 100 h 159"/>
                      <a:gd name="T40" fmla="*/ 0 w 324"/>
                      <a:gd name="T41" fmla="*/ 79 h 159"/>
                      <a:gd name="T42" fmla="*/ 3 w 324"/>
                      <a:gd name="T43" fmla="*/ 58 h 159"/>
                      <a:gd name="T44" fmla="*/ 11 w 324"/>
                      <a:gd name="T45" fmla="*/ 40 h 159"/>
                      <a:gd name="T46" fmla="*/ 23 w 324"/>
                      <a:gd name="T47" fmla="*/ 23 h 159"/>
                      <a:gd name="T48" fmla="*/ 40 w 324"/>
                      <a:gd name="T49" fmla="*/ 11 h 159"/>
                      <a:gd name="T50" fmla="*/ 59 w 324"/>
                      <a:gd name="T51" fmla="*/ 3 h 159"/>
                      <a:gd name="T52" fmla="*/ 80 w 324"/>
                      <a:gd name="T53" fmla="*/ 0 h 1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24" h="159">
                        <a:moveTo>
                          <a:pt x="80" y="0"/>
                        </a:moveTo>
                        <a:lnTo>
                          <a:pt x="244" y="0"/>
                        </a:lnTo>
                        <a:lnTo>
                          <a:pt x="265" y="3"/>
                        </a:lnTo>
                        <a:lnTo>
                          <a:pt x="284" y="11"/>
                        </a:lnTo>
                        <a:lnTo>
                          <a:pt x="301" y="23"/>
                        </a:lnTo>
                        <a:lnTo>
                          <a:pt x="313" y="40"/>
                        </a:lnTo>
                        <a:lnTo>
                          <a:pt x="321" y="58"/>
                        </a:lnTo>
                        <a:lnTo>
                          <a:pt x="324" y="79"/>
                        </a:lnTo>
                        <a:lnTo>
                          <a:pt x="321" y="100"/>
                        </a:lnTo>
                        <a:lnTo>
                          <a:pt x="313" y="119"/>
                        </a:lnTo>
                        <a:lnTo>
                          <a:pt x="301" y="136"/>
                        </a:lnTo>
                        <a:lnTo>
                          <a:pt x="284" y="148"/>
                        </a:lnTo>
                        <a:lnTo>
                          <a:pt x="265" y="156"/>
                        </a:lnTo>
                        <a:lnTo>
                          <a:pt x="244" y="159"/>
                        </a:lnTo>
                        <a:lnTo>
                          <a:pt x="80" y="159"/>
                        </a:lnTo>
                        <a:lnTo>
                          <a:pt x="59" y="156"/>
                        </a:lnTo>
                        <a:lnTo>
                          <a:pt x="40" y="148"/>
                        </a:lnTo>
                        <a:lnTo>
                          <a:pt x="23" y="136"/>
                        </a:lnTo>
                        <a:lnTo>
                          <a:pt x="11" y="119"/>
                        </a:lnTo>
                        <a:lnTo>
                          <a:pt x="3" y="100"/>
                        </a:lnTo>
                        <a:lnTo>
                          <a:pt x="0" y="79"/>
                        </a:lnTo>
                        <a:lnTo>
                          <a:pt x="3" y="58"/>
                        </a:lnTo>
                        <a:lnTo>
                          <a:pt x="11" y="40"/>
                        </a:lnTo>
                        <a:lnTo>
                          <a:pt x="23" y="23"/>
                        </a:lnTo>
                        <a:lnTo>
                          <a:pt x="40" y="11"/>
                        </a:lnTo>
                        <a:lnTo>
                          <a:pt x="59" y="3"/>
                        </a:lnTo>
                        <a:lnTo>
                          <a:pt x="8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126" name="Freeform 64"/>
                  <p:cNvSpPr>
                    <a:spLocks/>
                  </p:cNvSpPr>
                  <p:nvPr/>
                </p:nvSpPr>
                <p:spPr bwMode="auto">
                  <a:xfrm>
                    <a:off x="9575800" y="2166938"/>
                    <a:ext cx="236538" cy="398463"/>
                  </a:xfrm>
                  <a:custGeom>
                    <a:avLst/>
                    <a:gdLst>
                      <a:gd name="T0" fmla="*/ 36 w 1191"/>
                      <a:gd name="T1" fmla="*/ 0 h 2006"/>
                      <a:gd name="T2" fmla="*/ 1156 w 1191"/>
                      <a:gd name="T3" fmla="*/ 0 h 2006"/>
                      <a:gd name="T4" fmla="*/ 1169 w 1191"/>
                      <a:gd name="T5" fmla="*/ 3 h 2006"/>
                      <a:gd name="T6" fmla="*/ 1180 w 1191"/>
                      <a:gd name="T7" fmla="*/ 10 h 2006"/>
                      <a:gd name="T8" fmla="*/ 1188 w 1191"/>
                      <a:gd name="T9" fmla="*/ 22 h 2006"/>
                      <a:gd name="T10" fmla="*/ 1191 w 1191"/>
                      <a:gd name="T11" fmla="*/ 35 h 2006"/>
                      <a:gd name="T12" fmla="*/ 1191 w 1191"/>
                      <a:gd name="T13" fmla="*/ 2006 h 2006"/>
                      <a:gd name="T14" fmla="*/ 0 w 1191"/>
                      <a:gd name="T15" fmla="*/ 2006 h 2006"/>
                      <a:gd name="T16" fmla="*/ 0 w 1191"/>
                      <a:gd name="T17" fmla="*/ 35 h 2006"/>
                      <a:gd name="T18" fmla="*/ 3 w 1191"/>
                      <a:gd name="T19" fmla="*/ 22 h 2006"/>
                      <a:gd name="T20" fmla="*/ 10 w 1191"/>
                      <a:gd name="T21" fmla="*/ 10 h 2006"/>
                      <a:gd name="T22" fmla="*/ 21 w 1191"/>
                      <a:gd name="T23" fmla="*/ 3 h 2006"/>
                      <a:gd name="T24" fmla="*/ 36 w 1191"/>
                      <a:gd name="T25" fmla="*/ 0 h 20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191" h="2006">
                        <a:moveTo>
                          <a:pt x="36" y="0"/>
                        </a:moveTo>
                        <a:lnTo>
                          <a:pt x="1156" y="0"/>
                        </a:lnTo>
                        <a:lnTo>
                          <a:pt x="1169" y="3"/>
                        </a:lnTo>
                        <a:lnTo>
                          <a:pt x="1180" y="10"/>
                        </a:lnTo>
                        <a:lnTo>
                          <a:pt x="1188" y="22"/>
                        </a:lnTo>
                        <a:lnTo>
                          <a:pt x="1191" y="35"/>
                        </a:lnTo>
                        <a:lnTo>
                          <a:pt x="1191" y="2006"/>
                        </a:lnTo>
                        <a:lnTo>
                          <a:pt x="0" y="2006"/>
                        </a:lnTo>
                        <a:lnTo>
                          <a:pt x="0" y="35"/>
                        </a:lnTo>
                        <a:lnTo>
                          <a:pt x="3" y="22"/>
                        </a:lnTo>
                        <a:lnTo>
                          <a:pt x="10" y="10"/>
                        </a:lnTo>
                        <a:lnTo>
                          <a:pt x="21" y="3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127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9334500" y="2020888"/>
                    <a:ext cx="720725" cy="720725"/>
                  </a:xfrm>
                  <a:custGeom>
                    <a:avLst/>
                    <a:gdLst>
                      <a:gd name="T0" fmla="*/ 1186 w 3628"/>
                      <a:gd name="T1" fmla="*/ 585 h 3628"/>
                      <a:gd name="T2" fmla="*/ 1105 w 3628"/>
                      <a:gd name="T3" fmla="*/ 641 h 3628"/>
                      <a:gd name="T4" fmla="*/ 1063 w 3628"/>
                      <a:gd name="T5" fmla="*/ 731 h 3628"/>
                      <a:gd name="T6" fmla="*/ 1063 w 3628"/>
                      <a:gd name="T7" fmla="*/ 3055 h 3628"/>
                      <a:gd name="T8" fmla="*/ 1105 w 3628"/>
                      <a:gd name="T9" fmla="*/ 3145 h 3628"/>
                      <a:gd name="T10" fmla="*/ 1186 w 3628"/>
                      <a:gd name="T11" fmla="*/ 3202 h 3628"/>
                      <a:gd name="T12" fmla="*/ 2375 w 3628"/>
                      <a:gd name="T13" fmla="*/ 3215 h 3628"/>
                      <a:gd name="T14" fmla="*/ 2472 w 3628"/>
                      <a:gd name="T15" fmla="*/ 3188 h 3628"/>
                      <a:gd name="T16" fmla="*/ 2541 w 3628"/>
                      <a:gd name="T17" fmla="*/ 3118 h 3628"/>
                      <a:gd name="T18" fmla="*/ 2568 w 3628"/>
                      <a:gd name="T19" fmla="*/ 3020 h 3628"/>
                      <a:gd name="T20" fmla="*/ 2556 w 3628"/>
                      <a:gd name="T21" fmla="*/ 699 h 3628"/>
                      <a:gd name="T22" fmla="*/ 2499 w 3628"/>
                      <a:gd name="T23" fmla="*/ 618 h 3628"/>
                      <a:gd name="T24" fmla="*/ 2409 w 3628"/>
                      <a:gd name="T25" fmla="*/ 575 h 3628"/>
                      <a:gd name="T26" fmla="*/ 1814 w 3628"/>
                      <a:gd name="T27" fmla="*/ 0 h 3628"/>
                      <a:gd name="T28" fmla="*/ 2140 w 3628"/>
                      <a:gd name="T29" fmla="*/ 29 h 3628"/>
                      <a:gd name="T30" fmla="*/ 2447 w 3628"/>
                      <a:gd name="T31" fmla="*/ 113 h 3628"/>
                      <a:gd name="T32" fmla="*/ 2729 w 3628"/>
                      <a:gd name="T33" fmla="*/ 248 h 3628"/>
                      <a:gd name="T34" fmla="*/ 2983 w 3628"/>
                      <a:gd name="T35" fmla="*/ 427 h 3628"/>
                      <a:gd name="T36" fmla="*/ 3201 w 3628"/>
                      <a:gd name="T37" fmla="*/ 645 h 3628"/>
                      <a:gd name="T38" fmla="*/ 3380 w 3628"/>
                      <a:gd name="T39" fmla="*/ 899 h 3628"/>
                      <a:gd name="T40" fmla="*/ 3515 w 3628"/>
                      <a:gd name="T41" fmla="*/ 1181 h 3628"/>
                      <a:gd name="T42" fmla="*/ 3599 w 3628"/>
                      <a:gd name="T43" fmla="*/ 1488 h 3628"/>
                      <a:gd name="T44" fmla="*/ 3628 w 3628"/>
                      <a:gd name="T45" fmla="*/ 1814 h 3628"/>
                      <a:gd name="T46" fmla="*/ 3599 w 3628"/>
                      <a:gd name="T47" fmla="*/ 2140 h 3628"/>
                      <a:gd name="T48" fmla="*/ 3515 w 3628"/>
                      <a:gd name="T49" fmla="*/ 2447 h 3628"/>
                      <a:gd name="T50" fmla="*/ 3380 w 3628"/>
                      <a:gd name="T51" fmla="*/ 2729 h 3628"/>
                      <a:gd name="T52" fmla="*/ 3201 w 3628"/>
                      <a:gd name="T53" fmla="*/ 2982 h 3628"/>
                      <a:gd name="T54" fmla="*/ 2983 w 3628"/>
                      <a:gd name="T55" fmla="*/ 3201 h 3628"/>
                      <a:gd name="T56" fmla="*/ 2729 w 3628"/>
                      <a:gd name="T57" fmla="*/ 3380 h 3628"/>
                      <a:gd name="T58" fmla="*/ 2447 w 3628"/>
                      <a:gd name="T59" fmla="*/ 3514 h 3628"/>
                      <a:gd name="T60" fmla="*/ 2140 w 3628"/>
                      <a:gd name="T61" fmla="*/ 3599 h 3628"/>
                      <a:gd name="T62" fmla="*/ 1814 w 3628"/>
                      <a:gd name="T63" fmla="*/ 3628 h 3628"/>
                      <a:gd name="T64" fmla="*/ 1488 w 3628"/>
                      <a:gd name="T65" fmla="*/ 3599 h 3628"/>
                      <a:gd name="T66" fmla="*/ 1181 w 3628"/>
                      <a:gd name="T67" fmla="*/ 3514 h 3628"/>
                      <a:gd name="T68" fmla="*/ 899 w 3628"/>
                      <a:gd name="T69" fmla="*/ 3380 h 3628"/>
                      <a:gd name="T70" fmla="*/ 646 w 3628"/>
                      <a:gd name="T71" fmla="*/ 3201 h 3628"/>
                      <a:gd name="T72" fmla="*/ 427 w 3628"/>
                      <a:gd name="T73" fmla="*/ 2982 h 3628"/>
                      <a:gd name="T74" fmla="*/ 248 w 3628"/>
                      <a:gd name="T75" fmla="*/ 2729 h 3628"/>
                      <a:gd name="T76" fmla="*/ 114 w 3628"/>
                      <a:gd name="T77" fmla="*/ 2447 h 3628"/>
                      <a:gd name="T78" fmla="*/ 29 w 3628"/>
                      <a:gd name="T79" fmla="*/ 2140 h 3628"/>
                      <a:gd name="T80" fmla="*/ 0 w 3628"/>
                      <a:gd name="T81" fmla="*/ 1814 h 3628"/>
                      <a:gd name="T82" fmla="*/ 29 w 3628"/>
                      <a:gd name="T83" fmla="*/ 1488 h 3628"/>
                      <a:gd name="T84" fmla="*/ 114 w 3628"/>
                      <a:gd name="T85" fmla="*/ 1181 h 3628"/>
                      <a:gd name="T86" fmla="*/ 248 w 3628"/>
                      <a:gd name="T87" fmla="*/ 899 h 3628"/>
                      <a:gd name="T88" fmla="*/ 427 w 3628"/>
                      <a:gd name="T89" fmla="*/ 645 h 3628"/>
                      <a:gd name="T90" fmla="*/ 646 w 3628"/>
                      <a:gd name="T91" fmla="*/ 427 h 3628"/>
                      <a:gd name="T92" fmla="*/ 899 w 3628"/>
                      <a:gd name="T93" fmla="*/ 248 h 3628"/>
                      <a:gd name="T94" fmla="*/ 1181 w 3628"/>
                      <a:gd name="T95" fmla="*/ 113 h 3628"/>
                      <a:gd name="T96" fmla="*/ 1488 w 3628"/>
                      <a:gd name="T97" fmla="*/ 29 h 3628"/>
                      <a:gd name="T98" fmla="*/ 1814 w 3628"/>
                      <a:gd name="T99" fmla="*/ 0 h 36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3628" h="3628">
                        <a:moveTo>
                          <a:pt x="1255" y="573"/>
                        </a:moveTo>
                        <a:lnTo>
                          <a:pt x="1219" y="575"/>
                        </a:lnTo>
                        <a:lnTo>
                          <a:pt x="1186" y="585"/>
                        </a:lnTo>
                        <a:lnTo>
                          <a:pt x="1156" y="599"/>
                        </a:lnTo>
                        <a:lnTo>
                          <a:pt x="1130" y="618"/>
                        </a:lnTo>
                        <a:lnTo>
                          <a:pt x="1105" y="641"/>
                        </a:lnTo>
                        <a:lnTo>
                          <a:pt x="1087" y="669"/>
                        </a:lnTo>
                        <a:lnTo>
                          <a:pt x="1072" y="699"/>
                        </a:lnTo>
                        <a:lnTo>
                          <a:pt x="1063" y="731"/>
                        </a:lnTo>
                        <a:lnTo>
                          <a:pt x="1060" y="766"/>
                        </a:lnTo>
                        <a:lnTo>
                          <a:pt x="1060" y="3020"/>
                        </a:lnTo>
                        <a:lnTo>
                          <a:pt x="1063" y="3055"/>
                        </a:lnTo>
                        <a:lnTo>
                          <a:pt x="1072" y="3087"/>
                        </a:lnTo>
                        <a:lnTo>
                          <a:pt x="1087" y="3118"/>
                        </a:lnTo>
                        <a:lnTo>
                          <a:pt x="1105" y="3145"/>
                        </a:lnTo>
                        <a:lnTo>
                          <a:pt x="1130" y="3168"/>
                        </a:lnTo>
                        <a:lnTo>
                          <a:pt x="1156" y="3188"/>
                        </a:lnTo>
                        <a:lnTo>
                          <a:pt x="1186" y="3202"/>
                        </a:lnTo>
                        <a:lnTo>
                          <a:pt x="1219" y="3211"/>
                        </a:lnTo>
                        <a:lnTo>
                          <a:pt x="1255" y="3215"/>
                        </a:lnTo>
                        <a:lnTo>
                          <a:pt x="2375" y="3215"/>
                        </a:lnTo>
                        <a:lnTo>
                          <a:pt x="2409" y="3211"/>
                        </a:lnTo>
                        <a:lnTo>
                          <a:pt x="2442" y="3202"/>
                        </a:lnTo>
                        <a:lnTo>
                          <a:pt x="2472" y="3188"/>
                        </a:lnTo>
                        <a:lnTo>
                          <a:pt x="2499" y="3168"/>
                        </a:lnTo>
                        <a:lnTo>
                          <a:pt x="2523" y="3145"/>
                        </a:lnTo>
                        <a:lnTo>
                          <a:pt x="2541" y="3118"/>
                        </a:lnTo>
                        <a:lnTo>
                          <a:pt x="2556" y="3087"/>
                        </a:lnTo>
                        <a:lnTo>
                          <a:pt x="2565" y="3055"/>
                        </a:lnTo>
                        <a:lnTo>
                          <a:pt x="2568" y="3020"/>
                        </a:lnTo>
                        <a:lnTo>
                          <a:pt x="2568" y="766"/>
                        </a:lnTo>
                        <a:lnTo>
                          <a:pt x="2565" y="731"/>
                        </a:lnTo>
                        <a:lnTo>
                          <a:pt x="2556" y="699"/>
                        </a:lnTo>
                        <a:lnTo>
                          <a:pt x="2541" y="669"/>
                        </a:lnTo>
                        <a:lnTo>
                          <a:pt x="2523" y="641"/>
                        </a:lnTo>
                        <a:lnTo>
                          <a:pt x="2499" y="618"/>
                        </a:lnTo>
                        <a:lnTo>
                          <a:pt x="2472" y="599"/>
                        </a:lnTo>
                        <a:lnTo>
                          <a:pt x="2442" y="585"/>
                        </a:lnTo>
                        <a:lnTo>
                          <a:pt x="2409" y="575"/>
                        </a:lnTo>
                        <a:lnTo>
                          <a:pt x="2375" y="573"/>
                        </a:lnTo>
                        <a:lnTo>
                          <a:pt x="1255" y="573"/>
                        </a:lnTo>
                        <a:close/>
                        <a:moveTo>
                          <a:pt x="1814" y="0"/>
                        </a:moveTo>
                        <a:lnTo>
                          <a:pt x="1925" y="3"/>
                        </a:lnTo>
                        <a:lnTo>
                          <a:pt x="2033" y="13"/>
                        </a:lnTo>
                        <a:lnTo>
                          <a:pt x="2140" y="29"/>
                        </a:lnTo>
                        <a:lnTo>
                          <a:pt x="2245" y="51"/>
                        </a:lnTo>
                        <a:lnTo>
                          <a:pt x="2347" y="79"/>
                        </a:lnTo>
                        <a:lnTo>
                          <a:pt x="2447" y="113"/>
                        </a:lnTo>
                        <a:lnTo>
                          <a:pt x="2545" y="152"/>
                        </a:lnTo>
                        <a:lnTo>
                          <a:pt x="2639" y="198"/>
                        </a:lnTo>
                        <a:lnTo>
                          <a:pt x="2729" y="248"/>
                        </a:lnTo>
                        <a:lnTo>
                          <a:pt x="2818" y="303"/>
                        </a:lnTo>
                        <a:lnTo>
                          <a:pt x="2902" y="362"/>
                        </a:lnTo>
                        <a:lnTo>
                          <a:pt x="2983" y="427"/>
                        </a:lnTo>
                        <a:lnTo>
                          <a:pt x="3060" y="495"/>
                        </a:lnTo>
                        <a:lnTo>
                          <a:pt x="3133" y="568"/>
                        </a:lnTo>
                        <a:lnTo>
                          <a:pt x="3201" y="645"/>
                        </a:lnTo>
                        <a:lnTo>
                          <a:pt x="3266" y="726"/>
                        </a:lnTo>
                        <a:lnTo>
                          <a:pt x="3325" y="810"/>
                        </a:lnTo>
                        <a:lnTo>
                          <a:pt x="3380" y="899"/>
                        </a:lnTo>
                        <a:lnTo>
                          <a:pt x="3430" y="989"/>
                        </a:lnTo>
                        <a:lnTo>
                          <a:pt x="3476" y="1083"/>
                        </a:lnTo>
                        <a:lnTo>
                          <a:pt x="3515" y="1181"/>
                        </a:lnTo>
                        <a:lnTo>
                          <a:pt x="3549" y="1281"/>
                        </a:lnTo>
                        <a:lnTo>
                          <a:pt x="3577" y="1383"/>
                        </a:lnTo>
                        <a:lnTo>
                          <a:pt x="3599" y="1488"/>
                        </a:lnTo>
                        <a:lnTo>
                          <a:pt x="3615" y="1595"/>
                        </a:lnTo>
                        <a:lnTo>
                          <a:pt x="3625" y="1703"/>
                        </a:lnTo>
                        <a:lnTo>
                          <a:pt x="3628" y="1814"/>
                        </a:lnTo>
                        <a:lnTo>
                          <a:pt x="3625" y="1924"/>
                        </a:lnTo>
                        <a:lnTo>
                          <a:pt x="3615" y="2033"/>
                        </a:lnTo>
                        <a:lnTo>
                          <a:pt x="3599" y="2140"/>
                        </a:lnTo>
                        <a:lnTo>
                          <a:pt x="3577" y="2245"/>
                        </a:lnTo>
                        <a:lnTo>
                          <a:pt x="3549" y="2347"/>
                        </a:lnTo>
                        <a:lnTo>
                          <a:pt x="3515" y="2447"/>
                        </a:lnTo>
                        <a:lnTo>
                          <a:pt x="3476" y="2544"/>
                        </a:lnTo>
                        <a:lnTo>
                          <a:pt x="3430" y="2639"/>
                        </a:lnTo>
                        <a:lnTo>
                          <a:pt x="3380" y="2729"/>
                        </a:lnTo>
                        <a:lnTo>
                          <a:pt x="3325" y="2818"/>
                        </a:lnTo>
                        <a:lnTo>
                          <a:pt x="3266" y="2902"/>
                        </a:lnTo>
                        <a:lnTo>
                          <a:pt x="3201" y="2982"/>
                        </a:lnTo>
                        <a:lnTo>
                          <a:pt x="3133" y="3060"/>
                        </a:lnTo>
                        <a:lnTo>
                          <a:pt x="3060" y="3133"/>
                        </a:lnTo>
                        <a:lnTo>
                          <a:pt x="2983" y="3201"/>
                        </a:lnTo>
                        <a:lnTo>
                          <a:pt x="2902" y="3265"/>
                        </a:lnTo>
                        <a:lnTo>
                          <a:pt x="2818" y="3325"/>
                        </a:lnTo>
                        <a:lnTo>
                          <a:pt x="2729" y="3380"/>
                        </a:lnTo>
                        <a:lnTo>
                          <a:pt x="2639" y="3430"/>
                        </a:lnTo>
                        <a:lnTo>
                          <a:pt x="2545" y="3475"/>
                        </a:lnTo>
                        <a:lnTo>
                          <a:pt x="2447" y="3514"/>
                        </a:lnTo>
                        <a:lnTo>
                          <a:pt x="2347" y="3548"/>
                        </a:lnTo>
                        <a:lnTo>
                          <a:pt x="2245" y="3576"/>
                        </a:lnTo>
                        <a:lnTo>
                          <a:pt x="2140" y="3599"/>
                        </a:lnTo>
                        <a:lnTo>
                          <a:pt x="2033" y="3615"/>
                        </a:lnTo>
                        <a:lnTo>
                          <a:pt x="1925" y="3625"/>
                        </a:lnTo>
                        <a:lnTo>
                          <a:pt x="1814" y="3628"/>
                        </a:lnTo>
                        <a:lnTo>
                          <a:pt x="1704" y="3625"/>
                        </a:lnTo>
                        <a:lnTo>
                          <a:pt x="1595" y="3615"/>
                        </a:lnTo>
                        <a:lnTo>
                          <a:pt x="1488" y="3599"/>
                        </a:lnTo>
                        <a:lnTo>
                          <a:pt x="1383" y="3576"/>
                        </a:lnTo>
                        <a:lnTo>
                          <a:pt x="1281" y="3548"/>
                        </a:lnTo>
                        <a:lnTo>
                          <a:pt x="1181" y="3514"/>
                        </a:lnTo>
                        <a:lnTo>
                          <a:pt x="1084" y="3475"/>
                        </a:lnTo>
                        <a:lnTo>
                          <a:pt x="989" y="3430"/>
                        </a:lnTo>
                        <a:lnTo>
                          <a:pt x="899" y="3380"/>
                        </a:lnTo>
                        <a:lnTo>
                          <a:pt x="810" y="3325"/>
                        </a:lnTo>
                        <a:lnTo>
                          <a:pt x="726" y="3265"/>
                        </a:lnTo>
                        <a:lnTo>
                          <a:pt x="646" y="3201"/>
                        </a:lnTo>
                        <a:lnTo>
                          <a:pt x="568" y="3133"/>
                        </a:lnTo>
                        <a:lnTo>
                          <a:pt x="495" y="3060"/>
                        </a:lnTo>
                        <a:lnTo>
                          <a:pt x="427" y="2982"/>
                        </a:lnTo>
                        <a:lnTo>
                          <a:pt x="363" y="2902"/>
                        </a:lnTo>
                        <a:lnTo>
                          <a:pt x="303" y="2818"/>
                        </a:lnTo>
                        <a:lnTo>
                          <a:pt x="248" y="2729"/>
                        </a:lnTo>
                        <a:lnTo>
                          <a:pt x="198" y="2639"/>
                        </a:lnTo>
                        <a:lnTo>
                          <a:pt x="153" y="2544"/>
                        </a:lnTo>
                        <a:lnTo>
                          <a:pt x="114" y="2447"/>
                        </a:lnTo>
                        <a:lnTo>
                          <a:pt x="80" y="2347"/>
                        </a:lnTo>
                        <a:lnTo>
                          <a:pt x="52" y="2245"/>
                        </a:lnTo>
                        <a:lnTo>
                          <a:pt x="29" y="2140"/>
                        </a:lnTo>
                        <a:lnTo>
                          <a:pt x="13" y="2033"/>
                        </a:lnTo>
                        <a:lnTo>
                          <a:pt x="3" y="1924"/>
                        </a:lnTo>
                        <a:lnTo>
                          <a:pt x="0" y="1814"/>
                        </a:lnTo>
                        <a:lnTo>
                          <a:pt x="3" y="1703"/>
                        </a:lnTo>
                        <a:lnTo>
                          <a:pt x="13" y="1595"/>
                        </a:lnTo>
                        <a:lnTo>
                          <a:pt x="29" y="1488"/>
                        </a:lnTo>
                        <a:lnTo>
                          <a:pt x="52" y="1383"/>
                        </a:lnTo>
                        <a:lnTo>
                          <a:pt x="80" y="1281"/>
                        </a:lnTo>
                        <a:lnTo>
                          <a:pt x="114" y="1181"/>
                        </a:lnTo>
                        <a:lnTo>
                          <a:pt x="153" y="1083"/>
                        </a:lnTo>
                        <a:lnTo>
                          <a:pt x="198" y="989"/>
                        </a:lnTo>
                        <a:lnTo>
                          <a:pt x="248" y="899"/>
                        </a:lnTo>
                        <a:lnTo>
                          <a:pt x="303" y="810"/>
                        </a:lnTo>
                        <a:lnTo>
                          <a:pt x="363" y="726"/>
                        </a:lnTo>
                        <a:lnTo>
                          <a:pt x="427" y="645"/>
                        </a:lnTo>
                        <a:lnTo>
                          <a:pt x="495" y="568"/>
                        </a:lnTo>
                        <a:lnTo>
                          <a:pt x="568" y="495"/>
                        </a:lnTo>
                        <a:lnTo>
                          <a:pt x="646" y="427"/>
                        </a:lnTo>
                        <a:lnTo>
                          <a:pt x="726" y="362"/>
                        </a:lnTo>
                        <a:lnTo>
                          <a:pt x="810" y="303"/>
                        </a:lnTo>
                        <a:lnTo>
                          <a:pt x="899" y="248"/>
                        </a:lnTo>
                        <a:lnTo>
                          <a:pt x="989" y="198"/>
                        </a:lnTo>
                        <a:lnTo>
                          <a:pt x="1084" y="152"/>
                        </a:lnTo>
                        <a:lnTo>
                          <a:pt x="1181" y="113"/>
                        </a:lnTo>
                        <a:lnTo>
                          <a:pt x="1281" y="79"/>
                        </a:lnTo>
                        <a:lnTo>
                          <a:pt x="1383" y="51"/>
                        </a:lnTo>
                        <a:lnTo>
                          <a:pt x="1488" y="29"/>
                        </a:lnTo>
                        <a:lnTo>
                          <a:pt x="1595" y="13"/>
                        </a:lnTo>
                        <a:lnTo>
                          <a:pt x="1704" y="3"/>
                        </a:lnTo>
                        <a:lnTo>
                          <a:pt x="181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 dirty="0"/>
                  </a:p>
                </p:txBody>
              </p:sp>
            </p:grpSp>
            <p:grpSp>
              <p:nvGrpSpPr>
                <p:cNvPr id="121" name="mobile"/>
                <p:cNvGrpSpPr/>
                <p:nvPr/>
              </p:nvGrpSpPr>
              <p:grpSpPr>
                <a:xfrm>
                  <a:off x="7913688" y="2628410"/>
                  <a:ext cx="897380" cy="897380"/>
                  <a:chOff x="9334500" y="2020888"/>
                  <a:chExt cx="720725" cy="720725"/>
                </a:xfrm>
                <a:solidFill>
                  <a:schemeClr val="bg1"/>
                </a:solidFill>
              </p:grpSpPr>
              <p:sp>
                <p:nvSpPr>
                  <p:cNvPr id="122" name="Freeform 63"/>
                  <p:cNvSpPr>
                    <a:spLocks/>
                  </p:cNvSpPr>
                  <p:nvPr/>
                </p:nvSpPr>
                <p:spPr bwMode="auto">
                  <a:xfrm>
                    <a:off x="9663113" y="2595563"/>
                    <a:ext cx="65088" cy="31750"/>
                  </a:xfrm>
                  <a:custGeom>
                    <a:avLst/>
                    <a:gdLst>
                      <a:gd name="T0" fmla="*/ 80 w 324"/>
                      <a:gd name="T1" fmla="*/ 0 h 159"/>
                      <a:gd name="T2" fmla="*/ 244 w 324"/>
                      <a:gd name="T3" fmla="*/ 0 h 159"/>
                      <a:gd name="T4" fmla="*/ 265 w 324"/>
                      <a:gd name="T5" fmla="*/ 3 h 159"/>
                      <a:gd name="T6" fmla="*/ 284 w 324"/>
                      <a:gd name="T7" fmla="*/ 11 h 159"/>
                      <a:gd name="T8" fmla="*/ 301 w 324"/>
                      <a:gd name="T9" fmla="*/ 23 h 159"/>
                      <a:gd name="T10" fmla="*/ 313 w 324"/>
                      <a:gd name="T11" fmla="*/ 40 h 159"/>
                      <a:gd name="T12" fmla="*/ 321 w 324"/>
                      <a:gd name="T13" fmla="*/ 58 h 159"/>
                      <a:gd name="T14" fmla="*/ 324 w 324"/>
                      <a:gd name="T15" fmla="*/ 79 h 159"/>
                      <a:gd name="T16" fmla="*/ 321 w 324"/>
                      <a:gd name="T17" fmla="*/ 100 h 159"/>
                      <a:gd name="T18" fmla="*/ 313 w 324"/>
                      <a:gd name="T19" fmla="*/ 119 h 159"/>
                      <a:gd name="T20" fmla="*/ 301 w 324"/>
                      <a:gd name="T21" fmla="*/ 136 h 159"/>
                      <a:gd name="T22" fmla="*/ 284 w 324"/>
                      <a:gd name="T23" fmla="*/ 148 h 159"/>
                      <a:gd name="T24" fmla="*/ 265 w 324"/>
                      <a:gd name="T25" fmla="*/ 156 h 159"/>
                      <a:gd name="T26" fmla="*/ 244 w 324"/>
                      <a:gd name="T27" fmla="*/ 159 h 159"/>
                      <a:gd name="T28" fmla="*/ 80 w 324"/>
                      <a:gd name="T29" fmla="*/ 159 h 159"/>
                      <a:gd name="T30" fmla="*/ 59 w 324"/>
                      <a:gd name="T31" fmla="*/ 156 h 159"/>
                      <a:gd name="T32" fmla="*/ 40 w 324"/>
                      <a:gd name="T33" fmla="*/ 148 h 159"/>
                      <a:gd name="T34" fmla="*/ 23 w 324"/>
                      <a:gd name="T35" fmla="*/ 136 h 159"/>
                      <a:gd name="T36" fmla="*/ 11 w 324"/>
                      <a:gd name="T37" fmla="*/ 119 h 159"/>
                      <a:gd name="T38" fmla="*/ 3 w 324"/>
                      <a:gd name="T39" fmla="*/ 100 h 159"/>
                      <a:gd name="T40" fmla="*/ 0 w 324"/>
                      <a:gd name="T41" fmla="*/ 79 h 159"/>
                      <a:gd name="T42" fmla="*/ 3 w 324"/>
                      <a:gd name="T43" fmla="*/ 58 h 159"/>
                      <a:gd name="T44" fmla="*/ 11 w 324"/>
                      <a:gd name="T45" fmla="*/ 40 h 159"/>
                      <a:gd name="T46" fmla="*/ 23 w 324"/>
                      <a:gd name="T47" fmla="*/ 23 h 159"/>
                      <a:gd name="T48" fmla="*/ 40 w 324"/>
                      <a:gd name="T49" fmla="*/ 11 h 159"/>
                      <a:gd name="T50" fmla="*/ 59 w 324"/>
                      <a:gd name="T51" fmla="*/ 3 h 159"/>
                      <a:gd name="T52" fmla="*/ 80 w 324"/>
                      <a:gd name="T53" fmla="*/ 0 h 1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24" h="159">
                        <a:moveTo>
                          <a:pt x="80" y="0"/>
                        </a:moveTo>
                        <a:lnTo>
                          <a:pt x="244" y="0"/>
                        </a:lnTo>
                        <a:lnTo>
                          <a:pt x="265" y="3"/>
                        </a:lnTo>
                        <a:lnTo>
                          <a:pt x="284" y="11"/>
                        </a:lnTo>
                        <a:lnTo>
                          <a:pt x="301" y="23"/>
                        </a:lnTo>
                        <a:lnTo>
                          <a:pt x="313" y="40"/>
                        </a:lnTo>
                        <a:lnTo>
                          <a:pt x="321" y="58"/>
                        </a:lnTo>
                        <a:lnTo>
                          <a:pt x="324" y="79"/>
                        </a:lnTo>
                        <a:lnTo>
                          <a:pt x="321" y="100"/>
                        </a:lnTo>
                        <a:lnTo>
                          <a:pt x="313" y="119"/>
                        </a:lnTo>
                        <a:lnTo>
                          <a:pt x="301" y="136"/>
                        </a:lnTo>
                        <a:lnTo>
                          <a:pt x="284" y="148"/>
                        </a:lnTo>
                        <a:lnTo>
                          <a:pt x="265" y="156"/>
                        </a:lnTo>
                        <a:lnTo>
                          <a:pt x="244" y="159"/>
                        </a:lnTo>
                        <a:lnTo>
                          <a:pt x="80" y="159"/>
                        </a:lnTo>
                        <a:lnTo>
                          <a:pt x="59" y="156"/>
                        </a:lnTo>
                        <a:lnTo>
                          <a:pt x="40" y="148"/>
                        </a:lnTo>
                        <a:lnTo>
                          <a:pt x="23" y="136"/>
                        </a:lnTo>
                        <a:lnTo>
                          <a:pt x="11" y="119"/>
                        </a:lnTo>
                        <a:lnTo>
                          <a:pt x="3" y="100"/>
                        </a:lnTo>
                        <a:lnTo>
                          <a:pt x="0" y="79"/>
                        </a:lnTo>
                        <a:lnTo>
                          <a:pt x="3" y="58"/>
                        </a:lnTo>
                        <a:lnTo>
                          <a:pt x="11" y="40"/>
                        </a:lnTo>
                        <a:lnTo>
                          <a:pt x="23" y="23"/>
                        </a:lnTo>
                        <a:lnTo>
                          <a:pt x="40" y="11"/>
                        </a:lnTo>
                        <a:lnTo>
                          <a:pt x="59" y="3"/>
                        </a:lnTo>
                        <a:lnTo>
                          <a:pt x="8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123" name="Freeform 64"/>
                  <p:cNvSpPr>
                    <a:spLocks/>
                  </p:cNvSpPr>
                  <p:nvPr/>
                </p:nvSpPr>
                <p:spPr bwMode="auto">
                  <a:xfrm>
                    <a:off x="9577090" y="2167937"/>
                    <a:ext cx="236538" cy="398463"/>
                  </a:xfrm>
                  <a:custGeom>
                    <a:avLst/>
                    <a:gdLst>
                      <a:gd name="T0" fmla="*/ 36 w 1191"/>
                      <a:gd name="T1" fmla="*/ 0 h 2006"/>
                      <a:gd name="T2" fmla="*/ 1156 w 1191"/>
                      <a:gd name="T3" fmla="*/ 0 h 2006"/>
                      <a:gd name="T4" fmla="*/ 1169 w 1191"/>
                      <a:gd name="T5" fmla="*/ 3 h 2006"/>
                      <a:gd name="T6" fmla="*/ 1180 w 1191"/>
                      <a:gd name="T7" fmla="*/ 10 h 2006"/>
                      <a:gd name="T8" fmla="*/ 1188 w 1191"/>
                      <a:gd name="T9" fmla="*/ 22 h 2006"/>
                      <a:gd name="T10" fmla="*/ 1191 w 1191"/>
                      <a:gd name="T11" fmla="*/ 35 h 2006"/>
                      <a:gd name="T12" fmla="*/ 1191 w 1191"/>
                      <a:gd name="T13" fmla="*/ 2006 h 2006"/>
                      <a:gd name="T14" fmla="*/ 0 w 1191"/>
                      <a:gd name="T15" fmla="*/ 2006 h 2006"/>
                      <a:gd name="T16" fmla="*/ 0 w 1191"/>
                      <a:gd name="T17" fmla="*/ 35 h 2006"/>
                      <a:gd name="T18" fmla="*/ 3 w 1191"/>
                      <a:gd name="T19" fmla="*/ 22 h 2006"/>
                      <a:gd name="T20" fmla="*/ 10 w 1191"/>
                      <a:gd name="T21" fmla="*/ 10 h 2006"/>
                      <a:gd name="T22" fmla="*/ 21 w 1191"/>
                      <a:gd name="T23" fmla="*/ 3 h 2006"/>
                      <a:gd name="T24" fmla="*/ 36 w 1191"/>
                      <a:gd name="T25" fmla="*/ 0 h 20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191" h="2006">
                        <a:moveTo>
                          <a:pt x="36" y="0"/>
                        </a:moveTo>
                        <a:lnTo>
                          <a:pt x="1156" y="0"/>
                        </a:lnTo>
                        <a:lnTo>
                          <a:pt x="1169" y="3"/>
                        </a:lnTo>
                        <a:lnTo>
                          <a:pt x="1180" y="10"/>
                        </a:lnTo>
                        <a:lnTo>
                          <a:pt x="1188" y="22"/>
                        </a:lnTo>
                        <a:lnTo>
                          <a:pt x="1191" y="35"/>
                        </a:lnTo>
                        <a:lnTo>
                          <a:pt x="1191" y="2006"/>
                        </a:lnTo>
                        <a:lnTo>
                          <a:pt x="0" y="2006"/>
                        </a:lnTo>
                        <a:lnTo>
                          <a:pt x="0" y="35"/>
                        </a:lnTo>
                        <a:lnTo>
                          <a:pt x="3" y="22"/>
                        </a:lnTo>
                        <a:lnTo>
                          <a:pt x="10" y="10"/>
                        </a:lnTo>
                        <a:lnTo>
                          <a:pt x="21" y="3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 dirty="0"/>
                  </a:p>
                </p:txBody>
              </p:sp>
              <p:sp>
                <p:nvSpPr>
                  <p:cNvPr id="124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9334500" y="2020888"/>
                    <a:ext cx="720725" cy="720725"/>
                  </a:xfrm>
                  <a:custGeom>
                    <a:avLst/>
                    <a:gdLst>
                      <a:gd name="T0" fmla="*/ 1186 w 3628"/>
                      <a:gd name="T1" fmla="*/ 585 h 3628"/>
                      <a:gd name="T2" fmla="*/ 1105 w 3628"/>
                      <a:gd name="T3" fmla="*/ 641 h 3628"/>
                      <a:gd name="T4" fmla="*/ 1063 w 3628"/>
                      <a:gd name="T5" fmla="*/ 731 h 3628"/>
                      <a:gd name="T6" fmla="*/ 1063 w 3628"/>
                      <a:gd name="T7" fmla="*/ 3055 h 3628"/>
                      <a:gd name="T8" fmla="*/ 1105 w 3628"/>
                      <a:gd name="T9" fmla="*/ 3145 h 3628"/>
                      <a:gd name="T10" fmla="*/ 1186 w 3628"/>
                      <a:gd name="T11" fmla="*/ 3202 h 3628"/>
                      <a:gd name="T12" fmla="*/ 2375 w 3628"/>
                      <a:gd name="T13" fmla="*/ 3215 h 3628"/>
                      <a:gd name="T14" fmla="*/ 2472 w 3628"/>
                      <a:gd name="T15" fmla="*/ 3188 h 3628"/>
                      <a:gd name="T16" fmla="*/ 2541 w 3628"/>
                      <a:gd name="T17" fmla="*/ 3118 h 3628"/>
                      <a:gd name="T18" fmla="*/ 2568 w 3628"/>
                      <a:gd name="T19" fmla="*/ 3020 h 3628"/>
                      <a:gd name="T20" fmla="*/ 2556 w 3628"/>
                      <a:gd name="T21" fmla="*/ 699 h 3628"/>
                      <a:gd name="T22" fmla="*/ 2499 w 3628"/>
                      <a:gd name="T23" fmla="*/ 618 h 3628"/>
                      <a:gd name="T24" fmla="*/ 2409 w 3628"/>
                      <a:gd name="T25" fmla="*/ 575 h 3628"/>
                      <a:gd name="T26" fmla="*/ 1814 w 3628"/>
                      <a:gd name="T27" fmla="*/ 0 h 3628"/>
                      <a:gd name="T28" fmla="*/ 2140 w 3628"/>
                      <a:gd name="T29" fmla="*/ 29 h 3628"/>
                      <a:gd name="T30" fmla="*/ 2447 w 3628"/>
                      <a:gd name="T31" fmla="*/ 113 h 3628"/>
                      <a:gd name="T32" fmla="*/ 2729 w 3628"/>
                      <a:gd name="T33" fmla="*/ 248 h 3628"/>
                      <a:gd name="T34" fmla="*/ 2983 w 3628"/>
                      <a:gd name="T35" fmla="*/ 427 h 3628"/>
                      <a:gd name="T36" fmla="*/ 3201 w 3628"/>
                      <a:gd name="T37" fmla="*/ 645 h 3628"/>
                      <a:gd name="T38" fmla="*/ 3380 w 3628"/>
                      <a:gd name="T39" fmla="*/ 899 h 3628"/>
                      <a:gd name="T40" fmla="*/ 3515 w 3628"/>
                      <a:gd name="T41" fmla="*/ 1181 h 3628"/>
                      <a:gd name="T42" fmla="*/ 3599 w 3628"/>
                      <a:gd name="T43" fmla="*/ 1488 h 3628"/>
                      <a:gd name="T44" fmla="*/ 3628 w 3628"/>
                      <a:gd name="T45" fmla="*/ 1814 h 3628"/>
                      <a:gd name="T46" fmla="*/ 3599 w 3628"/>
                      <a:gd name="T47" fmla="*/ 2140 h 3628"/>
                      <a:gd name="T48" fmla="*/ 3515 w 3628"/>
                      <a:gd name="T49" fmla="*/ 2447 h 3628"/>
                      <a:gd name="T50" fmla="*/ 3380 w 3628"/>
                      <a:gd name="T51" fmla="*/ 2729 h 3628"/>
                      <a:gd name="T52" fmla="*/ 3201 w 3628"/>
                      <a:gd name="T53" fmla="*/ 2982 h 3628"/>
                      <a:gd name="T54" fmla="*/ 2983 w 3628"/>
                      <a:gd name="T55" fmla="*/ 3201 h 3628"/>
                      <a:gd name="T56" fmla="*/ 2729 w 3628"/>
                      <a:gd name="T57" fmla="*/ 3380 h 3628"/>
                      <a:gd name="T58" fmla="*/ 2447 w 3628"/>
                      <a:gd name="T59" fmla="*/ 3514 h 3628"/>
                      <a:gd name="T60" fmla="*/ 2140 w 3628"/>
                      <a:gd name="T61" fmla="*/ 3599 h 3628"/>
                      <a:gd name="T62" fmla="*/ 1814 w 3628"/>
                      <a:gd name="T63" fmla="*/ 3628 h 3628"/>
                      <a:gd name="T64" fmla="*/ 1488 w 3628"/>
                      <a:gd name="T65" fmla="*/ 3599 h 3628"/>
                      <a:gd name="T66" fmla="*/ 1181 w 3628"/>
                      <a:gd name="T67" fmla="*/ 3514 h 3628"/>
                      <a:gd name="T68" fmla="*/ 899 w 3628"/>
                      <a:gd name="T69" fmla="*/ 3380 h 3628"/>
                      <a:gd name="T70" fmla="*/ 646 w 3628"/>
                      <a:gd name="T71" fmla="*/ 3201 h 3628"/>
                      <a:gd name="T72" fmla="*/ 427 w 3628"/>
                      <a:gd name="T73" fmla="*/ 2982 h 3628"/>
                      <a:gd name="T74" fmla="*/ 248 w 3628"/>
                      <a:gd name="T75" fmla="*/ 2729 h 3628"/>
                      <a:gd name="T76" fmla="*/ 114 w 3628"/>
                      <a:gd name="T77" fmla="*/ 2447 h 3628"/>
                      <a:gd name="T78" fmla="*/ 29 w 3628"/>
                      <a:gd name="T79" fmla="*/ 2140 h 3628"/>
                      <a:gd name="T80" fmla="*/ 0 w 3628"/>
                      <a:gd name="T81" fmla="*/ 1814 h 3628"/>
                      <a:gd name="T82" fmla="*/ 29 w 3628"/>
                      <a:gd name="T83" fmla="*/ 1488 h 3628"/>
                      <a:gd name="T84" fmla="*/ 114 w 3628"/>
                      <a:gd name="T85" fmla="*/ 1181 h 3628"/>
                      <a:gd name="T86" fmla="*/ 248 w 3628"/>
                      <a:gd name="T87" fmla="*/ 899 h 3628"/>
                      <a:gd name="T88" fmla="*/ 427 w 3628"/>
                      <a:gd name="T89" fmla="*/ 645 h 3628"/>
                      <a:gd name="T90" fmla="*/ 646 w 3628"/>
                      <a:gd name="T91" fmla="*/ 427 h 3628"/>
                      <a:gd name="T92" fmla="*/ 899 w 3628"/>
                      <a:gd name="T93" fmla="*/ 248 h 3628"/>
                      <a:gd name="T94" fmla="*/ 1181 w 3628"/>
                      <a:gd name="T95" fmla="*/ 113 h 3628"/>
                      <a:gd name="T96" fmla="*/ 1488 w 3628"/>
                      <a:gd name="T97" fmla="*/ 29 h 3628"/>
                      <a:gd name="T98" fmla="*/ 1814 w 3628"/>
                      <a:gd name="T99" fmla="*/ 0 h 36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3628" h="3628">
                        <a:moveTo>
                          <a:pt x="1255" y="573"/>
                        </a:moveTo>
                        <a:lnTo>
                          <a:pt x="1219" y="575"/>
                        </a:lnTo>
                        <a:lnTo>
                          <a:pt x="1186" y="585"/>
                        </a:lnTo>
                        <a:lnTo>
                          <a:pt x="1156" y="599"/>
                        </a:lnTo>
                        <a:lnTo>
                          <a:pt x="1130" y="618"/>
                        </a:lnTo>
                        <a:lnTo>
                          <a:pt x="1105" y="641"/>
                        </a:lnTo>
                        <a:lnTo>
                          <a:pt x="1087" y="669"/>
                        </a:lnTo>
                        <a:lnTo>
                          <a:pt x="1072" y="699"/>
                        </a:lnTo>
                        <a:lnTo>
                          <a:pt x="1063" y="731"/>
                        </a:lnTo>
                        <a:lnTo>
                          <a:pt x="1060" y="766"/>
                        </a:lnTo>
                        <a:lnTo>
                          <a:pt x="1060" y="3020"/>
                        </a:lnTo>
                        <a:lnTo>
                          <a:pt x="1063" y="3055"/>
                        </a:lnTo>
                        <a:lnTo>
                          <a:pt x="1072" y="3087"/>
                        </a:lnTo>
                        <a:lnTo>
                          <a:pt x="1087" y="3118"/>
                        </a:lnTo>
                        <a:lnTo>
                          <a:pt x="1105" y="3145"/>
                        </a:lnTo>
                        <a:lnTo>
                          <a:pt x="1130" y="3168"/>
                        </a:lnTo>
                        <a:lnTo>
                          <a:pt x="1156" y="3188"/>
                        </a:lnTo>
                        <a:lnTo>
                          <a:pt x="1186" y="3202"/>
                        </a:lnTo>
                        <a:lnTo>
                          <a:pt x="1219" y="3211"/>
                        </a:lnTo>
                        <a:lnTo>
                          <a:pt x="1255" y="3215"/>
                        </a:lnTo>
                        <a:lnTo>
                          <a:pt x="2375" y="3215"/>
                        </a:lnTo>
                        <a:lnTo>
                          <a:pt x="2409" y="3211"/>
                        </a:lnTo>
                        <a:lnTo>
                          <a:pt x="2442" y="3202"/>
                        </a:lnTo>
                        <a:lnTo>
                          <a:pt x="2472" y="3188"/>
                        </a:lnTo>
                        <a:lnTo>
                          <a:pt x="2499" y="3168"/>
                        </a:lnTo>
                        <a:lnTo>
                          <a:pt x="2523" y="3145"/>
                        </a:lnTo>
                        <a:lnTo>
                          <a:pt x="2541" y="3118"/>
                        </a:lnTo>
                        <a:lnTo>
                          <a:pt x="2556" y="3087"/>
                        </a:lnTo>
                        <a:lnTo>
                          <a:pt x="2565" y="3055"/>
                        </a:lnTo>
                        <a:lnTo>
                          <a:pt x="2568" y="3020"/>
                        </a:lnTo>
                        <a:lnTo>
                          <a:pt x="2568" y="766"/>
                        </a:lnTo>
                        <a:lnTo>
                          <a:pt x="2565" y="731"/>
                        </a:lnTo>
                        <a:lnTo>
                          <a:pt x="2556" y="699"/>
                        </a:lnTo>
                        <a:lnTo>
                          <a:pt x="2541" y="669"/>
                        </a:lnTo>
                        <a:lnTo>
                          <a:pt x="2523" y="641"/>
                        </a:lnTo>
                        <a:lnTo>
                          <a:pt x="2499" y="618"/>
                        </a:lnTo>
                        <a:lnTo>
                          <a:pt x="2472" y="599"/>
                        </a:lnTo>
                        <a:lnTo>
                          <a:pt x="2442" y="585"/>
                        </a:lnTo>
                        <a:lnTo>
                          <a:pt x="2409" y="575"/>
                        </a:lnTo>
                        <a:lnTo>
                          <a:pt x="2375" y="573"/>
                        </a:lnTo>
                        <a:lnTo>
                          <a:pt x="1255" y="573"/>
                        </a:lnTo>
                        <a:close/>
                        <a:moveTo>
                          <a:pt x="1814" y="0"/>
                        </a:moveTo>
                        <a:lnTo>
                          <a:pt x="1925" y="3"/>
                        </a:lnTo>
                        <a:lnTo>
                          <a:pt x="2033" y="13"/>
                        </a:lnTo>
                        <a:lnTo>
                          <a:pt x="2140" y="29"/>
                        </a:lnTo>
                        <a:lnTo>
                          <a:pt x="2245" y="51"/>
                        </a:lnTo>
                        <a:lnTo>
                          <a:pt x="2347" y="79"/>
                        </a:lnTo>
                        <a:lnTo>
                          <a:pt x="2447" y="113"/>
                        </a:lnTo>
                        <a:lnTo>
                          <a:pt x="2545" y="152"/>
                        </a:lnTo>
                        <a:lnTo>
                          <a:pt x="2639" y="198"/>
                        </a:lnTo>
                        <a:lnTo>
                          <a:pt x="2729" y="248"/>
                        </a:lnTo>
                        <a:lnTo>
                          <a:pt x="2818" y="303"/>
                        </a:lnTo>
                        <a:lnTo>
                          <a:pt x="2902" y="362"/>
                        </a:lnTo>
                        <a:lnTo>
                          <a:pt x="2983" y="427"/>
                        </a:lnTo>
                        <a:lnTo>
                          <a:pt x="3060" y="495"/>
                        </a:lnTo>
                        <a:lnTo>
                          <a:pt x="3133" y="568"/>
                        </a:lnTo>
                        <a:lnTo>
                          <a:pt x="3201" y="645"/>
                        </a:lnTo>
                        <a:lnTo>
                          <a:pt x="3266" y="726"/>
                        </a:lnTo>
                        <a:lnTo>
                          <a:pt x="3325" y="810"/>
                        </a:lnTo>
                        <a:lnTo>
                          <a:pt x="3380" y="899"/>
                        </a:lnTo>
                        <a:lnTo>
                          <a:pt x="3430" y="989"/>
                        </a:lnTo>
                        <a:lnTo>
                          <a:pt x="3476" y="1083"/>
                        </a:lnTo>
                        <a:lnTo>
                          <a:pt x="3515" y="1181"/>
                        </a:lnTo>
                        <a:lnTo>
                          <a:pt x="3549" y="1281"/>
                        </a:lnTo>
                        <a:lnTo>
                          <a:pt x="3577" y="1383"/>
                        </a:lnTo>
                        <a:lnTo>
                          <a:pt x="3599" y="1488"/>
                        </a:lnTo>
                        <a:lnTo>
                          <a:pt x="3615" y="1595"/>
                        </a:lnTo>
                        <a:lnTo>
                          <a:pt x="3625" y="1703"/>
                        </a:lnTo>
                        <a:lnTo>
                          <a:pt x="3628" y="1814"/>
                        </a:lnTo>
                        <a:lnTo>
                          <a:pt x="3625" y="1924"/>
                        </a:lnTo>
                        <a:lnTo>
                          <a:pt x="3615" y="2033"/>
                        </a:lnTo>
                        <a:lnTo>
                          <a:pt x="3599" y="2140"/>
                        </a:lnTo>
                        <a:lnTo>
                          <a:pt x="3577" y="2245"/>
                        </a:lnTo>
                        <a:lnTo>
                          <a:pt x="3549" y="2347"/>
                        </a:lnTo>
                        <a:lnTo>
                          <a:pt x="3515" y="2447"/>
                        </a:lnTo>
                        <a:lnTo>
                          <a:pt x="3476" y="2544"/>
                        </a:lnTo>
                        <a:lnTo>
                          <a:pt x="3430" y="2639"/>
                        </a:lnTo>
                        <a:lnTo>
                          <a:pt x="3380" y="2729"/>
                        </a:lnTo>
                        <a:lnTo>
                          <a:pt x="3325" y="2818"/>
                        </a:lnTo>
                        <a:lnTo>
                          <a:pt x="3266" y="2902"/>
                        </a:lnTo>
                        <a:lnTo>
                          <a:pt x="3201" y="2982"/>
                        </a:lnTo>
                        <a:lnTo>
                          <a:pt x="3133" y="3060"/>
                        </a:lnTo>
                        <a:lnTo>
                          <a:pt x="3060" y="3133"/>
                        </a:lnTo>
                        <a:lnTo>
                          <a:pt x="2983" y="3201"/>
                        </a:lnTo>
                        <a:lnTo>
                          <a:pt x="2902" y="3265"/>
                        </a:lnTo>
                        <a:lnTo>
                          <a:pt x="2818" y="3325"/>
                        </a:lnTo>
                        <a:lnTo>
                          <a:pt x="2729" y="3380"/>
                        </a:lnTo>
                        <a:lnTo>
                          <a:pt x="2639" y="3430"/>
                        </a:lnTo>
                        <a:lnTo>
                          <a:pt x="2545" y="3475"/>
                        </a:lnTo>
                        <a:lnTo>
                          <a:pt x="2447" y="3514"/>
                        </a:lnTo>
                        <a:lnTo>
                          <a:pt x="2347" y="3548"/>
                        </a:lnTo>
                        <a:lnTo>
                          <a:pt x="2245" y="3576"/>
                        </a:lnTo>
                        <a:lnTo>
                          <a:pt x="2140" y="3599"/>
                        </a:lnTo>
                        <a:lnTo>
                          <a:pt x="2033" y="3615"/>
                        </a:lnTo>
                        <a:lnTo>
                          <a:pt x="1925" y="3625"/>
                        </a:lnTo>
                        <a:lnTo>
                          <a:pt x="1814" y="3628"/>
                        </a:lnTo>
                        <a:lnTo>
                          <a:pt x="1704" y="3625"/>
                        </a:lnTo>
                        <a:lnTo>
                          <a:pt x="1595" y="3615"/>
                        </a:lnTo>
                        <a:lnTo>
                          <a:pt x="1488" y="3599"/>
                        </a:lnTo>
                        <a:lnTo>
                          <a:pt x="1383" y="3576"/>
                        </a:lnTo>
                        <a:lnTo>
                          <a:pt x="1281" y="3548"/>
                        </a:lnTo>
                        <a:lnTo>
                          <a:pt x="1181" y="3514"/>
                        </a:lnTo>
                        <a:lnTo>
                          <a:pt x="1084" y="3475"/>
                        </a:lnTo>
                        <a:lnTo>
                          <a:pt x="989" y="3430"/>
                        </a:lnTo>
                        <a:lnTo>
                          <a:pt x="899" y="3380"/>
                        </a:lnTo>
                        <a:lnTo>
                          <a:pt x="810" y="3325"/>
                        </a:lnTo>
                        <a:lnTo>
                          <a:pt x="726" y="3265"/>
                        </a:lnTo>
                        <a:lnTo>
                          <a:pt x="646" y="3201"/>
                        </a:lnTo>
                        <a:lnTo>
                          <a:pt x="568" y="3133"/>
                        </a:lnTo>
                        <a:lnTo>
                          <a:pt x="495" y="3060"/>
                        </a:lnTo>
                        <a:lnTo>
                          <a:pt x="427" y="2982"/>
                        </a:lnTo>
                        <a:lnTo>
                          <a:pt x="363" y="2902"/>
                        </a:lnTo>
                        <a:lnTo>
                          <a:pt x="303" y="2818"/>
                        </a:lnTo>
                        <a:lnTo>
                          <a:pt x="248" y="2729"/>
                        </a:lnTo>
                        <a:lnTo>
                          <a:pt x="198" y="2639"/>
                        </a:lnTo>
                        <a:lnTo>
                          <a:pt x="153" y="2544"/>
                        </a:lnTo>
                        <a:lnTo>
                          <a:pt x="114" y="2447"/>
                        </a:lnTo>
                        <a:lnTo>
                          <a:pt x="80" y="2347"/>
                        </a:lnTo>
                        <a:lnTo>
                          <a:pt x="52" y="2245"/>
                        </a:lnTo>
                        <a:lnTo>
                          <a:pt x="29" y="2140"/>
                        </a:lnTo>
                        <a:lnTo>
                          <a:pt x="13" y="2033"/>
                        </a:lnTo>
                        <a:lnTo>
                          <a:pt x="3" y="1924"/>
                        </a:lnTo>
                        <a:lnTo>
                          <a:pt x="0" y="1814"/>
                        </a:lnTo>
                        <a:lnTo>
                          <a:pt x="3" y="1703"/>
                        </a:lnTo>
                        <a:lnTo>
                          <a:pt x="13" y="1595"/>
                        </a:lnTo>
                        <a:lnTo>
                          <a:pt x="29" y="1488"/>
                        </a:lnTo>
                        <a:lnTo>
                          <a:pt x="52" y="1383"/>
                        </a:lnTo>
                        <a:lnTo>
                          <a:pt x="80" y="1281"/>
                        </a:lnTo>
                        <a:lnTo>
                          <a:pt x="114" y="1181"/>
                        </a:lnTo>
                        <a:lnTo>
                          <a:pt x="153" y="1083"/>
                        </a:lnTo>
                        <a:lnTo>
                          <a:pt x="198" y="989"/>
                        </a:lnTo>
                        <a:lnTo>
                          <a:pt x="248" y="899"/>
                        </a:lnTo>
                        <a:lnTo>
                          <a:pt x="303" y="810"/>
                        </a:lnTo>
                        <a:lnTo>
                          <a:pt x="363" y="726"/>
                        </a:lnTo>
                        <a:lnTo>
                          <a:pt x="427" y="645"/>
                        </a:lnTo>
                        <a:lnTo>
                          <a:pt x="495" y="568"/>
                        </a:lnTo>
                        <a:lnTo>
                          <a:pt x="568" y="495"/>
                        </a:lnTo>
                        <a:lnTo>
                          <a:pt x="646" y="427"/>
                        </a:lnTo>
                        <a:lnTo>
                          <a:pt x="726" y="362"/>
                        </a:lnTo>
                        <a:lnTo>
                          <a:pt x="810" y="303"/>
                        </a:lnTo>
                        <a:lnTo>
                          <a:pt x="899" y="248"/>
                        </a:lnTo>
                        <a:lnTo>
                          <a:pt x="989" y="198"/>
                        </a:lnTo>
                        <a:lnTo>
                          <a:pt x="1084" y="152"/>
                        </a:lnTo>
                        <a:lnTo>
                          <a:pt x="1181" y="113"/>
                        </a:lnTo>
                        <a:lnTo>
                          <a:pt x="1281" y="79"/>
                        </a:lnTo>
                        <a:lnTo>
                          <a:pt x="1383" y="51"/>
                        </a:lnTo>
                        <a:lnTo>
                          <a:pt x="1488" y="29"/>
                        </a:lnTo>
                        <a:lnTo>
                          <a:pt x="1595" y="13"/>
                        </a:lnTo>
                        <a:lnTo>
                          <a:pt x="1704" y="3"/>
                        </a:lnTo>
                        <a:lnTo>
                          <a:pt x="181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</p:grpSp>
          </p:grpSp>
        </p:grpSp>
      </p:grpSp>
      <p:grpSp>
        <p:nvGrpSpPr>
          <p:cNvPr id="154" name="Group 153"/>
          <p:cNvGrpSpPr/>
          <p:nvPr/>
        </p:nvGrpSpPr>
        <p:grpSpPr>
          <a:xfrm>
            <a:off x="15025007" y="7449133"/>
            <a:ext cx="5079600" cy="5544000"/>
            <a:chOff x="6536825" y="3215200"/>
            <a:chExt cx="2770032" cy="3299549"/>
          </a:xfrm>
        </p:grpSpPr>
        <p:grpSp>
          <p:nvGrpSpPr>
            <p:cNvPr id="155" name="Group 154"/>
            <p:cNvGrpSpPr/>
            <p:nvPr/>
          </p:nvGrpSpPr>
          <p:grpSpPr>
            <a:xfrm>
              <a:off x="7427521" y="3252788"/>
              <a:ext cx="688010" cy="1501736"/>
              <a:chOff x="7427521" y="3252788"/>
              <a:chExt cx="688010" cy="1501736"/>
            </a:xfrm>
          </p:grpSpPr>
          <p:grpSp>
            <p:nvGrpSpPr>
              <p:cNvPr id="222" name="Group 221"/>
              <p:cNvGrpSpPr/>
              <p:nvPr/>
            </p:nvGrpSpPr>
            <p:grpSpPr>
              <a:xfrm>
                <a:off x="7485166" y="3809587"/>
                <a:ext cx="579638" cy="581978"/>
                <a:chOff x="10097904" y="3767933"/>
                <a:chExt cx="724085" cy="727009"/>
              </a:xfrm>
            </p:grpSpPr>
            <p:sp>
              <p:nvSpPr>
                <p:cNvPr id="225" name="AutoShape 9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0098089" y="3767933"/>
                  <a:ext cx="723900" cy="723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 dirty="0"/>
                </a:p>
              </p:txBody>
            </p:sp>
            <p:sp>
              <p:nvSpPr>
                <p:cNvPr id="226" name="Freeform 100"/>
                <p:cNvSpPr>
                  <a:spLocks noEditPoints="1"/>
                </p:cNvSpPr>
                <p:nvPr/>
              </p:nvSpPr>
              <p:spPr bwMode="auto">
                <a:xfrm>
                  <a:off x="10097904" y="3774217"/>
                  <a:ext cx="720725" cy="720725"/>
                </a:xfrm>
                <a:custGeom>
                  <a:avLst/>
                  <a:gdLst>
                    <a:gd name="T0" fmla="*/ 1135 w 3628"/>
                    <a:gd name="T1" fmla="*/ 1021 h 3628"/>
                    <a:gd name="T2" fmla="*/ 868 w 3628"/>
                    <a:gd name="T3" fmla="*/ 1133 h 3628"/>
                    <a:gd name="T4" fmla="*/ 681 w 3628"/>
                    <a:gd name="T5" fmla="*/ 1299 h 3628"/>
                    <a:gd name="T6" fmla="*/ 555 w 3628"/>
                    <a:gd name="T7" fmla="*/ 1524 h 3628"/>
                    <a:gd name="T8" fmla="*/ 463 w 3628"/>
                    <a:gd name="T9" fmla="*/ 1934 h 3628"/>
                    <a:gd name="T10" fmla="*/ 452 w 3628"/>
                    <a:gd name="T11" fmla="*/ 2304 h 3628"/>
                    <a:gd name="T12" fmla="*/ 492 w 3628"/>
                    <a:gd name="T13" fmla="*/ 2346 h 3628"/>
                    <a:gd name="T14" fmla="*/ 756 w 3628"/>
                    <a:gd name="T15" fmla="*/ 2352 h 3628"/>
                    <a:gd name="T16" fmla="*/ 795 w 3628"/>
                    <a:gd name="T17" fmla="*/ 2422 h 3628"/>
                    <a:gd name="T18" fmla="*/ 905 w 3628"/>
                    <a:gd name="T19" fmla="*/ 2562 h 3628"/>
                    <a:gd name="T20" fmla="*/ 1071 w 3628"/>
                    <a:gd name="T21" fmla="*/ 2630 h 3628"/>
                    <a:gd name="T22" fmla="*/ 1252 w 3628"/>
                    <a:gd name="T23" fmla="*/ 2609 h 3628"/>
                    <a:gd name="T24" fmla="*/ 1396 w 3628"/>
                    <a:gd name="T25" fmla="*/ 2504 h 3628"/>
                    <a:gd name="T26" fmla="*/ 1466 w 3628"/>
                    <a:gd name="T27" fmla="*/ 2368 h 3628"/>
                    <a:gd name="T28" fmla="*/ 2083 w 3628"/>
                    <a:gd name="T29" fmla="*/ 2357 h 3628"/>
                    <a:gd name="T30" fmla="*/ 2125 w 3628"/>
                    <a:gd name="T31" fmla="*/ 2389 h 3628"/>
                    <a:gd name="T32" fmla="*/ 2219 w 3628"/>
                    <a:gd name="T33" fmla="*/ 2542 h 3628"/>
                    <a:gd name="T34" fmla="*/ 2373 w 3628"/>
                    <a:gd name="T35" fmla="*/ 2629 h 3628"/>
                    <a:gd name="T36" fmla="*/ 2557 w 3628"/>
                    <a:gd name="T37" fmla="*/ 2628 h 3628"/>
                    <a:gd name="T38" fmla="*/ 2711 w 3628"/>
                    <a:gd name="T39" fmla="*/ 2541 h 3628"/>
                    <a:gd name="T40" fmla="*/ 2805 w 3628"/>
                    <a:gd name="T41" fmla="*/ 2388 h 3628"/>
                    <a:gd name="T42" fmla="*/ 2844 w 3628"/>
                    <a:gd name="T43" fmla="*/ 2360 h 3628"/>
                    <a:gd name="T44" fmla="*/ 3142 w 3628"/>
                    <a:gd name="T45" fmla="*/ 2358 h 3628"/>
                    <a:gd name="T46" fmla="*/ 3178 w 3628"/>
                    <a:gd name="T47" fmla="*/ 2305 h 3628"/>
                    <a:gd name="T48" fmla="*/ 3147 w 3628"/>
                    <a:gd name="T49" fmla="*/ 2123 h 3628"/>
                    <a:gd name="T50" fmla="*/ 3055 w 3628"/>
                    <a:gd name="T51" fmla="*/ 1932 h 3628"/>
                    <a:gd name="T52" fmla="*/ 2835 w 3628"/>
                    <a:gd name="T53" fmla="*/ 1638 h 3628"/>
                    <a:gd name="T54" fmla="*/ 2560 w 3628"/>
                    <a:gd name="T55" fmla="*/ 1396 h 3628"/>
                    <a:gd name="T56" fmla="*/ 2216 w 3628"/>
                    <a:gd name="T57" fmla="*/ 1184 h 3628"/>
                    <a:gd name="T58" fmla="*/ 1841 w 3628"/>
                    <a:gd name="T59" fmla="*/ 1043 h 3628"/>
                    <a:gd name="T60" fmla="*/ 1480 w 3628"/>
                    <a:gd name="T61" fmla="*/ 989 h 3628"/>
                    <a:gd name="T62" fmla="*/ 2033 w 3628"/>
                    <a:gd name="T63" fmla="*/ 13 h 3628"/>
                    <a:gd name="T64" fmla="*/ 2447 w 3628"/>
                    <a:gd name="T65" fmla="*/ 113 h 3628"/>
                    <a:gd name="T66" fmla="*/ 2818 w 3628"/>
                    <a:gd name="T67" fmla="*/ 303 h 3628"/>
                    <a:gd name="T68" fmla="*/ 3133 w 3628"/>
                    <a:gd name="T69" fmla="*/ 568 h 3628"/>
                    <a:gd name="T70" fmla="*/ 3380 w 3628"/>
                    <a:gd name="T71" fmla="*/ 899 h 3628"/>
                    <a:gd name="T72" fmla="*/ 3549 w 3628"/>
                    <a:gd name="T73" fmla="*/ 1281 h 3628"/>
                    <a:gd name="T74" fmla="*/ 3625 w 3628"/>
                    <a:gd name="T75" fmla="*/ 1703 h 3628"/>
                    <a:gd name="T76" fmla="*/ 3599 w 3628"/>
                    <a:gd name="T77" fmla="*/ 2140 h 3628"/>
                    <a:gd name="T78" fmla="*/ 3476 w 3628"/>
                    <a:gd name="T79" fmla="*/ 2544 h 3628"/>
                    <a:gd name="T80" fmla="*/ 3266 w 3628"/>
                    <a:gd name="T81" fmla="*/ 2902 h 3628"/>
                    <a:gd name="T82" fmla="*/ 2983 w 3628"/>
                    <a:gd name="T83" fmla="*/ 3201 h 3628"/>
                    <a:gd name="T84" fmla="*/ 2639 w 3628"/>
                    <a:gd name="T85" fmla="*/ 3430 h 3628"/>
                    <a:gd name="T86" fmla="*/ 2245 w 3628"/>
                    <a:gd name="T87" fmla="*/ 3576 h 3628"/>
                    <a:gd name="T88" fmla="*/ 1814 w 3628"/>
                    <a:gd name="T89" fmla="*/ 3628 h 3628"/>
                    <a:gd name="T90" fmla="*/ 1383 w 3628"/>
                    <a:gd name="T91" fmla="*/ 3576 h 3628"/>
                    <a:gd name="T92" fmla="*/ 989 w 3628"/>
                    <a:gd name="T93" fmla="*/ 3430 h 3628"/>
                    <a:gd name="T94" fmla="*/ 646 w 3628"/>
                    <a:gd name="T95" fmla="*/ 3201 h 3628"/>
                    <a:gd name="T96" fmla="*/ 363 w 3628"/>
                    <a:gd name="T97" fmla="*/ 2902 h 3628"/>
                    <a:gd name="T98" fmla="*/ 153 w 3628"/>
                    <a:gd name="T99" fmla="*/ 2544 h 3628"/>
                    <a:gd name="T100" fmla="*/ 29 w 3628"/>
                    <a:gd name="T101" fmla="*/ 2140 h 3628"/>
                    <a:gd name="T102" fmla="*/ 3 w 3628"/>
                    <a:gd name="T103" fmla="*/ 1703 h 3628"/>
                    <a:gd name="T104" fmla="*/ 80 w 3628"/>
                    <a:gd name="T105" fmla="*/ 1281 h 3628"/>
                    <a:gd name="T106" fmla="*/ 248 w 3628"/>
                    <a:gd name="T107" fmla="*/ 899 h 3628"/>
                    <a:gd name="T108" fmla="*/ 495 w 3628"/>
                    <a:gd name="T109" fmla="*/ 568 h 3628"/>
                    <a:gd name="T110" fmla="*/ 810 w 3628"/>
                    <a:gd name="T111" fmla="*/ 303 h 3628"/>
                    <a:gd name="T112" fmla="*/ 1181 w 3628"/>
                    <a:gd name="T113" fmla="*/ 113 h 3628"/>
                    <a:gd name="T114" fmla="*/ 1595 w 3628"/>
                    <a:gd name="T115" fmla="*/ 13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628" h="3628">
                      <a:moveTo>
                        <a:pt x="1394" y="988"/>
                      </a:moveTo>
                      <a:lnTo>
                        <a:pt x="1307" y="993"/>
                      </a:lnTo>
                      <a:lnTo>
                        <a:pt x="1220" y="1004"/>
                      </a:lnTo>
                      <a:lnTo>
                        <a:pt x="1135" y="1021"/>
                      </a:lnTo>
                      <a:lnTo>
                        <a:pt x="1050" y="1047"/>
                      </a:lnTo>
                      <a:lnTo>
                        <a:pt x="985" y="1072"/>
                      </a:lnTo>
                      <a:lnTo>
                        <a:pt x="924" y="1100"/>
                      </a:lnTo>
                      <a:lnTo>
                        <a:pt x="868" y="1133"/>
                      </a:lnTo>
                      <a:lnTo>
                        <a:pt x="815" y="1168"/>
                      </a:lnTo>
                      <a:lnTo>
                        <a:pt x="766" y="1208"/>
                      </a:lnTo>
                      <a:lnTo>
                        <a:pt x="722" y="1251"/>
                      </a:lnTo>
                      <a:lnTo>
                        <a:pt x="681" y="1299"/>
                      </a:lnTo>
                      <a:lnTo>
                        <a:pt x="643" y="1350"/>
                      </a:lnTo>
                      <a:lnTo>
                        <a:pt x="610" y="1404"/>
                      </a:lnTo>
                      <a:lnTo>
                        <a:pt x="580" y="1462"/>
                      </a:lnTo>
                      <a:lnTo>
                        <a:pt x="555" y="1524"/>
                      </a:lnTo>
                      <a:lnTo>
                        <a:pt x="534" y="1591"/>
                      </a:lnTo>
                      <a:lnTo>
                        <a:pt x="504" y="1705"/>
                      </a:lnTo>
                      <a:lnTo>
                        <a:pt x="480" y="1819"/>
                      </a:lnTo>
                      <a:lnTo>
                        <a:pt x="463" y="1934"/>
                      </a:lnTo>
                      <a:lnTo>
                        <a:pt x="453" y="2052"/>
                      </a:lnTo>
                      <a:lnTo>
                        <a:pt x="450" y="2169"/>
                      </a:lnTo>
                      <a:lnTo>
                        <a:pt x="450" y="2285"/>
                      </a:lnTo>
                      <a:lnTo>
                        <a:pt x="452" y="2304"/>
                      </a:lnTo>
                      <a:lnTo>
                        <a:pt x="458" y="2319"/>
                      </a:lnTo>
                      <a:lnTo>
                        <a:pt x="465" y="2331"/>
                      </a:lnTo>
                      <a:lnTo>
                        <a:pt x="476" y="2341"/>
                      </a:lnTo>
                      <a:lnTo>
                        <a:pt x="492" y="2346"/>
                      </a:lnTo>
                      <a:lnTo>
                        <a:pt x="511" y="2348"/>
                      </a:lnTo>
                      <a:lnTo>
                        <a:pt x="627" y="2351"/>
                      </a:lnTo>
                      <a:lnTo>
                        <a:pt x="743" y="2351"/>
                      </a:lnTo>
                      <a:lnTo>
                        <a:pt x="756" y="2352"/>
                      </a:lnTo>
                      <a:lnTo>
                        <a:pt x="766" y="2357"/>
                      </a:lnTo>
                      <a:lnTo>
                        <a:pt x="774" y="2364"/>
                      </a:lnTo>
                      <a:lnTo>
                        <a:pt x="779" y="2378"/>
                      </a:lnTo>
                      <a:lnTo>
                        <a:pt x="795" y="2422"/>
                      </a:lnTo>
                      <a:lnTo>
                        <a:pt x="816" y="2463"/>
                      </a:lnTo>
                      <a:lnTo>
                        <a:pt x="842" y="2499"/>
                      </a:lnTo>
                      <a:lnTo>
                        <a:pt x="872" y="2534"/>
                      </a:lnTo>
                      <a:lnTo>
                        <a:pt x="905" y="2562"/>
                      </a:lnTo>
                      <a:lnTo>
                        <a:pt x="943" y="2587"/>
                      </a:lnTo>
                      <a:lnTo>
                        <a:pt x="983" y="2607"/>
                      </a:lnTo>
                      <a:lnTo>
                        <a:pt x="1026" y="2621"/>
                      </a:lnTo>
                      <a:lnTo>
                        <a:pt x="1071" y="2630"/>
                      </a:lnTo>
                      <a:lnTo>
                        <a:pt x="1119" y="2633"/>
                      </a:lnTo>
                      <a:lnTo>
                        <a:pt x="1165" y="2631"/>
                      </a:lnTo>
                      <a:lnTo>
                        <a:pt x="1209" y="2623"/>
                      </a:lnTo>
                      <a:lnTo>
                        <a:pt x="1252" y="2609"/>
                      </a:lnTo>
                      <a:lnTo>
                        <a:pt x="1293" y="2589"/>
                      </a:lnTo>
                      <a:lnTo>
                        <a:pt x="1331" y="2566"/>
                      </a:lnTo>
                      <a:lnTo>
                        <a:pt x="1365" y="2537"/>
                      </a:lnTo>
                      <a:lnTo>
                        <a:pt x="1396" y="2504"/>
                      </a:lnTo>
                      <a:lnTo>
                        <a:pt x="1423" y="2466"/>
                      </a:lnTo>
                      <a:lnTo>
                        <a:pt x="1445" y="2425"/>
                      </a:lnTo>
                      <a:lnTo>
                        <a:pt x="1461" y="2381"/>
                      </a:lnTo>
                      <a:lnTo>
                        <a:pt x="1466" y="2368"/>
                      </a:lnTo>
                      <a:lnTo>
                        <a:pt x="1474" y="2360"/>
                      </a:lnTo>
                      <a:lnTo>
                        <a:pt x="1484" y="2356"/>
                      </a:lnTo>
                      <a:lnTo>
                        <a:pt x="1498" y="2355"/>
                      </a:lnTo>
                      <a:lnTo>
                        <a:pt x="2083" y="2357"/>
                      </a:lnTo>
                      <a:lnTo>
                        <a:pt x="2098" y="2359"/>
                      </a:lnTo>
                      <a:lnTo>
                        <a:pt x="2109" y="2363"/>
                      </a:lnTo>
                      <a:lnTo>
                        <a:pt x="2118" y="2373"/>
                      </a:lnTo>
                      <a:lnTo>
                        <a:pt x="2125" y="2389"/>
                      </a:lnTo>
                      <a:lnTo>
                        <a:pt x="2141" y="2433"/>
                      </a:lnTo>
                      <a:lnTo>
                        <a:pt x="2162" y="2473"/>
                      </a:lnTo>
                      <a:lnTo>
                        <a:pt x="2189" y="2510"/>
                      </a:lnTo>
                      <a:lnTo>
                        <a:pt x="2219" y="2542"/>
                      </a:lnTo>
                      <a:lnTo>
                        <a:pt x="2253" y="2571"/>
                      </a:lnTo>
                      <a:lnTo>
                        <a:pt x="2291" y="2596"/>
                      </a:lnTo>
                      <a:lnTo>
                        <a:pt x="2330" y="2614"/>
                      </a:lnTo>
                      <a:lnTo>
                        <a:pt x="2373" y="2629"/>
                      </a:lnTo>
                      <a:lnTo>
                        <a:pt x="2419" y="2636"/>
                      </a:lnTo>
                      <a:lnTo>
                        <a:pt x="2465" y="2640"/>
                      </a:lnTo>
                      <a:lnTo>
                        <a:pt x="2512" y="2636"/>
                      </a:lnTo>
                      <a:lnTo>
                        <a:pt x="2557" y="2628"/>
                      </a:lnTo>
                      <a:lnTo>
                        <a:pt x="2599" y="2613"/>
                      </a:lnTo>
                      <a:lnTo>
                        <a:pt x="2640" y="2594"/>
                      </a:lnTo>
                      <a:lnTo>
                        <a:pt x="2676" y="2570"/>
                      </a:lnTo>
                      <a:lnTo>
                        <a:pt x="2711" y="2541"/>
                      </a:lnTo>
                      <a:lnTo>
                        <a:pt x="2740" y="2509"/>
                      </a:lnTo>
                      <a:lnTo>
                        <a:pt x="2767" y="2472"/>
                      </a:lnTo>
                      <a:lnTo>
                        <a:pt x="2788" y="2432"/>
                      </a:lnTo>
                      <a:lnTo>
                        <a:pt x="2805" y="2388"/>
                      </a:lnTo>
                      <a:lnTo>
                        <a:pt x="2810" y="2373"/>
                      </a:lnTo>
                      <a:lnTo>
                        <a:pt x="2819" y="2366"/>
                      </a:lnTo>
                      <a:lnTo>
                        <a:pt x="2829" y="2361"/>
                      </a:lnTo>
                      <a:lnTo>
                        <a:pt x="2844" y="2360"/>
                      </a:lnTo>
                      <a:lnTo>
                        <a:pt x="2971" y="2362"/>
                      </a:lnTo>
                      <a:lnTo>
                        <a:pt x="3099" y="2363"/>
                      </a:lnTo>
                      <a:lnTo>
                        <a:pt x="3123" y="2362"/>
                      </a:lnTo>
                      <a:lnTo>
                        <a:pt x="3142" y="2358"/>
                      </a:lnTo>
                      <a:lnTo>
                        <a:pt x="3157" y="2350"/>
                      </a:lnTo>
                      <a:lnTo>
                        <a:pt x="3167" y="2339"/>
                      </a:lnTo>
                      <a:lnTo>
                        <a:pt x="3175" y="2324"/>
                      </a:lnTo>
                      <a:lnTo>
                        <a:pt x="3178" y="2305"/>
                      </a:lnTo>
                      <a:lnTo>
                        <a:pt x="3178" y="2280"/>
                      </a:lnTo>
                      <a:lnTo>
                        <a:pt x="3173" y="2226"/>
                      </a:lnTo>
                      <a:lnTo>
                        <a:pt x="3162" y="2174"/>
                      </a:lnTo>
                      <a:lnTo>
                        <a:pt x="3147" y="2123"/>
                      </a:lnTo>
                      <a:lnTo>
                        <a:pt x="3128" y="2075"/>
                      </a:lnTo>
                      <a:lnTo>
                        <a:pt x="3106" y="2026"/>
                      </a:lnTo>
                      <a:lnTo>
                        <a:pt x="3082" y="1979"/>
                      </a:lnTo>
                      <a:lnTo>
                        <a:pt x="3055" y="1932"/>
                      </a:lnTo>
                      <a:lnTo>
                        <a:pt x="3007" y="1853"/>
                      </a:lnTo>
                      <a:lnTo>
                        <a:pt x="2954" y="1777"/>
                      </a:lnTo>
                      <a:lnTo>
                        <a:pt x="2896" y="1707"/>
                      </a:lnTo>
                      <a:lnTo>
                        <a:pt x="2835" y="1638"/>
                      </a:lnTo>
                      <a:lnTo>
                        <a:pt x="2771" y="1573"/>
                      </a:lnTo>
                      <a:lnTo>
                        <a:pt x="2704" y="1511"/>
                      </a:lnTo>
                      <a:lnTo>
                        <a:pt x="2634" y="1452"/>
                      </a:lnTo>
                      <a:lnTo>
                        <a:pt x="2560" y="1396"/>
                      </a:lnTo>
                      <a:lnTo>
                        <a:pt x="2477" y="1336"/>
                      </a:lnTo>
                      <a:lnTo>
                        <a:pt x="2392" y="1281"/>
                      </a:lnTo>
                      <a:lnTo>
                        <a:pt x="2305" y="1230"/>
                      </a:lnTo>
                      <a:lnTo>
                        <a:pt x="2216" y="1184"/>
                      </a:lnTo>
                      <a:lnTo>
                        <a:pt x="2126" y="1141"/>
                      </a:lnTo>
                      <a:lnTo>
                        <a:pt x="2033" y="1103"/>
                      </a:lnTo>
                      <a:lnTo>
                        <a:pt x="1938" y="1071"/>
                      </a:lnTo>
                      <a:lnTo>
                        <a:pt x="1841" y="1043"/>
                      </a:lnTo>
                      <a:lnTo>
                        <a:pt x="1740" y="1021"/>
                      </a:lnTo>
                      <a:lnTo>
                        <a:pt x="1654" y="1007"/>
                      </a:lnTo>
                      <a:lnTo>
                        <a:pt x="1566" y="996"/>
                      </a:lnTo>
                      <a:lnTo>
                        <a:pt x="1480" y="989"/>
                      </a:lnTo>
                      <a:lnTo>
                        <a:pt x="1394" y="988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84BA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 dirty="0"/>
                </a:p>
              </p:txBody>
            </p:sp>
            <p:grpSp>
              <p:nvGrpSpPr>
                <p:cNvPr id="227" name="Group 226"/>
                <p:cNvGrpSpPr/>
                <p:nvPr/>
              </p:nvGrpSpPr>
              <p:grpSpPr>
                <a:xfrm>
                  <a:off x="10210802" y="3991771"/>
                  <a:ext cx="493713" cy="280987"/>
                  <a:chOff x="10647363" y="2965451"/>
                  <a:chExt cx="493713" cy="280987"/>
                </a:xfrm>
              </p:grpSpPr>
              <p:sp>
                <p:nvSpPr>
                  <p:cNvPr id="228" name="Freeform 96"/>
                  <p:cNvSpPr>
                    <a:spLocks noEditPoints="1"/>
                  </p:cNvSpPr>
                  <p:nvPr/>
                </p:nvSpPr>
                <p:spPr bwMode="auto">
                  <a:xfrm>
                    <a:off x="10710863" y="3149601"/>
                    <a:ext cx="93663" cy="95250"/>
                  </a:xfrm>
                  <a:custGeom>
                    <a:avLst/>
                    <a:gdLst>
                      <a:gd name="T0" fmla="*/ 213 w 475"/>
                      <a:gd name="T1" fmla="*/ 122 h 476"/>
                      <a:gd name="T2" fmla="*/ 165 w 475"/>
                      <a:gd name="T3" fmla="*/ 144 h 476"/>
                      <a:gd name="T4" fmla="*/ 133 w 475"/>
                      <a:gd name="T5" fmla="*/ 183 h 476"/>
                      <a:gd name="T6" fmla="*/ 121 w 475"/>
                      <a:gd name="T7" fmla="*/ 235 h 476"/>
                      <a:gd name="T8" fmla="*/ 133 w 475"/>
                      <a:gd name="T9" fmla="*/ 287 h 476"/>
                      <a:gd name="T10" fmla="*/ 164 w 475"/>
                      <a:gd name="T11" fmla="*/ 326 h 476"/>
                      <a:gd name="T12" fmla="*/ 210 w 475"/>
                      <a:gd name="T13" fmla="*/ 349 h 476"/>
                      <a:gd name="T14" fmla="*/ 265 w 475"/>
                      <a:gd name="T15" fmla="*/ 350 h 476"/>
                      <a:gd name="T16" fmla="*/ 311 w 475"/>
                      <a:gd name="T17" fmla="*/ 328 h 476"/>
                      <a:gd name="T18" fmla="*/ 343 w 475"/>
                      <a:gd name="T19" fmla="*/ 288 h 476"/>
                      <a:gd name="T20" fmla="*/ 356 w 475"/>
                      <a:gd name="T21" fmla="*/ 237 h 476"/>
                      <a:gd name="T22" fmla="*/ 345 w 475"/>
                      <a:gd name="T23" fmla="*/ 185 h 476"/>
                      <a:gd name="T24" fmla="*/ 313 w 475"/>
                      <a:gd name="T25" fmla="*/ 145 h 476"/>
                      <a:gd name="T26" fmla="*/ 268 w 475"/>
                      <a:gd name="T27" fmla="*/ 122 h 476"/>
                      <a:gd name="T28" fmla="*/ 235 w 475"/>
                      <a:gd name="T29" fmla="*/ 0 h 476"/>
                      <a:gd name="T30" fmla="*/ 310 w 475"/>
                      <a:gd name="T31" fmla="*/ 13 h 476"/>
                      <a:gd name="T32" fmla="*/ 375 w 475"/>
                      <a:gd name="T33" fmla="*/ 47 h 476"/>
                      <a:gd name="T34" fmla="*/ 428 w 475"/>
                      <a:gd name="T35" fmla="*/ 98 h 476"/>
                      <a:gd name="T36" fmla="*/ 462 w 475"/>
                      <a:gd name="T37" fmla="*/ 163 h 476"/>
                      <a:gd name="T38" fmla="*/ 475 w 475"/>
                      <a:gd name="T39" fmla="*/ 237 h 476"/>
                      <a:gd name="T40" fmla="*/ 462 w 475"/>
                      <a:gd name="T41" fmla="*/ 312 h 476"/>
                      <a:gd name="T42" fmla="*/ 429 w 475"/>
                      <a:gd name="T43" fmla="*/ 377 h 476"/>
                      <a:gd name="T44" fmla="*/ 378 w 475"/>
                      <a:gd name="T45" fmla="*/ 429 h 476"/>
                      <a:gd name="T46" fmla="*/ 313 w 475"/>
                      <a:gd name="T47" fmla="*/ 464 h 476"/>
                      <a:gd name="T48" fmla="*/ 238 w 475"/>
                      <a:gd name="T49" fmla="*/ 476 h 476"/>
                      <a:gd name="T50" fmla="*/ 163 w 475"/>
                      <a:gd name="T51" fmla="*/ 465 h 476"/>
                      <a:gd name="T52" fmla="*/ 98 w 475"/>
                      <a:gd name="T53" fmla="*/ 431 h 476"/>
                      <a:gd name="T54" fmla="*/ 47 w 475"/>
                      <a:gd name="T55" fmla="*/ 381 h 476"/>
                      <a:gd name="T56" fmla="*/ 13 w 475"/>
                      <a:gd name="T57" fmla="*/ 315 h 476"/>
                      <a:gd name="T58" fmla="*/ 0 w 475"/>
                      <a:gd name="T59" fmla="*/ 240 h 476"/>
                      <a:gd name="T60" fmla="*/ 11 w 475"/>
                      <a:gd name="T61" fmla="*/ 165 h 476"/>
                      <a:gd name="T62" fmla="*/ 45 w 475"/>
                      <a:gd name="T63" fmla="*/ 99 h 476"/>
                      <a:gd name="T64" fmla="*/ 95 w 475"/>
                      <a:gd name="T65" fmla="*/ 47 h 476"/>
                      <a:gd name="T66" fmla="*/ 160 w 475"/>
                      <a:gd name="T67" fmla="*/ 14 h 476"/>
                      <a:gd name="T68" fmla="*/ 235 w 475"/>
                      <a:gd name="T69" fmla="*/ 0 h 4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75" h="476">
                        <a:moveTo>
                          <a:pt x="241" y="119"/>
                        </a:moveTo>
                        <a:lnTo>
                          <a:pt x="213" y="122"/>
                        </a:lnTo>
                        <a:lnTo>
                          <a:pt x="187" y="130"/>
                        </a:lnTo>
                        <a:lnTo>
                          <a:pt x="165" y="144"/>
                        </a:lnTo>
                        <a:lnTo>
                          <a:pt x="146" y="162"/>
                        </a:lnTo>
                        <a:lnTo>
                          <a:pt x="133" y="183"/>
                        </a:lnTo>
                        <a:lnTo>
                          <a:pt x="124" y="208"/>
                        </a:lnTo>
                        <a:lnTo>
                          <a:pt x="121" y="235"/>
                        </a:lnTo>
                        <a:lnTo>
                          <a:pt x="124" y="261"/>
                        </a:lnTo>
                        <a:lnTo>
                          <a:pt x="133" y="287"/>
                        </a:lnTo>
                        <a:lnTo>
                          <a:pt x="146" y="308"/>
                        </a:lnTo>
                        <a:lnTo>
                          <a:pt x="164" y="326"/>
                        </a:lnTo>
                        <a:lnTo>
                          <a:pt x="186" y="340"/>
                        </a:lnTo>
                        <a:lnTo>
                          <a:pt x="210" y="349"/>
                        </a:lnTo>
                        <a:lnTo>
                          <a:pt x="238" y="352"/>
                        </a:lnTo>
                        <a:lnTo>
                          <a:pt x="265" y="350"/>
                        </a:lnTo>
                        <a:lnTo>
                          <a:pt x="289" y="341"/>
                        </a:lnTo>
                        <a:lnTo>
                          <a:pt x="311" y="328"/>
                        </a:lnTo>
                        <a:lnTo>
                          <a:pt x="330" y="310"/>
                        </a:lnTo>
                        <a:lnTo>
                          <a:pt x="343" y="288"/>
                        </a:lnTo>
                        <a:lnTo>
                          <a:pt x="353" y="263"/>
                        </a:lnTo>
                        <a:lnTo>
                          <a:pt x="356" y="237"/>
                        </a:lnTo>
                        <a:lnTo>
                          <a:pt x="354" y="210"/>
                        </a:lnTo>
                        <a:lnTo>
                          <a:pt x="345" y="185"/>
                        </a:lnTo>
                        <a:lnTo>
                          <a:pt x="332" y="164"/>
                        </a:lnTo>
                        <a:lnTo>
                          <a:pt x="313" y="145"/>
                        </a:lnTo>
                        <a:lnTo>
                          <a:pt x="292" y="131"/>
                        </a:lnTo>
                        <a:lnTo>
                          <a:pt x="268" y="122"/>
                        </a:lnTo>
                        <a:lnTo>
                          <a:pt x="241" y="119"/>
                        </a:lnTo>
                        <a:close/>
                        <a:moveTo>
                          <a:pt x="235" y="0"/>
                        </a:moveTo>
                        <a:lnTo>
                          <a:pt x="273" y="4"/>
                        </a:lnTo>
                        <a:lnTo>
                          <a:pt x="310" y="13"/>
                        </a:lnTo>
                        <a:lnTo>
                          <a:pt x="344" y="27"/>
                        </a:lnTo>
                        <a:lnTo>
                          <a:pt x="375" y="47"/>
                        </a:lnTo>
                        <a:lnTo>
                          <a:pt x="404" y="70"/>
                        </a:lnTo>
                        <a:lnTo>
                          <a:pt x="428" y="98"/>
                        </a:lnTo>
                        <a:lnTo>
                          <a:pt x="447" y="129"/>
                        </a:lnTo>
                        <a:lnTo>
                          <a:pt x="462" y="163"/>
                        </a:lnTo>
                        <a:lnTo>
                          <a:pt x="471" y="198"/>
                        </a:lnTo>
                        <a:lnTo>
                          <a:pt x="475" y="237"/>
                        </a:lnTo>
                        <a:lnTo>
                          <a:pt x="471" y="276"/>
                        </a:lnTo>
                        <a:lnTo>
                          <a:pt x="462" y="312"/>
                        </a:lnTo>
                        <a:lnTo>
                          <a:pt x="448" y="346"/>
                        </a:lnTo>
                        <a:lnTo>
                          <a:pt x="429" y="377"/>
                        </a:lnTo>
                        <a:lnTo>
                          <a:pt x="405" y="405"/>
                        </a:lnTo>
                        <a:lnTo>
                          <a:pt x="378" y="429"/>
                        </a:lnTo>
                        <a:lnTo>
                          <a:pt x="347" y="449"/>
                        </a:lnTo>
                        <a:lnTo>
                          <a:pt x="313" y="464"/>
                        </a:lnTo>
                        <a:lnTo>
                          <a:pt x="277" y="472"/>
                        </a:lnTo>
                        <a:lnTo>
                          <a:pt x="238" y="476"/>
                        </a:lnTo>
                        <a:lnTo>
                          <a:pt x="199" y="473"/>
                        </a:lnTo>
                        <a:lnTo>
                          <a:pt x="163" y="465"/>
                        </a:lnTo>
                        <a:lnTo>
                          <a:pt x="129" y="450"/>
                        </a:lnTo>
                        <a:lnTo>
                          <a:pt x="98" y="431"/>
                        </a:lnTo>
                        <a:lnTo>
                          <a:pt x="70" y="408"/>
                        </a:lnTo>
                        <a:lnTo>
                          <a:pt x="47" y="381"/>
                        </a:lnTo>
                        <a:lnTo>
                          <a:pt x="27" y="350"/>
                        </a:lnTo>
                        <a:lnTo>
                          <a:pt x="13" y="315"/>
                        </a:lnTo>
                        <a:lnTo>
                          <a:pt x="4" y="279"/>
                        </a:lnTo>
                        <a:lnTo>
                          <a:pt x="0" y="240"/>
                        </a:lnTo>
                        <a:lnTo>
                          <a:pt x="3" y="202"/>
                        </a:lnTo>
                        <a:lnTo>
                          <a:pt x="11" y="165"/>
                        </a:lnTo>
                        <a:lnTo>
                          <a:pt x="26" y="131"/>
                        </a:lnTo>
                        <a:lnTo>
                          <a:pt x="45" y="99"/>
                        </a:lnTo>
                        <a:lnTo>
                          <a:pt x="68" y="71"/>
                        </a:lnTo>
                        <a:lnTo>
                          <a:pt x="95" y="47"/>
                        </a:lnTo>
                        <a:lnTo>
                          <a:pt x="126" y="28"/>
                        </a:lnTo>
                        <a:lnTo>
                          <a:pt x="160" y="14"/>
                        </a:lnTo>
                        <a:lnTo>
                          <a:pt x="196" y="4"/>
                        </a:lnTo>
                        <a:lnTo>
                          <a:pt x="235" y="0"/>
                        </a:lnTo>
                        <a:close/>
                      </a:path>
                    </a:pathLst>
                  </a:custGeom>
                  <a:solidFill>
                    <a:srgbClr val="84BA1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229" name="Freeform 97"/>
                  <p:cNvSpPr>
                    <a:spLocks noEditPoints="1"/>
                  </p:cNvSpPr>
                  <p:nvPr/>
                </p:nvSpPr>
                <p:spPr bwMode="auto">
                  <a:xfrm>
                    <a:off x="10975975" y="3151188"/>
                    <a:ext cx="95250" cy="95250"/>
                  </a:xfrm>
                  <a:custGeom>
                    <a:avLst/>
                    <a:gdLst>
                      <a:gd name="T0" fmla="*/ 213 w 476"/>
                      <a:gd name="T1" fmla="*/ 120 h 475"/>
                      <a:gd name="T2" fmla="*/ 166 w 476"/>
                      <a:gd name="T3" fmla="*/ 143 h 475"/>
                      <a:gd name="T4" fmla="*/ 135 w 476"/>
                      <a:gd name="T5" fmla="*/ 182 h 475"/>
                      <a:gd name="T6" fmla="*/ 124 w 476"/>
                      <a:gd name="T7" fmla="*/ 234 h 475"/>
                      <a:gd name="T8" fmla="*/ 135 w 476"/>
                      <a:gd name="T9" fmla="*/ 286 h 475"/>
                      <a:gd name="T10" fmla="*/ 166 w 476"/>
                      <a:gd name="T11" fmla="*/ 326 h 475"/>
                      <a:gd name="T12" fmla="*/ 212 w 476"/>
                      <a:gd name="T13" fmla="*/ 348 h 475"/>
                      <a:gd name="T14" fmla="*/ 266 w 476"/>
                      <a:gd name="T15" fmla="*/ 348 h 475"/>
                      <a:gd name="T16" fmla="*/ 312 w 476"/>
                      <a:gd name="T17" fmla="*/ 326 h 475"/>
                      <a:gd name="T18" fmla="*/ 344 w 476"/>
                      <a:gd name="T19" fmla="*/ 287 h 475"/>
                      <a:gd name="T20" fmla="*/ 356 w 476"/>
                      <a:gd name="T21" fmla="*/ 237 h 475"/>
                      <a:gd name="T22" fmla="*/ 345 w 476"/>
                      <a:gd name="T23" fmla="*/ 183 h 475"/>
                      <a:gd name="T24" fmla="*/ 314 w 476"/>
                      <a:gd name="T25" fmla="*/ 144 h 475"/>
                      <a:gd name="T26" fmla="*/ 267 w 476"/>
                      <a:gd name="T27" fmla="*/ 120 h 475"/>
                      <a:gd name="T28" fmla="*/ 238 w 476"/>
                      <a:gd name="T29" fmla="*/ 0 h 475"/>
                      <a:gd name="T30" fmla="*/ 312 w 476"/>
                      <a:gd name="T31" fmla="*/ 11 h 475"/>
                      <a:gd name="T32" fmla="*/ 377 w 476"/>
                      <a:gd name="T33" fmla="*/ 45 h 475"/>
                      <a:gd name="T34" fmla="*/ 429 w 476"/>
                      <a:gd name="T35" fmla="*/ 96 h 475"/>
                      <a:gd name="T36" fmla="*/ 464 w 476"/>
                      <a:gd name="T37" fmla="*/ 160 h 475"/>
                      <a:gd name="T38" fmla="*/ 476 w 476"/>
                      <a:gd name="T39" fmla="*/ 234 h 475"/>
                      <a:gd name="T40" fmla="*/ 465 w 476"/>
                      <a:gd name="T41" fmla="*/ 311 h 475"/>
                      <a:gd name="T42" fmla="*/ 432 w 476"/>
                      <a:gd name="T43" fmla="*/ 376 h 475"/>
                      <a:gd name="T44" fmla="*/ 380 w 476"/>
                      <a:gd name="T45" fmla="*/ 429 h 475"/>
                      <a:gd name="T46" fmla="*/ 314 w 476"/>
                      <a:gd name="T47" fmla="*/ 463 h 475"/>
                      <a:gd name="T48" fmla="*/ 239 w 476"/>
                      <a:gd name="T49" fmla="*/ 475 h 475"/>
                      <a:gd name="T50" fmla="*/ 164 w 476"/>
                      <a:gd name="T51" fmla="*/ 463 h 475"/>
                      <a:gd name="T52" fmla="*/ 99 w 476"/>
                      <a:gd name="T53" fmla="*/ 430 h 475"/>
                      <a:gd name="T54" fmla="*/ 47 w 476"/>
                      <a:gd name="T55" fmla="*/ 378 h 475"/>
                      <a:gd name="T56" fmla="*/ 13 w 476"/>
                      <a:gd name="T57" fmla="*/ 312 h 475"/>
                      <a:gd name="T58" fmla="*/ 0 w 476"/>
                      <a:gd name="T59" fmla="*/ 235 h 475"/>
                      <a:gd name="T60" fmla="*/ 13 w 476"/>
                      <a:gd name="T61" fmla="*/ 162 h 475"/>
                      <a:gd name="T62" fmla="*/ 47 w 476"/>
                      <a:gd name="T63" fmla="*/ 97 h 475"/>
                      <a:gd name="T64" fmla="*/ 99 w 476"/>
                      <a:gd name="T65" fmla="*/ 46 h 475"/>
                      <a:gd name="T66" fmla="*/ 163 w 476"/>
                      <a:gd name="T67" fmla="*/ 12 h 475"/>
                      <a:gd name="T68" fmla="*/ 238 w 476"/>
                      <a:gd name="T69" fmla="*/ 0 h 4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76" h="475">
                        <a:moveTo>
                          <a:pt x="240" y="117"/>
                        </a:moveTo>
                        <a:lnTo>
                          <a:pt x="213" y="120"/>
                        </a:lnTo>
                        <a:lnTo>
                          <a:pt x="188" y="129"/>
                        </a:lnTo>
                        <a:lnTo>
                          <a:pt x="166" y="143"/>
                        </a:lnTo>
                        <a:lnTo>
                          <a:pt x="149" y="160"/>
                        </a:lnTo>
                        <a:lnTo>
                          <a:pt x="135" y="182"/>
                        </a:lnTo>
                        <a:lnTo>
                          <a:pt x="126" y="207"/>
                        </a:lnTo>
                        <a:lnTo>
                          <a:pt x="124" y="234"/>
                        </a:lnTo>
                        <a:lnTo>
                          <a:pt x="126" y="261"/>
                        </a:lnTo>
                        <a:lnTo>
                          <a:pt x="135" y="286"/>
                        </a:lnTo>
                        <a:lnTo>
                          <a:pt x="149" y="307"/>
                        </a:lnTo>
                        <a:lnTo>
                          <a:pt x="166" y="326"/>
                        </a:lnTo>
                        <a:lnTo>
                          <a:pt x="187" y="339"/>
                        </a:lnTo>
                        <a:lnTo>
                          <a:pt x="212" y="348"/>
                        </a:lnTo>
                        <a:lnTo>
                          <a:pt x="239" y="352"/>
                        </a:lnTo>
                        <a:lnTo>
                          <a:pt x="266" y="348"/>
                        </a:lnTo>
                        <a:lnTo>
                          <a:pt x="291" y="340"/>
                        </a:lnTo>
                        <a:lnTo>
                          <a:pt x="312" y="326"/>
                        </a:lnTo>
                        <a:lnTo>
                          <a:pt x="331" y="308"/>
                        </a:lnTo>
                        <a:lnTo>
                          <a:pt x="344" y="287"/>
                        </a:lnTo>
                        <a:lnTo>
                          <a:pt x="353" y="263"/>
                        </a:lnTo>
                        <a:lnTo>
                          <a:pt x="356" y="237"/>
                        </a:lnTo>
                        <a:lnTo>
                          <a:pt x="354" y="209"/>
                        </a:lnTo>
                        <a:lnTo>
                          <a:pt x="345" y="183"/>
                        </a:lnTo>
                        <a:lnTo>
                          <a:pt x="332" y="161"/>
                        </a:lnTo>
                        <a:lnTo>
                          <a:pt x="314" y="144"/>
                        </a:lnTo>
                        <a:lnTo>
                          <a:pt x="292" y="129"/>
                        </a:lnTo>
                        <a:lnTo>
                          <a:pt x="267" y="120"/>
                        </a:lnTo>
                        <a:lnTo>
                          <a:pt x="240" y="117"/>
                        </a:lnTo>
                        <a:close/>
                        <a:moveTo>
                          <a:pt x="238" y="0"/>
                        </a:moveTo>
                        <a:lnTo>
                          <a:pt x="276" y="2"/>
                        </a:lnTo>
                        <a:lnTo>
                          <a:pt x="312" y="11"/>
                        </a:lnTo>
                        <a:lnTo>
                          <a:pt x="345" y="25"/>
                        </a:lnTo>
                        <a:lnTo>
                          <a:pt x="377" y="45"/>
                        </a:lnTo>
                        <a:lnTo>
                          <a:pt x="405" y="69"/>
                        </a:lnTo>
                        <a:lnTo>
                          <a:pt x="429" y="96"/>
                        </a:lnTo>
                        <a:lnTo>
                          <a:pt x="448" y="127"/>
                        </a:lnTo>
                        <a:lnTo>
                          <a:pt x="464" y="160"/>
                        </a:lnTo>
                        <a:lnTo>
                          <a:pt x="472" y="197"/>
                        </a:lnTo>
                        <a:lnTo>
                          <a:pt x="476" y="234"/>
                        </a:lnTo>
                        <a:lnTo>
                          <a:pt x="474" y="273"/>
                        </a:lnTo>
                        <a:lnTo>
                          <a:pt x="465" y="311"/>
                        </a:lnTo>
                        <a:lnTo>
                          <a:pt x="450" y="345"/>
                        </a:lnTo>
                        <a:lnTo>
                          <a:pt x="432" y="376"/>
                        </a:lnTo>
                        <a:lnTo>
                          <a:pt x="407" y="405"/>
                        </a:lnTo>
                        <a:lnTo>
                          <a:pt x="380" y="429"/>
                        </a:lnTo>
                        <a:lnTo>
                          <a:pt x="349" y="448"/>
                        </a:lnTo>
                        <a:lnTo>
                          <a:pt x="314" y="463"/>
                        </a:lnTo>
                        <a:lnTo>
                          <a:pt x="278" y="472"/>
                        </a:lnTo>
                        <a:lnTo>
                          <a:pt x="239" y="475"/>
                        </a:lnTo>
                        <a:lnTo>
                          <a:pt x="200" y="472"/>
                        </a:lnTo>
                        <a:lnTo>
                          <a:pt x="164" y="463"/>
                        </a:lnTo>
                        <a:lnTo>
                          <a:pt x="130" y="449"/>
                        </a:lnTo>
                        <a:lnTo>
                          <a:pt x="99" y="430"/>
                        </a:lnTo>
                        <a:lnTo>
                          <a:pt x="70" y="406"/>
                        </a:lnTo>
                        <a:lnTo>
                          <a:pt x="47" y="378"/>
                        </a:lnTo>
                        <a:lnTo>
                          <a:pt x="27" y="346"/>
                        </a:lnTo>
                        <a:lnTo>
                          <a:pt x="13" y="312"/>
                        </a:lnTo>
                        <a:lnTo>
                          <a:pt x="4" y="274"/>
                        </a:lnTo>
                        <a:lnTo>
                          <a:pt x="0" y="235"/>
                        </a:lnTo>
                        <a:lnTo>
                          <a:pt x="4" y="198"/>
                        </a:lnTo>
                        <a:lnTo>
                          <a:pt x="13" y="162"/>
                        </a:lnTo>
                        <a:lnTo>
                          <a:pt x="27" y="128"/>
                        </a:lnTo>
                        <a:lnTo>
                          <a:pt x="47" y="97"/>
                        </a:lnTo>
                        <a:lnTo>
                          <a:pt x="71" y="70"/>
                        </a:lnTo>
                        <a:lnTo>
                          <a:pt x="99" y="46"/>
                        </a:lnTo>
                        <a:lnTo>
                          <a:pt x="130" y="27"/>
                        </a:lnTo>
                        <a:lnTo>
                          <a:pt x="163" y="12"/>
                        </a:lnTo>
                        <a:lnTo>
                          <a:pt x="199" y="3"/>
                        </a:lnTo>
                        <a:lnTo>
                          <a:pt x="238" y="0"/>
                        </a:lnTo>
                        <a:close/>
                      </a:path>
                    </a:pathLst>
                  </a:custGeom>
                  <a:solidFill>
                    <a:srgbClr val="84BA1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230" name="Freeform 98"/>
                  <p:cNvSpPr>
                    <a:spLocks/>
                  </p:cNvSpPr>
                  <p:nvPr/>
                </p:nvSpPr>
                <p:spPr bwMode="auto">
                  <a:xfrm>
                    <a:off x="10748963" y="3189288"/>
                    <a:ext cx="15875" cy="15875"/>
                  </a:xfrm>
                  <a:custGeom>
                    <a:avLst/>
                    <a:gdLst>
                      <a:gd name="T0" fmla="*/ 41 w 80"/>
                      <a:gd name="T1" fmla="*/ 0 h 79"/>
                      <a:gd name="T2" fmla="*/ 57 w 80"/>
                      <a:gd name="T3" fmla="*/ 3 h 79"/>
                      <a:gd name="T4" fmla="*/ 69 w 80"/>
                      <a:gd name="T5" fmla="*/ 12 h 79"/>
                      <a:gd name="T6" fmla="*/ 78 w 80"/>
                      <a:gd name="T7" fmla="*/ 25 h 79"/>
                      <a:gd name="T8" fmla="*/ 80 w 80"/>
                      <a:gd name="T9" fmla="*/ 40 h 79"/>
                      <a:gd name="T10" fmla="*/ 77 w 80"/>
                      <a:gd name="T11" fmla="*/ 55 h 79"/>
                      <a:gd name="T12" fmla="*/ 68 w 80"/>
                      <a:gd name="T13" fmla="*/ 67 h 79"/>
                      <a:gd name="T14" fmla="*/ 56 w 80"/>
                      <a:gd name="T15" fmla="*/ 75 h 79"/>
                      <a:gd name="T16" fmla="*/ 40 w 80"/>
                      <a:gd name="T17" fmla="*/ 79 h 79"/>
                      <a:gd name="T18" fmla="*/ 25 w 80"/>
                      <a:gd name="T19" fmla="*/ 75 h 79"/>
                      <a:gd name="T20" fmla="*/ 12 w 80"/>
                      <a:gd name="T21" fmla="*/ 65 h 79"/>
                      <a:gd name="T22" fmla="*/ 4 w 80"/>
                      <a:gd name="T23" fmla="*/ 53 h 79"/>
                      <a:gd name="T24" fmla="*/ 0 w 80"/>
                      <a:gd name="T25" fmla="*/ 39 h 79"/>
                      <a:gd name="T26" fmla="*/ 4 w 80"/>
                      <a:gd name="T27" fmla="*/ 24 h 79"/>
                      <a:gd name="T28" fmla="*/ 14 w 80"/>
                      <a:gd name="T29" fmla="*/ 11 h 79"/>
                      <a:gd name="T30" fmla="*/ 27 w 80"/>
                      <a:gd name="T31" fmla="*/ 3 h 79"/>
                      <a:gd name="T32" fmla="*/ 41 w 80"/>
                      <a:gd name="T33" fmla="*/ 0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" h="79">
                        <a:moveTo>
                          <a:pt x="41" y="0"/>
                        </a:moveTo>
                        <a:lnTo>
                          <a:pt x="57" y="3"/>
                        </a:lnTo>
                        <a:lnTo>
                          <a:pt x="69" y="12"/>
                        </a:lnTo>
                        <a:lnTo>
                          <a:pt x="78" y="25"/>
                        </a:lnTo>
                        <a:lnTo>
                          <a:pt x="80" y="40"/>
                        </a:lnTo>
                        <a:lnTo>
                          <a:pt x="77" y="55"/>
                        </a:lnTo>
                        <a:lnTo>
                          <a:pt x="68" y="67"/>
                        </a:lnTo>
                        <a:lnTo>
                          <a:pt x="56" y="75"/>
                        </a:lnTo>
                        <a:lnTo>
                          <a:pt x="40" y="79"/>
                        </a:lnTo>
                        <a:lnTo>
                          <a:pt x="25" y="75"/>
                        </a:lnTo>
                        <a:lnTo>
                          <a:pt x="12" y="65"/>
                        </a:lnTo>
                        <a:lnTo>
                          <a:pt x="4" y="53"/>
                        </a:lnTo>
                        <a:lnTo>
                          <a:pt x="0" y="39"/>
                        </a:lnTo>
                        <a:lnTo>
                          <a:pt x="4" y="24"/>
                        </a:lnTo>
                        <a:lnTo>
                          <a:pt x="14" y="11"/>
                        </a:lnTo>
                        <a:lnTo>
                          <a:pt x="27" y="3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solidFill>
                    <a:srgbClr val="84BA1F"/>
                  </a:solidFill>
                  <a:ln w="0">
                    <a:solidFill>
                      <a:srgbClr val="6FAC43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231" name="Freeform 99"/>
                  <p:cNvSpPr>
                    <a:spLocks/>
                  </p:cNvSpPr>
                  <p:nvPr/>
                </p:nvSpPr>
                <p:spPr bwMode="auto">
                  <a:xfrm>
                    <a:off x="11015663" y="3189288"/>
                    <a:ext cx="15875" cy="15875"/>
                  </a:xfrm>
                  <a:custGeom>
                    <a:avLst/>
                    <a:gdLst>
                      <a:gd name="T0" fmla="*/ 37 w 77"/>
                      <a:gd name="T1" fmla="*/ 0 h 78"/>
                      <a:gd name="T2" fmla="*/ 53 w 77"/>
                      <a:gd name="T3" fmla="*/ 3 h 78"/>
                      <a:gd name="T4" fmla="*/ 66 w 77"/>
                      <a:gd name="T5" fmla="*/ 12 h 78"/>
                      <a:gd name="T6" fmla="*/ 75 w 77"/>
                      <a:gd name="T7" fmla="*/ 25 h 78"/>
                      <a:gd name="T8" fmla="*/ 77 w 77"/>
                      <a:gd name="T9" fmla="*/ 39 h 78"/>
                      <a:gd name="T10" fmla="*/ 75 w 77"/>
                      <a:gd name="T11" fmla="*/ 53 h 78"/>
                      <a:gd name="T12" fmla="*/ 70 w 77"/>
                      <a:gd name="T13" fmla="*/ 63 h 78"/>
                      <a:gd name="T14" fmla="*/ 63 w 77"/>
                      <a:gd name="T15" fmla="*/ 70 h 78"/>
                      <a:gd name="T16" fmla="*/ 53 w 77"/>
                      <a:gd name="T17" fmla="*/ 76 h 78"/>
                      <a:gd name="T18" fmla="*/ 39 w 77"/>
                      <a:gd name="T19" fmla="*/ 78 h 78"/>
                      <a:gd name="T20" fmla="*/ 24 w 77"/>
                      <a:gd name="T21" fmla="*/ 76 h 78"/>
                      <a:gd name="T22" fmla="*/ 12 w 77"/>
                      <a:gd name="T23" fmla="*/ 68 h 78"/>
                      <a:gd name="T24" fmla="*/ 3 w 77"/>
                      <a:gd name="T25" fmla="*/ 56 h 78"/>
                      <a:gd name="T26" fmla="*/ 0 w 77"/>
                      <a:gd name="T27" fmla="*/ 40 h 78"/>
                      <a:gd name="T28" fmla="*/ 2 w 77"/>
                      <a:gd name="T29" fmla="*/ 25 h 78"/>
                      <a:gd name="T30" fmla="*/ 11 w 77"/>
                      <a:gd name="T31" fmla="*/ 12 h 78"/>
                      <a:gd name="T32" fmla="*/ 23 w 77"/>
                      <a:gd name="T33" fmla="*/ 3 h 78"/>
                      <a:gd name="T34" fmla="*/ 37 w 77"/>
                      <a:gd name="T35" fmla="*/ 0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7" h="78">
                        <a:moveTo>
                          <a:pt x="37" y="0"/>
                        </a:moveTo>
                        <a:lnTo>
                          <a:pt x="53" y="3"/>
                        </a:lnTo>
                        <a:lnTo>
                          <a:pt x="66" y="12"/>
                        </a:lnTo>
                        <a:lnTo>
                          <a:pt x="75" y="25"/>
                        </a:lnTo>
                        <a:lnTo>
                          <a:pt x="77" y="39"/>
                        </a:lnTo>
                        <a:lnTo>
                          <a:pt x="75" y="53"/>
                        </a:lnTo>
                        <a:lnTo>
                          <a:pt x="70" y="63"/>
                        </a:lnTo>
                        <a:lnTo>
                          <a:pt x="63" y="70"/>
                        </a:lnTo>
                        <a:lnTo>
                          <a:pt x="53" y="76"/>
                        </a:lnTo>
                        <a:lnTo>
                          <a:pt x="39" y="78"/>
                        </a:lnTo>
                        <a:lnTo>
                          <a:pt x="24" y="76"/>
                        </a:lnTo>
                        <a:lnTo>
                          <a:pt x="12" y="68"/>
                        </a:lnTo>
                        <a:lnTo>
                          <a:pt x="3" y="56"/>
                        </a:lnTo>
                        <a:lnTo>
                          <a:pt x="0" y="40"/>
                        </a:lnTo>
                        <a:lnTo>
                          <a:pt x="2" y="25"/>
                        </a:lnTo>
                        <a:lnTo>
                          <a:pt x="11" y="12"/>
                        </a:lnTo>
                        <a:lnTo>
                          <a:pt x="23" y="3"/>
                        </a:lnTo>
                        <a:lnTo>
                          <a:pt x="37" y="0"/>
                        </a:lnTo>
                        <a:close/>
                      </a:path>
                    </a:pathLst>
                  </a:custGeom>
                  <a:solidFill>
                    <a:srgbClr val="84BA1F"/>
                  </a:solidFill>
                  <a:ln w="0">
                    <a:solidFill>
                      <a:srgbClr val="6FAC43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/>
                  </a:p>
                </p:txBody>
              </p:sp>
              <p:sp>
                <p:nvSpPr>
                  <p:cNvPr id="232" name="Freeform 101"/>
                  <p:cNvSpPr>
                    <a:spLocks noEditPoints="1"/>
                  </p:cNvSpPr>
                  <p:nvPr/>
                </p:nvSpPr>
                <p:spPr bwMode="auto">
                  <a:xfrm>
                    <a:off x="10647363" y="2965451"/>
                    <a:ext cx="493713" cy="225425"/>
                  </a:xfrm>
                  <a:custGeom>
                    <a:avLst/>
                    <a:gdLst>
                      <a:gd name="T0" fmla="*/ 1933 w 2485"/>
                      <a:gd name="T1" fmla="*/ 548 h 1135"/>
                      <a:gd name="T2" fmla="*/ 1713 w 2485"/>
                      <a:gd name="T3" fmla="*/ 390 h 1135"/>
                      <a:gd name="T4" fmla="*/ 1481 w 2485"/>
                      <a:gd name="T5" fmla="*/ 266 h 1135"/>
                      <a:gd name="T6" fmla="*/ 1233 w 2485"/>
                      <a:gd name="T7" fmla="*/ 180 h 1135"/>
                      <a:gd name="T8" fmla="*/ 966 w 2485"/>
                      <a:gd name="T9" fmla="*/ 140 h 1135"/>
                      <a:gd name="T10" fmla="*/ 665 w 2485"/>
                      <a:gd name="T11" fmla="*/ 143 h 1135"/>
                      <a:gd name="T12" fmla="*/ 514 w 2485"/>
                      <a:gd name="T13" fmla="*/ 189 h 1135"/>
                      <a:gd name="T14" fmla="*/ 376 w 2485"/>
                      <a:gd name="T15" fmla="*/ 272 h 1135"/>
                      <a:gd name="T16" fmla="*/ 267 w 2485"/>
                      <a:gd name="T17" fmla="*/ 379 h 1135"/>
                      <a:gd name="T18" fmla="*/ 202 w 2485"/>
                      <a:gd name="T19" fmla="*/ 501 h 1135"/>
                      <a:gd name="T20" fmla="*/ 812 w 2485"/>
                      <a:gd name="T21" fmla="*/ 341 h 1135"/>
                      <a:gd name="T22" fmla="*/ 838 w 2485"/>
                      <a:gd name="T23" fmla="*/ 0 h 1135"/>
                      <a:gd name="T24" fmla="*/ 1076 w 2485"/>
                      <a:gd name="T25" fmla="*/ 19 h 1135"/>
                      <a:gd name="T26" fmla="*/ 1362 w 2485"/>
                      <a:gd name="T27" fmla="*/ 90 h 1135"/>
                      <a:gd name="T28" fmla="*/ 1652 w 2485"/>
                      <a:gd name="T29" fmla="*/ 213 h 1135"/>
                      <a:gd name="T30" fmla="*/ 1915 w 2485"/>
                      <a:gd name="T31" fmla="*/ 380 h 1135"/>
                      <a:gd name="T32" fmla="*/ 2153 w 2485"/>
                      <a:gd name="T33" fmla="*/ 590 h 1135"/>
                      <a:gd name="T34" fmla="*/ 2312 w 2485"/>
                      <a:gd name="T35" fmla="*/ 773 h 1135"/>
                      <a:gd name="T36" fmla="*/ 2417 w 2485"/>
                      <a:gd name="T37" fmla="*/ 945 h 1135"/>
                      <a:gd name="T38" fmla="*/ 2478 w 2485"/>
                      <a:gd name="T39" fmla="*/ 1101 h 1135"/>
                      <a:gd name="T40" fmla="*/ 2242 w 2485"/>
                      <a:gd name="T41" fmla="*/ 1093 h 1135"/>
                      <a:gd name="T42" fmla="*/ 2192 w 2485"/>
                      <a:gd name="T43" fmla="*/ 979 h 1135"/>
                      <a:gd name="T44" fmla="*/ 2104 w 2485"/>
                      <a:gd name="T45" fmla="*/ 887 h 1135"/>
                      <a:gd name="T46" fmla="*/ 1992 w 2485"/>
                      <a:gd name="T47" fmla="*/ 832 h 1135"/>
                      <a:gd name="T48" fmla="*/ 1857 w 2485"/>
                      <a:gd name="T49" fmla="*/ 824 h 1135"/>
                      <a:gd name="T50" fmla="*/ 1730 w 2485"/>
                      <a:gd name="T51" fmla="*/ 858 h 1135"/>
                      <a:gd name="T52" fmla="*/ 1633 w 2485"/>
                      <a:gd name="T53" fmla="*/ 931 h 1135"/>
                      <a:gd name="T54" fmla="*/ 1567 w 2485"/>
                      <a:gd name="T55" fmla="*/ 1040 h 1135"/>
                      <a:gd name="T56" fmla="*/ 907 w 2485"/>
                      <a:gd name="T57" fmla="*/ 1129 h 1135"/>
                      <a:gd name="T58" fmla="*/ 861 w 2485"/>
                      <a:gd name="T59" fmla="*/ 996 h 1135"/>
                      <a:gd name="T60" fmla="*/ 780 w 2485"/>
                      <a:gd name="T61" fmla="*/ 896 h 1135"/>
                      <a:gd name="T62" fmla="*/ 668 w 2485"/>
                      <a:gd name="T63" fmla="*/ 832 h 1135"/>
                      <a:gd name="T64" fmla="*/ 533 w 2485"/>
                      <a:gd name="T65" fmla="*/ 814 h 1135"/>
                      <a:gd name="T66" fmla="*/ 397 w 2485"/>
                      <a:gd name="T67" fmla="*/ 848 h 1135"/>
                      <a:gd name="T68" fmla="*/ 288 w 2485"/>
                      <a:gd name="T69" fmla="*/ 930 h 1135"/>
                      <a:gd name="T70" fmla="*/ 220 w 2485"/>
                      <a:gd name="T71" fmla="*/ 1038 h 1135"/>
                      <a:gd name="T72" fmla="*/ 3 w 2485"/>
                      <a:gd name="T73" fmla="*/ 1124 h 1135"/>
                      <a:gd name="T74" fmla="*/ 3 w 2485"/>
                      <a:gd name="T75" fmla="*/ 987 h 1135"/>
                      <a:gd name="T76" fmla="*/ 48 w 2485"/>
                      <a:gd name="T77" fmla="*/ 639 h 1135"/>
                      <a:gd name="T78" fmla="*/ 122 w 2485"/>
                      <a:gd name="T79" fmla="*/ 404 h 1135"/>
                      <a:gd name="T80" fmla="*/ 219 w 2485"/>
                      <a:gd name="T81" fmla="*/ 251 h 1135"/>
                      <a:gd name="T82" fmla="*/ 352 w 2485"/>
                      <a:gd name="T83" fmla="*/ 135 h 1135"/>
                      <a:gd name="T84" fmla="*/ 522 w 2485"/>
                      <a:gd name="T85" fmla="*/ 54 h 1135"/>
                      <a:gd name="T86" fmla="*/ 759 w 2485"/>
                      <a:gd name="T87" fmla="*/ 4 h 1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2485" h="1135">
                        <a:moveTo>
                          <a:pt x="966" y="140"/>
                        </a:moveTo>
                        <a:lnTo>
                          <a:pt x="966" y="548"/>
                        </a:lnTo>
                        <a:lnTo>
                          <a:pt x="1933" y="548"/>
                        </a:lnTo>
                        <a:lnTo>
                          <a:pt x="1861" y="491"/>
                        </a:lnTo>
                        <a:lnTo>
                          <a:pt x="1787" y="439"/>
                        </a:lnTo>
                        <a:lnTo>
                          <a:pt x="1713" y="390"/>
                        </a:lnTo>
                        <a:lnTo>
                          <a:pt x="1637" y="344"/>
                        </a:lnTo>
                        <a:lnTo>
                          <a:pt x="1560" y="303"/>
                        </a:lnTo>
                        <a:lnTo>
                          <a:pt x="1481" y="266"/>
                        </a:lnTo>
                        <a:lnTo>
                          <a:pt x="1401" y="233"/>
                        </a:lnTo>
                        <a:lnTo>
                          <a:pt x="1318" y="204"/>
                        </a:lnTo>
                        <a:lnTo>
                          <a:pt x="1233" y="180"/>
                        </a:lnTo>
                        <a:lnTo>
                          <a:pt x="1147" y="161"/>
                        </a:lnTo>
                        <a:lnTo>
                          <a:pt x="1057" y="147"/>
                        </a:lnTo>
                        <a:lnTo>
                          <a:pt x="966" y="140"/>
                        </a:lnTo>
                        <a:close/>
                        <a:moveTo>
                          <a:pt x="764" y="135"/>
                        </a:moveTo>
                        <a:lnTo>
                          <a:pt x="714" y="136"/>
                        </a:lnTo>
                        <a:lnTo>
                          <a:pt x="665" y="143"/>
                        </a:lnTo>
                        <a:lnTo>
                          <a:pt x="614" y="154"/>
                        </a:lnTo>
                        <a:lnTo>
                          <a:pt x="563" y="170"/>
                        </a:lnTo>
                        <a:lnTo>
                          <a:pt x="514" y="189"/>
                        </a:lnTo>
                        <a:lnTo>
                          <a:pt x="466" y="214"/>
                        </a:lnTo>
                        <a:lnTo>
                          <a:pt x="420" y="241"/>
                        </a:lnTo>
                        <a:lnTo>
                          <a:pt x="376" y="272"/>
                        </a:lnTo>
                        <a:lnTo>
                          <a:pt x="336" y="306"/>
                        </a:lnTo>
                        <a:lnTo>
                          <a:pt x="300" y="341"/>
                        </a:lnTo>
                        <a:lnTo>
                          <a:pt x="267" y="379"/>
                        </a:lnTo>
                        <a:lnTo>
                          <a:pt x="240" y="418"/>
                        </a:lnTo>
                        <a:lnTo>
                          <a:pt x="218" y="459"/>
                        </a:lnTo>
                        <a:lnTo>
                          <a:pt x="202" y="501"/>
                        </a:lnTo>
                        <a:lnTo>
                          <a:pt x="192" y="543"/>
                        </a:lnTo>
                        <a:lnTo>
                          <a:pt x="812" y="543"/>
                        </a:lnTo>
                        <a:lnTo>
                          <a:pt x="812" y="341"/>
                        </a:lnTo>
                        <a:lnTo>
                          <a:pt x="812" y="141"/>
                        </a:lnTo>
                        <a:lnTo>
                          <a:pt x="764" y="135"/>
                        </a:lnTo>
                        <a:close/>
                        <a:moveTo>
                          <a:pt x="838" y="0"/>
                        </a:moveTo>
                        <a:lnTo>
                          <a:pt x="917" y="2"/>
                        </a:lnTo>
                        <a:lnTo>
                          <a:pt x="996" y="8"/>
                        </a:lnTo>
                        <a:lnTo>
                          <a:pt x="1076" y="19"/>
                        </a:lnTo>
                        <a:lnTo>
                          <a:pt x="1154" y="34"/>
                        </a:lnTo>
                        <a:lnTo>
                          <a:pt x="1261" y="59"/>
                        </a:lnTo>
                        <a:lnTo>
                          <a:pt x="1362" y="90"/>
                        </a:lnTo>
                        <a:lnTo>
                          <a:pt x="1462" y="125"/>
                        </a:lnTo>
                        <a:lnTo>
                          <a:pt x="1558" y="166"/>
                        </a:lnTo>
                        <a:lnTo>
                          <a:pt x="1652" y="213"/>
                        </a:lnTo>
                        <a:lnTo>
                          <a:pt x="1743" y="264"/>
                        </a:lnTo>
                        <a:lnTo>
                          <a:pt x="1830" y="319"/>
                        </a:lnTo>
                        <a:lnTo>
                          <a:pt x="1915" y="380"/>
                        </a:lnTo>
                        <a:lnTo>
                          <a:pt x="1997" y="445"/>
                        </a:lnTo>
                        <a:lnTo>
                          <a:pt x="2076" y="516"/>
                        </a:lnTo>
                        <a:lnTo>
                          <a:pt x="2153" y="590"/>
                        </a:lnTo>
                        <a:lnTo>
                          <a:pt x="2227" y="668"/>
                        </a:lnTo>
                        <a:lnTo>
                          <a:pt x="2271" y="719"/>
                        </a:lnTo>
                        <a:lnTo>
                          <a:pt x="2312" y="773"/>
                        </a:lnTo>
                        <a:lnTo>
                          <a:pt x="2351" y="827"/>
                        </a:lnTo>
                        <a:lnTo>
                          <a:pt x="2385" y="885"/>
                        </a:lnTo>
                        <a:lnTo>
                          <a:pt x="2417" y="945"/>
                        </a:lnTo>
                        <a:lnTo>
                          <a:pt x="2444" y="1005"/>
                        </a:lnTo>
                        <a:lnTo>
                          <a:pt x="2468" y="1069"/>
                        </a:lnTo>
                        <a:lnTo>
                          <a:pt x="2478" y="1101"/>
                        </a:lnTo>
                        <a:lnTo>
                          <a:pt x="2485" y="1135"/>
                        </a:lnTo>
                        <a:lnTo>
                          <a:pt x="2251" y="1135"/>
                        </a:lnTo>
                        <a:lnTo>
                          <a:pt x="2242" y="1093"/>
                        </a:lnTo>
                        <a:lnTo>
                          <a:pt x="2230" y="1053"/>
                        </a:lnTo>
                        <a:lnTo>
                          <a:pt x="2213" y="1015"/>
                        </a:lnTo>
                        <a:lnTo>
                          <a:pt x="2192" y="979"/>
                        </a:lnTo>
                        <a:lnTo>
                          <a:pt x="2168" y="946"/>
                        </a:lnTo>
                        <a:lnTo>
                          <a:pt x="2138" y="915"/>
                        </a:lnTo>
                        <a:lnTo>
                          <a:pt x="2104" y="887"/>
                        </a:lnTo>
                        <a:lnTo>
                          <a:pt x="2069" y="864"/>
                        </a:lnTo>
                        <a:lnTo>
                          <a:pt x="2031" y="845"/>
                        </a:lnTo>
                        <a:lnTo>
                          <a:pt x="1992" y="832"/>
                        </a:lnTo>
                        <a:lnTo>
                          <a:pt x="1950" y="823"/>
                        </a:lnTo>
                        <a:lnTo>
                          <a:pt x="1907" y="821"/>
                        </a:lnTo>
                        <a:lnTo>
                          <a:pt x="1857" y="824"/>
                        </a:lnTo>
                        <a:lnTo>
                          <a:pt x="1811" y="831"/>
                        </a:lnTo>
                        <a:lnTo>
                          <a:pt x="1769" y="843"/>
                        </a:lnTo>
                        <a:lnTo>
                          <a:pt x="1730" y="858"/>
                        </a:lnTo>
                        <a:lnTo>
                          <a:pt x="1694" y="879"/>
                        </a:lnTo>
                        <a:lnTo>
                          <a:pt x="1662" y="904"/>
                        </a:lnTo>
                        <a:lnTo>
                          <a:pt x="1633" y="931"/>
                        </a:lnTo>
                        <a:lnTo>
                          <a:pt x="1608" y="963"/>
                        </a:lnTo>
                        <a:lnTo>
                          <a:pt x="1586" y="1000"/>
                        </a:lnTo>
                        <a:lnTo>
                          <a:pt x="1567" y="1040"/>
                        </a:lnTo>
                        <a:lnTo>
                          <a:pt x="1551" y="1083"/>
                        </a:lnTo>
                        <a:lnTo>
                          <a:pt x="1538" y="1129"/>
                        </a:lnTo>
                        <a:lnTo>
                          <a:pt x="907" y="1129"/>
                        </a:lnTo>
                        <a:lnTo>
                          <a:pt x="897" y="1082"/>
                        </a:lnTo>
                        <a:lnTo>
                          <a:pt x="881" y="1037"/>
                        </a:lnTo>
                        <a:lnTo>
                          <a:pt x="861" y="996"/>
                        </a:lnTo>
                        <a:lnTo>
                          <a:pt x="838" y="959"/>
                        </a:lnTo>
                        <a:lnTo>
                          <a:pt x="811" y="926"/>
                        </a:lnTo>
                        <a:lnTo>
                          <a:pt x="780" y="896"/>
                        </a:lnTo>
                        <a:lnTo>
                          <a:pt x="745" y="869"/>
                        </a:lnTo>
                        <a:lnTo>
                          <a:pt x="708" y="848"/>
                        </a:lnTo>
                        <a:lnTo>
                          <a:pt x="668" y="832"/>
                        </a:lnTo>
                        <a:lnTo>
                          <a:pt x="626" y="821"/>
                        </a:lnTo>
                        <a:lnTo>
                          <a:pt x="581" y="814"/>
                        </a:lnTo>
                        <a:lnTo>
                          <a:pt x="533" y="814"/>
                        </a:lnTo>
                        <a:lnTo>
                          <a:pt x="487" y="820"/>
                        </a:lnTo>
                        <a:lnTo>
                          <a:pt x="441" y="831"/>
                        </a:lnTo>
                        <a:lnTo>
                          <a:pt x="397" y="848"/>
                        </a:lnTo>
                        <a:lnTo>
                          <a:pt x="355" y="873"/>
                        </a:lnTo>
                        <a:lnTo>
                          <a:pt x="319" y="899"/>
                        </a:lnTo>
                        <a:lnTo>
                          <a:pt x="288" y="930"/>
                        </a:lnTo>
                        <a:lnTo>
                          <a:pt x="260" y="963"/>
                        </a:lnTo>
                        <a:lnTo>
                          <a:pt x="238" y="1000"/>
                        </a:lnTo>
                        <a:lnTo>
                          <a:pt x="220" y="1038"/>
                        </a:lnTo>
                        <a:lnTo>
                          <a:pt x="206" y="1079"/>
                        </a:lnTo>
                        <a:lnTo>
                          <a:pt x="196" y="1124"/>
                        </a:lnTo>
                        <a:lnTo>
                          <a:pt x="3" y="1124"/>
                        </a:lnTo>
                        <a:lnTo>
                          <a:pt x="1" y="1113"/>
                        </a:lnTo>
                        <a:lnTo>
                          <a:pt x="0" y="1104"/>
                        </a:lnTo>
                        <a:lnTo>
                          <a:pt x="3" y="987"/>
                        </a:lnTo>
                        <a:lnTo>
                          <a:pt x="11" y="870"/>
                        </a:lnTo>
                        <a:lnTo>
                          <a:pt x="26" y="754"/>
                        </a:lnTo>
                        <a:lnTo>
                          <a:pt x="48" y="639"/>
                        </a:lnTo>
                        <a:lnTo>
                          <a:pt x="77" y="524"/>
                        </a:lnTo>
                        <a:lnTo>
                          <a:pt x="98" y="463"/>
                        </a:lnTo>
                        <a:lnTo>
                          <a:pt x="122" y="404"/>
                        </a:lnTo>
                        <a:lnTo>
                          <a:pt x="151" y="349"/>
                        </a:lnTo>
                        <a:lnTo>
                          <a:pt x="183" y="299"/>
                        </a:lnTo>
                        <a:lnTo>
                          <a:pt x="219" y="251"/>
                        </a:lnTo>
                        <a:lnTo>
                          <a:pt x="259" y="209"/>
                        </a:lnTo>
                        <a:lnTo>
                          <a:pt x="303" y="170"/>
                        </a:lnTo>
                        <a:lnTo>
                          <a:pt x="352" y="135"/>
                        </a:lnTo>
                        <a:lnTo>
                          <a:pt x="405" y="104"/>
                        </a:lnTo>
                        <a:lnTo>
                          <a:pt x="461" y="77"/>
                        </a:lnTo>
                        <a:lnTo>
                          <a:pt x="522" y="54"/>
                        </a:lnTo>
                        <a:lnTo>
                          <a:pt x="601" y="30"/>
                        </a:lnTo>
                        <a:lnTo>
                          <a:pt x="680" y="14"/>
                        </a:lnTo>
                        <a:lnTo>
                          <a:pt x="759" y="4"/>
                        </a:lnTo>
                        <a:lnTo>
                          <a:pt x="838" y="0"/>
                        </a:lnTo>
                        <a:close/>
                      </a:path>
                    </a:pathLst>
                  </a:custGeom>
                  <a:solidFill>
                    <a:srgbClr val="84BA1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l-SI" dirty="0"/>
                  </a:p>
                </p:txBody>
              </p:sp>
            </p:grpSp>
          </p:grpSp>
          <p:sp>
            <p:nvSpPr>
              <p:cNvPr id="223" name="private car"/>
              <p:cNvSpPr/>
              <p:nvPr/>
            </p:nvSpPr>
            <p:spPr>
              <a:xfrm>
                <a:off x="7427521" y="4405711"/>
                <a:ext cx="688010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private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4" name="Straight Connector 223"/>
              <p:cNvCxnSpPr>
                <a:cxnSpLocks/>
                <a:endCxn id="226" idx="56"/>
              </p:cNvCxnSpPr>
              <p:nvPr/>
            </p:nvCxnSpPr>
            <p:spPr>
              <a:xfrm>
                <a:off x="7568578" y="3252788"/>
                <a:ext cx="104398" cy="579799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>
              <a:off x="7946755" y="3573243"/>
              <a:ext cx="576950" cy="1626397"/>
              <a:chOff x="7946755" y="3573243"/>
              <a:chExt cx="576950" cy="1626397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7946755" y="4439912"/>
                <a:ext cx="576950" cy="576948"/>
                <a:chOff x="8439150" y="3835400"/>
                <a:chExt cx="720725" cy="720725"/>
              </a:xfrm>
              <a:solidFill>
                <a:srgbClr val="84BA1F"/>
              </a:solidFill>
            </p:grpSpPr>
            <p:sp>
              <p:nvSpPr>
                <p:cNvPr id="218" name="Freeform 55"/>
                <p:cNvSpPr>
                  <a:spLocks noEditPoints="1"/>
                </p:cNvSpPr>
                <p:nvPr/>
              </p:nvSpPr>
              <p:spPr bwMode="auto">
                <a:xfrm>
                  <a:off x="8599488" y="3970338"/>
                  <a:ext cx="400050" cy="400050"/>
                </a:xfrm>
                <a:custGeom>
                  <a:avLst/>
                  <a:gdLst>
                    <a:gd name="T0" fmla="*/ 683 w 2017"/>
                    <a:gd name="T1" fmla="*/ 1705 h 2020"/>
                    <a:gd name="T2" fmla="*/ 800 w 2017"/>
                    <a:gd name="T3" fmla="*/ 1794 h 2020"/>
                    <a:gd name="T4" fmla="*/ 860 w 2017"/>
                    <a:gd name="T5" fmla="*/ 1664 h 2020"/>
                    <a:gd name="T6" fmla="*/ 1213 w 2017"/>
                    <a:gd name="T7" fmla="*/ 1612 h 2020"/>
                    <a:gd name="T8" fmla="*/ 1145 w 2017"/>
                    <a:gd name="T9" fmla="*/ 1728 h 2020"/>
                    <a:gd name="T10" fmla="*/ 1281 w 2017"/>
                    <a:gd name="T11" fmla="*/ 1783 h 2020"/>
                    <a:gd name="T12" fmla="*/ 1301 w 2017"/>
                    <a:gd name="T13" fmla="*/ 1636 h 2020"/>
                    <a:gd name="T14" fmla="*/ 222 w 2017"/>
                    <a:gd name="T15" fmla="*/ 1460 h 2020"/>
                    <a:gd name="T16" fmla="*/ 181 w 2017"/>
                    <a:gd name="T17" fmla="*/ 1799 h 2020"/>
                    <a:gd name="T18" fmla="*/ 318 w 2017"/>
                    <a:gd name="T19" fmla="*/ 1878 h 2020"/>
                    <a:gd name="T20" fmla="*/ 402 w 2017"/>
                    <a:gd name="T21" fmla="*/ 1664 h 2020"/>
                    <a:gd name="T22" fmla="*/ 340 w 2017"/>
                    <a:gd name="T23" fmla="*/ 1450 h 2020"/>
                    <a:gd name="T24" fmla="*/ 1646 w 2017"/>
                    <a:gd name="T25" fmla="*/ 1475 h 2020"/>
                    <a:gd name="T26" fmla="*/ 1636 w 2017"/>
                    <a:gd name="T27" fmla="*/ 1816 h 2020"/>
                    <a:gd name="T28" fmla="*/ 1783 w 2017"/>
                    <a:gd name="T29" fmla="*/ 1865 h 2020"/>
                    <a:gd name="T30" fmla="*/ 1846 w 2017"/>
                    <a:gd name="T31" fmla="*/ 1552 h 2020"/>
                    <a:gd name="T32" fmla="*/ 1736 w 2017"/>
                    <a:gd name="T33" fmla="*/ 1432 h 2020"/>
                    <a:gd name="T34" fmla="*/ 422 w 2017"/>
                    <a:gd name="T35" fmla="*/ 1316 h 2020"/>
                    <a:gd name="T36" fmla="*/ 463 w 2017"/>
                    <a:gd name="T37" fmla="*/ 1363 h 2020"/>
                    <a:gd name="T38" fmla="*/ 1573 w 2017"/>
                    <a:gd name="T39" fmla="*/ 1361 h 2020"/>
                    <a:gd name="T40" fmla="*/ 1581 w 2017"/>
                    <a:gd name="T41" fmla="*/ 1296 h 2020"/>
                    <a:gd name="T42" fmla="*/ 482 w 2017"/>
                    <a:gd name="T43" fmla="*/ 1287 h 2020"/>
                    <a:gd name="T44" fmla="*/ 234 w 2017"/>
                    <a:gd name="T45" fmla="*/ 170 h 2020"/>
                    <a:gd name="T46" fmla="*/ 134 w 2017"/>
                    <a:gd name="T47" fmla="*/ 378 h 2020"/>
                    <a:gd name="T48" fmla="*/ 161 w 2017"/>
                    <a:gd name="T49" fmla="*/ 1123 h 2020"/>
                    <a:gd name="T50" fmla="*/ 201 w 2017"/>
                    <a:gd name="T51" fmla="*/ 1001 h 2020"/>
                    <a:gd name="T52" fmla="*/ 354 w 2017"/>
                    <a:gd name="T53" fmla="*/ 859 h 2020"/>
                    <a:gd name="T54" fmla="*/ 322 w 2017"/>
                    <a:gd name="T55" fmla="*/ 697 h 2020"/>
                    <a:gd name="T56" fmla="*/ 436 w 2017"/>
                    <a:gd name="T57" fmla="*/ 526 h 2020"/>
                    <a:gd name="T58" fmla="*/ 623 w 2017"/>
                    <a:gd name="T59" fmla="*/ 577 h 2020"/>
                    <a:gd name="T60" fmla="*/ 650 w 2017"/>
                    <a:gd name="T61" fmla="*/ 758 h 2020"/>
                    <a:gd name="T62" fmla="*/ 633 w 2017"/>
                    <a:gd name="T63" fmla="*/ 860 h 2020"/>
                    <a:gd name="T64" fmla="*/ 751 w 2017"/>
                    <a:gd name="T65" fmla="*/ 929 h 2020"/>
                    <a:gd name="T66" fmla="*/ 899 w 2017"/>
                    <a:gd name="T67" fmla="*/ 824 h 2020"/>
                    <a:gd name="T68" fmla="*/ 837 w 2017"/>
                    <a:gd name="T69" fmla="*/ 648 h 2020"/>
                    <a:gd name="T70" fmla="*/ 964 w 2017"/>
                    <a:gd name="T71" fmla="*/ 521 h 2020"/>
                    <a:gd name="T72" fmla="*/ 1139 w 2017"/>
                    <a:gd name="T73" fmla="*/ 584 h 2020"/>
                    <a:gd name="T74" fmla="*/ 1149 w 2017"/>
                    <a:gd name="T75" fmla="*/ 778 h 2020"/>
                    <a:gd name="T76" fmla="*/ 1213 w 2017"/>
                    <a:gd name="T77" fmla="*/ 891 h 2020"/>
                    <a:gd name="T78" fmla="*/ 1415 w 2017"/>
                    <a:gd name="T79" fmla="*/ 852 h 2020"/>
                    <a:gd name="T80" fmla="*/ 1357 w 2017"/>
                    <a:gd name="T81" fmla="*/ 668 h 2020"/>
                    <a:gd name="T82" fmla="*/ 1500 w 2017"/>
                    <a:gd name="T83" fmla="*/ 520 h 2020"/>
                    <a:gd name="T84" fmla="*/ 1676 w 2017"/>
                    <a:gd name="T85" fmla="*/ 599 h 2020"/>
                    <a:gd name="T86" fmla="*/ 1671 w 2017"/>
                    <a:gd name="T87" fmla="*/ 784 h 2020"/>
                    <a:gd name="T88" fmla="*/ 1740 w 2017"/>
                    <a:gd name="T89" fmla="*/ 892 h 2020"/>
                    <a:gd name="T90" fmla="*/ 1832 w 2017"/>
                    <a:gd name="T91" fmla="*/ 1099 h 2020"/>
                    <a:gd name="T92" fmla="*/ 1883 w 2017"/>
                    <a:gd name="T93" fmla="*/ 669 h 2020"/>
                    <a:gd name="T94" fmla="*/ 1802 w 2017"/>
                    <a:gd name="T95" fmla="*/ 188 h 2020"/>
                    <a:gd name="T96" fmla="*/ 1729 w 2017"/>
                    <a:gd name="T97" fmla="*/ 0 h 2020"/>
                    <a:gd name="T98" fmla="*/ 1956 w 2017"/>
                    <a:gd name="T99" fmla="*/ 100 h 2020"/>
                    <a:gd name="T100" fmla="*/ 2017 w 2017"/>
                    <a:gd name="T101" fmla="*/ 896 h 2020"/>
                    <a:gd name="T102" fmla="*/ 1995 w 2017"/>
                    <a:gd name="T103" fmla="*/ 1814 h 2020"/>
                    <a:gd name="T104" fmla="*/ 1801 w 2017"/>
                    <a:gd name="T105" fmla="*/ 1997 h 2020"/>
                    <a:gd name="T106" fmla="*/ 324 w 2017"/>
                    <a:gd name="T107" fmla="*/ 2018 h 2020"/>
                    <a:gd name="T108" fmla="*/ 48 w 2017"/>
                    <a:gd name="T109" fmla="*/ 1871 h 2020"/>
                    <a:gd name="T110" fmla="*/ 1 w 2017"/>
                    <a:gd name="T111" fmla="*/ 1407 h 2020"/>
                    <a:gd name="T112" fmla="*/ 1 w 2017"/>
                    <a:gd name="T113" fmla="*/ 366 h 2020"/>
                    <a:gd name="T114" fmla="*/ 73 w 2017"/>
                    <a:gd name="T115" fmla="*/ 80 h 2020"/>
                    <a:gd name="T116" fmla="*/ 1729 w 2017"/>
                    <a:gd name="T117" fmla="*/ 0 h 20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17" h="2020">
                      <a:moveTo>
                        <a:pt x="776" y="1611"/>
                      </a:moveTo>
                      <a:lnTo>
                        <a:pt x="752" y="1614"/>
                      </a:lnTo>
                      <a:lnTo>
                        <a:pt x="730" y="1624"/>
                      </a:lnTo>
                      <a:lnTo>
                        <a:pt x="711" y="1638"/>
                      </a:lnTo>
                      <a:lnTo>
                        <a:pt x="695" y="1657"/>
                      </a:lnTo>
                      <a:lnTo>
                        <a:pt x="686" y="1679"/>
                      </a:lnTo>
                      <a:lnTo>
                        <a:pt x="683" y="1705"/>
                      </a:lnTo>
                      <a:lnTo>
                        <a:pt x="686" y="1729"/>
                      </a:lnTo>
                      <a:lnTo>
                        <a:pt x="695" y="1751"/>
                      </a:lnTo>
                      <a:lnTo>
                        <a:pt x="709" y="1770"/>
                      </a:lnTo>
                      <a:lnTo>
                        <a:pt x="727" y="1784"/>
                      </a:lnTo>
                      <a:lnTo>
                        <a:pt x="749" y="1794"/>
                      </a:lnTo>
                      <a:lnTo>
                        <a:pt x="775" y="1798"/>
                      </a:lnTo>
                      <a:lnTo>
                        <a:pt x="800" y="1794"/>
                      </a:lnTo>
                      <a:lnTo>
                        <a:pt x="824" y="1785"/>
                      </a:lnTo>
                      <a:lnTo>
                        <a:pt x="842" y="1772"/>
                      </a:lnTo>
                      <a:lnTo>
                        <a:pt x="857" y="1753"/>
                      </a:lnTo>
                      <a:lnTo>
                        <a:pt x="866" y="1731"/>
                      </a:lnTo>
                      <a:lnTo>
                        <a:pt x="870" y="1707"/>
                      </a:lnTo>
                      <a:lnTo>
                        <a:pt x="868" y="1685"/>
                      </a:lnTo>
                      <a:lnTo>
                        <a:pt x="860" y="1664"/>
                      </a:lnTo>
                      <a:lnTo>
                        <a:pt x="849" y="1646"/>
                      </a:lnTo>
                      <a:lnTo>
                        <a:pt x="835" y="1632"/>
                      </a:lnTo>
                      <a:lnTo>
                        <a:pt x="817" y="1620"/>
                      </a:lnTo>
                      <a:lnTo>
                        <a:pt x="797" y="1613"/>
                      </a:lnTo>
                      <a:lnTo>
                        <a:pt x="776" y="1611"/>
                      </a:lnTo>
                      <a:close/>
                      <a:moveTo>
                        <a:pt x="1234" y="1610"/>
                      </a:moveTo>
                      <a:lnTo>
                        <a:pt x="1213" y="1612"/>
                      </a:lnTo>
                      <a:lnTo>
                        <a:pt x="1193" y="1619"/>
                      </a:lnTo>
                      <a:lnTo>
                        <a:pt x="1176" y="1630"/>
                      </a:lnTo>
                      <a:lnTo>
                        <a:pt x="1162" y="1644"/>
                      </a:lnTo>
                      <a:lnTo>
                        <a:pt x="1151" y="1661"/>
                      </a:lnTo>
                      <a:lnTo>
                        <a:pt x="1144" y="1680"/>
                      </a:lnTo>
                      <a:lnTo>
                        <a:pt x="1142" y="1703"/>
                      </a:lnTo>
                      <a:lnTo>
                        <a:pt x="1145" y="1728"/>
                      </a:lnTo>
                      <a:lnTo>
                        <a:pt x="1154" y="1750"/>
                      </a:lnTo>
                      <a:lnTo>
                        <a:pt x="1168" y="1769"/>
                      </a:lnTo>
                      <a:lnTo>
                        <a:pt x="1187" y="1783"/>
                      </a:lnTo>
                      <a:lnTo>
                        <a:pt x="1208" y="1793"/>
                      </a:lnTo>
                      <a:lnTo>
                        <a:pt x="1234" y="1796"/>
                      </a:lnTo>
                      <a:lnTo>
                        <a:pt x="1259" y="1793"/>
                      </a:lnTo>
                      <a:lnTo>
                        <a:pt x="1281" y="1783"/>
                      </a:lnTo>
                      <a:lnTo>
                        <a:pt x="1301" y="1769"/>
                      </a:lnTo>
                      <a:lnTo>
                        <a:pt x="1317" y="1749"/>
                      </a:lnTo>
                      <a:lnTo>
                        <a:pt x="1325" y="1727"/>
                      </a:lnTo>
                      <a:lnTo>
                        <a:pt x="1329" y="1701"/>
                      </a:lnTo>
                      <a:lnTo>
                        <a:pt x="1325" y="1677"/>
                      </a:lnTo>
                      <a:lnTo>
                        <a:pt x="1315" y="1655"/>
                      </a:lnTo>
                      <a:lnTo>
                        <a:pt x="1301" y="1636"/>
                      </a:lnTo>
                      <a:lnTo>
                        <a:pt x="1281" y="1622"/>
                      </a:lnTo>
                      <a:lnTo>
                        <a:pt x="1259" y="1613"/>
                      </a:lnTo>
                      <a:lnTo>
                        <a:pt x="1234" y="1610"/>
                      </a:lnTo>
                      <a:close/>
                      <a:moveTo>
                        <a:pt x="292" y="1438"/>
                      </a:moveTo>
                      <a:lnTo>
                        <a:pt x="266" y="1439"/>
                      </a:lnTo>
                      <a:lnTo>
                        <a:pt x="243" y="1447"/>
                      </a:lnTo>
                      <a:lnTo>
                        <a:pt x="222" y="1460"/>
                      </a:lnTo>
                      <a:lnTo>
                        <a:pt x="203" y="1477"/>
                      </a:lnTo>
                      <a:lnTo>
                        <a:pt x="189" y="1498"/>
                      </a:lnTo>
                      <a:lnTo>
                        <a:pt x="180" y="1522"/>
                      </a:lnTo>
                      <a:lnTo>
                        <a:pt x="176" y="1549"/>
                      </a:lnTo>
                      <a:lnTo>
                        <a:pt x="175" y="1661"/>
                      </a:lnTo>
                      <a:lnTo>
                        <a:pt x="177" y="1772"/>
                      </a:lnTo>
                      <a:lnTo>
                        <a:pt x="181" y="1799"/>
                      </a:lnTo>
                      <a:lnTo>
                        <a:pt x="190" y="1822"/>
                      </a:lnTo>
                      <a:lnTo>
                        <a:pt x="204" y="1843"/>
                      </a:lnTo>
                      <a:lnTo>
                        <a:pt x="222" y="1859"/>
                      </a:lnTo>
                      <a:lnTo>
                        <a:pt x="243" y="1873"/>
                      </a:lnTo>
                      <a:lnTo>
                        <a:pt x="266" y="1880"/>
                      </a:lnTo>
                      <a:lnTo>
                        <a:pt x="292" y="1883"/>
                      </a:lnTo>
                      <a:lnTo>
                        <a:pt x="318" y="1878"/>
                      </a:lnTo>
                      <a:lnTo>
                        <a:pt x="342" y="1869"/>
                      </a:lnTo>
                      <a:lnTo>
                        <a:pt x="361" y="1855"/>
                      </a:lnTo>
                      <a:lnTo>
                        <a:pt x="378" y="1837"/>
                      </a:lnTo>
                      <a:lnTo>
                        <a:pt x="391" y="1815"/>
                      </a:lnTo>
                      <a:lnTo>
                        <a:pt x="399" y="1791"/>
                      </a:lnTo>
                      <a:lnTo>
                        <a:pt x="402" y="1763"/>
                      </a:lnTo>
                      <a:lnTo>
                        <a:pt x="402" y="1664"/>
                      </a:lnTo>
                      <a:lnTo>
                        <a:pt x="402" y="1609"/>
                      </a:lnTo>
                      <a:lnTo>
                        <a:pt x="401" y="1553"/>
                      </a:lnTo>
                      <a:lnTo>
                        <a:pt x="398" y="1527"/>
                      </a:lnTo>
                      <a:lnTo>
                        <a:pt x="390" y="1502"/>
                      </a:lnTo>
                      <a:lnTo>
                        <a:pt x="377" y="1481"/>
                      </a:lnTo>
                      <a:lnTo>
                        <a:pt x="360" y="1464"/>
                      </a:lnTo>
                      <a:lnTo>
                        <a:pt x="340" y="1450"/>
                      </a:lnTo>
                      <a:lnTo>
                        <a:pt x="317" y="1442"/>
                      </a:lnTo>
                      <a:lnTo>
                        <a:pt x="292" y="1438"/>
                      </a:lnTo>
                      <a:close/>
                      <a:moveTo>
                        <a:pt x="1736" y="1432"/>
                      </a:moveTo>
                      <a:lnTo>
                        <a:pt x="1709" y="1434"/>
                      </a:lnTo>
                      <a:lnTo>
                        <a:pt x="1685" y="1443"/>
                      </a:lnTo>
                      <a:lnTo>
                        <a:pt x="1663" y="1456"/>
                      </a:lnTo>
                      <a:lnTo>
                        <a:pt x="1646" y="1475"/>
                      </a:lnTo>
                      <a:lnTo>
                        <a:pt x="1632" y="1497"/>
                      </a:lnTo>
                      <a:lnTo>
                        <a:pt x="1624" y="1523"/>
                      </a:lnTo>
                      <a:lnTo>
                        <a:pt x="1621" y="1553"/>
                      </a:lnTo>
                      <a:lnTo>
                        <a:pt x="1621" y="1662"/>
                      </a:lnTo>
                      <a:lnTo>
                        <a:pt x="1624" y="1770"/>
                      </a:lnTo>
                      <a:lnTo>
                        <a:pt x="1627" y="1794"/>
                      </a:lnTo>
                      <a:lnTo>
                        <a:pt x="1636" y="1816"/>
                      </a:lnTo>
                      <a:lnTo>
                        <a:pt x="1649" y="1836"/>
                      </a:lnTo>
                      <a:lnTo>
                        <a:pt x="1667" y="1853"/>
                      </a:lnTo>
                      <a:lnTo>
                        <a:pt x="1687" y="1865"/>
                      </a:lnTo>
                      <a:lnTo>
                        <a:pt x="1710" y="1873"/>
                      </a:lnTo>
                      <a:lnTo>
                        <a:pt x="1734" y="1876"/>
                      </a:lnTo>
                      <a:lnTo>
                        <a:pt x="1760" y="1873"/>
                      </a:lnTo>
                      <a:lnTo>
                        <a:pt x="1783" y="1865"/>
                      </a:lnTo>
                      <a:lnTo>
                        <a:pt x="1804" y="1852"/>
                      </a:lnTo>
                      <a:lnTo>
                        <a:pt x="1821" y="1835"/>
                      </a:lnTo>
                      <a:lnTo>
                        <a:pt x="1834" y="1814"/>
                      </a:lnTo>
                      <a:lnTo>
                        <a:pt x="1843" y="1791"/>
                      </a:lnTo>
                      <a:lnTo>
                        <a:pt x="1846" y="1766"/>
                      </a:lnTo>
                      <a:lnTo>
                        <a:pt x="1846" y="1656"/>
                      </a:lnTo>
                      <a:lnTo>
                        <a:pt x="1846" y="1552"/>
                      </a:lnTo>
                      <a:lnTo>
                        <a:pt x="1843" y="1525"/>
                      </a:lnTo>
                      <a:lnTo>
                        <a:pt x="1835" y="1499"/>
                      </a:lnTo>
                      <a:lnTo>
                        <a:pt x="1822" y="1476"/>
                      </a:lnTo>
                      <a:lnTo>
                        <a:pt x="1805" y="1458"/>
                      </a:lnTo>
                      <a:lnTo>
                        <a:pt x="1784" y="1444"/>
                      </a:lnTo>
                      <a:lnTo>
                        <a:pt x="1761" y="1435"/>
                      </a:lnTo>
                      <a:lnTo>
                        <a:pt x="1736" y="1432"/>
                      </a:lnTo>
                      <a:close/>
                      <a:moveTo>
                        <a:pt x="466" y="1286"/>
                      </a:moveTo>
                      <a:lnTo>
                        <a:pt x="459" y="1286"/>
                      </a:lnTo>
                      <a:lnTo>
                        <a:pt x="453" y="1288"/>
                      </a:lnTo>
                      <a:lnTo>
                        <a:pt x="444" y="1295"/>
                      </a:lnTo>
                      <a:lnTo>
                        <a:pt x="436" y="1301"/>
                      </a:lnTo>
                      <a:lnTo>
                        <a:pt x="428" y="1308"/>
                      </a:lnTo>
                      <a:lnTo>
                        <a:pt x="422" y="1316"/>
                      </a:lnTo>
                      <a:lnTo>
                        <a:pt x="420" y="1322"/>
                      </a:lnTo>
                      <a:lnTo>
                        <a:pt x="424" y="1332"/>
                      </a:lnTo>
                      <a:lnTo>
                        <a:pt x="432" y="1343"/>
                      </a:lnTo>
                      <a:lnTo>
                        <a:pt x="442" y="1352"/>
                      </a:lnTo>
                      <a:lnTo>
                        <a:pt x="452" y="1361"/>
                      </a:lnTo>
                      <a:lnTo>
                        <a:pt x="457" y="1363"/>
                      </a:lnTo>
                      <a:lnTo>
                        <a:pt x="463" y="1363"/>
                      </a:lnTo>
                      <a:lnTo>
                        <a:pt x="471" y="1363"/>
                      </a:lnTo>
                      <a:lnTo>
                        <a:pt x="478" y="1362"/>
                      </a:lnTo>
                      <a:lnTo>
                        <a:pt x="1544" y="1362"/>
                      </a:lnTo>
                      <a:lnTo>
                        <a:pt x="1552" y="1363"/>
                      </a:lnTo>
                      <a:lnTo>
                        <a:pt x="1560" y="1363"/>
                      </a:lnTo>
                      <a:lnTo>
                        <a:pt x="1568" y="1363"/>
                      </a:lnTo>
                      <a:lnTo>
                        <a:pt x="1573" y="1361"/>
                      </a:lnTo>
                      <a:lnTo>
                        <a:pt x="1583" y="1352"/>
                      </a:lnTo>
                      <a:lnTo>
                        <a:pt x="1592" y="1342"/>
                      </a:lnTo>
                      <a:lnTo>
                        <a:pt x="1598" y="1332"/>
                      </a:lnTo>
                      <a:lnTo>
                        <a:pt x="1601" y="1321"/>
                      </a:lnTo>
                      <a:lnTo>
                        <a:pt x="1598" y="1313"/>
                      </a:lnTo>
                      <a:lnTo>
                        <a:pt x="1591" y="1305"/>
                      </a:lnTo>
                      <a:lnTo>
                        <a:pt x="1581" y="1296"/>
                      </a:lnTo>
                      <a:lnTo>
                        <a:pt x="1571" y="1289"/>
                      </a:lnTo>
                      <a:lnTo>
                        <a:pt x="1564" y="1287"/>
                      </a:lnTo>
                      <a:lnTo>
                        <a:pt x="1555" y="1286"/>
                      </a:lnTo>
                      <a:lnTo>
                        <a:pt x="1547" y="1287"/>
                      </a:lnTo>
                      <a:lnTo>
                        <a:pt x="1539" y="1287"/>
                      </a:lnTo>
                      <a:lnTo>
                        <a:pt x="1010" y="1287"/>
                      </a:lnTo>
                      <a:lnTo>
                        <a:pt x="482" y="1287"/>
                      </a:lnTo>
                      <a:lnTo>
                        <a:pt x="474" y="1287"/>
                      </a:lnTo>
                      <a:lnTo>
                        <a:pt x="466" y="1286"/>
                      </a:lnTo>
                      <a:close/>
                      <a:moveTo>
                        <a:pt x="388" y="147"/>
                      </a:moveTo>
                      <a:lnTo>
                        <a:pt x="342" y="149"/>
                      </a:lnTo>
                      <a:lnTo>
                        <a:pt x="295" y="154"/>
                      </a:lnTo>
                      <a:lnTo>
                        <a:pt x="263" y="160"/>
                      </a:lnTo>
                      <a:lnTo>
                        <a:pt x="234" y="170"/>
                      </a:lnTo>
                      <a:lnTo>
                        <a:pt x="210" y="185"/>
                      </a:lnTo>
                      <a:lnTo>
                        <a:pt x="189" y="201"/>
                      </a:lnTo>
                      <a:lnTo>
                        <a:pt x="172" y="221"/>
                      </a:lnTo>
                      <a:lnTo>
                        <a:pt x="159" y="246"/>
                      </a:lnTo>
                      <a:lnTo>
                        <a:pt x="149" y="273"/>
                      </a:lnTo>
                      <a:lnTo>
                        <a:pt x="143" y="305"/>
                      </a:lnTo>
                      <a:lnTo>
                        <a:pt x="134" y="378"/>
                      </a:lnTo>
                      <a:lnTo>
                        <a:pt x="130" y="451"/>
                      </a:lnTo>
                      <a:lnTo>
                        <a:pt x="130" y="702"/>
                      </a:lnTo>
                      <a:lnTo>
                        <a:pt x="134" y="952"/>
                      </a:lnTo>
                      <a:lnTo>
                        <a:pt x="138" y="1004"/>
                      </a:lnTo>
                      <a:lnTo>
                        <a:pt x="146" y="1056"/>
                      </a:lnTo>
                      <a:lnTo>
                        <a:pt x="156" y="1107"/>
                      </a:lnTo>
                      <a:lnTo>
                        <a:pt x="161" y="1123"/>
                      </a:lnTo>
                      <a:lnTo>
                        <a:pt x="170" y="1140"/>
                      </a:lnTo>
                      <a:lnTo>
                        <a:pt x="179" y="1155"/>
                      </a:lnTo>
                      <a:lnTo>
                        <a:pt x="181" y="1123"/>
                      </a:lnTo>
                      <a:lnTo>
                        <a:pt x="183" y="1091"/>
                      </a:lnTo>
                      <a:lnTo>
                        <a:pt x="187" y="1060"/>
                      </a:lnTo>
                      <a:lnTo>
                        <a:pt x="192" y="1029"/>
                      </a:lnTo>
                      <a:lnTo>
                        <a:pt x="201" y="1001"/>
                      </a:lnTo>
                      <a:lnTo>
                        <a:pt x="212" y="972"/>
                      </a:lnTo>
                      <a:lnTo>
                        <a:pt x="229" y="944"/>
                      </a:lnTo>
                      <a:lnTo>
                        <a:pt x="250" y="919"/>
                      </a:lnTo>
                      <a:lnTo>
                        <a:pt x="273" y="899"/>
                      </a:lnTo>
                      <a:lnTo>
                        <a:pt x="298" y="882"/>
                      </a:lnTo>
                      <a:lnTo>
                        <a:pt x="325" y="870"/>
                      </a:lnTo>
                      <a:lnTo>
                        <a:pt x="354" y="859"/>
                      </a:lnTo>
                      <a:lnTo>
                        <a:pt x="384" y="851"/>
                      </a:lnTo>
                      <a:lnTo>
                        <a:pt x="415" y="845"/>
                      </a:lnTo>
                      <a:lnTo>
                        <a:pt x="384" y="817"/>
                      </a:lnTo>
                      <a:lnTo>
                        <a:pt x="359" y="788"/>
                      </a:lnTo>
                      <a:lnTo>
                        <a:pt x="340" y="758"/>
                      </a:lnTo>
                      <a:lnTo>
                        <a:pt x="327" y="728"/>
                      </a:lnTo>
                      <a:lnTo>
                        <a:pt x="322" y="697"/>
                      </a:lnTo>
                      <a:lnTo>
                        <a:pt x="322" y="667"/>
                      </a:lnTo>
                      <a:lnTo>
                        <a:pt x="328" y="637"/>
                      </a:lnTo>
                      <a:lnTo>
                        <a:pt x="340" y="607"/>
                      </a:lnTo>
                      <a:lnTo>
                        <a:pt x="360" y="579"/>
                      </a:lnTo>
                      <a:lnTo>
                        <a:pt x="382" y="556"/>
                      </a:lnTo>
                      <a:lnTo>
                        <a:pt x="408" y="540"/>
                      </a:lnTo>
                      <a:lnTo>
                        <a:pt x="436" y="526"/>
                      </a:lnTo>
                      <a:lnTo>
                        <a:pt x="464" y="519"/>
                      </a:lnTo>
                      <a:lnTo>
                        <a:pt x="494" y="516"/>
                      </a:lnTo>
                      <a:lnTo>
                        <a:pt x="524" y="520"/>
                      </a:lnTo>
                      <a:lnTo>
                        <a:pt x="553" y="527"/>
                      </a:lnTo>
                      <a:lnTo>
                        <a:pt x="580" y="540"/>
                      </a:lnTo>
                      <a:lnTo>
                        <a:pt x="605" y="558"/>
                      </a:lnTo>
                      <a:lnTo>
                        <a:pt x="623" y="577"/>
                      </a:lnTo>
                      <a:lnTo>
                        <a:pt x="639" y="598"/>
                      </a:lnTo>
                      <a:lnTo>
                        <a:pt x="651" y="620"/>
                      </a:lnTo>
                      <a:lnTo>
                        <a:pt x="659" y="645"/>
                      </a:lnTo>
                      <a:lnTo>
                        <a:pt x="663" y="671"/>
                      </a:lnTo>
                      <a:lnTo>
                        <a:pt x="663" y="702"/>
                      </a:lnTo>
                      <a:lnTo>
                        <a:pt x="659" y="732"/>
                      </a:lnTo>
                      <a:lnTo>
                        <a:pt x="650" y="758"/>
                      </a:lnTo>
                      <a:lnTo>
                        <a:pt x="636" y="783"/>
                      </a:lnTo>
                      <a:lnTo>
                        <a:pt x="618" y="805"/>
                      </a:lnTo>
                      <a:lnTo>
                        <a:pt x="596" y="826"/>
                      </a:lnTo>
                      <a:lnTo>
                        <a:pt x="569" y="844"/>
                      </a:lnTo>
                      <a:lnTo>
                        <a:pt x="595" y="850"/>
                      </a:lnTo>
                      <a:lnTo>
                        <a:pt x="616" y="855"/>
                      </a:lnTo>
                      <a:lnTo>
                        <a:pt x="633" y="860"/>
                      </a:lnTo>
                      <a:lnTo>
                        <a:pt x="650" y="865"/>
                      </a:lnTo>
                      <a:lnTo>
                        <a:pt x="664" y="871"/>
                      </a:lnTo>
                      <a:lnTo>
                        <a:pt x="678" y="878"/>
                      </a:lnTo>
                      <a:lnTo>
                        <a:pt x="693" y="888"/>
                      </a:lnTo>
                      <a:lnTo>
                        <a:pt x="709" y="899"/>
                      </a:lnTo>
                      <a:lnTo>
                        <a:pt x="728" y="912"/>
                      </a:lnTo>
                      <a:lnTo>
                        <a:pt x="751" y="929"/>
                      </a:lnTo>
                      <a:lnTo>
                        <a:pt x="775" y="905"/>
                      </a:lnTo>
                      <a:lnTo>
                        <a:pt x="801" y="887"/>
                      </a:lnTo>
                      <a:lnTo>
                        <a:pt x="830" y="872"/>
                      </a:lnTo>
                      <a:lnTo>
                        <a:pt x="861" y="860"/>
                      </a:lnTo>
                      <a:lnTo>
                        <a:pt x="893" y="851"/>
                      </a:lnTo>
                      <a:lnTo>
                        <a:pt x="927" y="845"/>
                      </a:lnTo>
                      <a:lnTo>
                        <a:pt x="899" y="824"/>
                      </a:lnTo>
                      <a:lnTo>
                        <a:pt x="876" y="802"/>
                      </a:lnTo>
                      <a:lnTo>
                        <a:pt x="858" y="777"/>
                      </a:lnTo>
                      <a:lnTo>
                        <a:pt x="845" y="752"/>
                      </a:lnTo>
                      <a:lnTo>
                        <a:pt x="836" y="725"/>
                      </a:lnTo>
                      <a:lnTo>
                        <a:pt x="831" y="700"/>
                      </a:lnTo>
                      <a:lnTo>
                        <a:pt x="832" y="673"/>
                      </a:lnTo>
                      <a:lnTo>
                        <a:pt x="837" y="648"/>
                      </a:lnTo>
                      <a:lnTo>
                        <a:pt x="845" y="622"/>
                      </a:lnTo>
                      <a:lnTo>
                        <a:pt x="857" y="599"/>
                      </a:lnTo>
                      <a:lnTo>
                        <a:pt x="871" y="578"/>
                      </a:lnTo>
                      <a:lnTo>
                        <a:pt x="891" y="557"/>
                      </a:lnTo>
                      <a:lnTo>
                        <a:pt x="914" y="542"/>
                      </a:lnTo>
                      <a:lnTo>
                        <a:pt x="939" y="530"/>
                      </a:lnTo>
                      <a:lnTo>
                        <a:pt x="964" y="521"/>
                      </a:lnTo>
                      <a:lnTo>
                        <a:pt x="992" y="517"/>
                      </a:lnTo>
                      <a:lnTo>
                        <a:pt x="1018" y="517"/>
                      </a:lnTo>
                      <a:lnTo>
                        <a:pt x="1046" y="522"/>
                      </a:lnTo>
                      <a:lnTo>
                        <a:pt x="1071" y="531"/>
                      </a:lnTo>
                      <a:lnTo>
                        <a:pt x="1095" y="544"/>
                      </a:lnTo>
                      <a:lnTo>
                        <a:pt x="1119" y="562"/>
                      </a:lnTo>
                      <a:lnTo>
                        <a:pt x="1139" y="584"/>
                      </a:lnTo>
                      <a:lnTo>
                        <a:pt x="1154" y="607"/>
                      </a:lnTo>
                      <a:lnTo>
                        <a:pt x="1166" y="632"/>
                      </a:lnTo>
                      <a:lnTo>
                        <a:pt x="1173" y="660"/>
                      </a:lnTo>
                      <a:lnTo>
                        <a:pt x="1175" y="689"/>
                      </a:lnTo>
                      <a:lnTo>
                        <a:pt x="1172" y="722"/>
                      </a:lnTo>
                      <a:lnTo>
                        <a:pt x="1163" y="752"/>
                      </a:lnTo>
                      <a:lnTo>
                        <a:pt x="1149" y="778"/>
                      </a:lnTo>
                      <a:lnTo>
                        <a:pt x="1130" y="804"/>
                      </a:lnTo>
                      <a:lnTo>
                        <a:pt x="1105" y="826"/>
                      </a:lnTo>
                      <a:lnTo>
                        <a:pt x="1077" y="846"/>
                      </a:lnTo>
                      <a:lnTo>
                        <a:pt x="1114" y="852"/>
                      </a:lnTo>
                      <a:lnTo>
                        <a:pt x="1150" y="862"/>
                      </a:lnTo>
                      <a:lnTo>
                        <a:pt x="1183" y="875"/>
                      </a:lnTo>
                      <a:lnTo>
                        <a:pt x="1213" y="891"/>
                      </a:lnTo>
                      <a:lnTo>
                        <a:pt x="1239" y="911"/>
                      </a:lnTo>
                      <a:lnTo>
                        <a:pt x="1262" y="935"/>
                      </a:lnTo>
                      <a:lnTo>
                        <a:pt x="1292" y="913"/>
                      </a:lnTo>
                      <a:lnTo>
                        <a:pt x="1321" y="893"/>
                      </a:lnTo>
                      <a:lnTo>
                        <a:pt x="1350" y="876"/>
                      </a:lnTo>
                      <a:lnTo>
                        <a:pt x="1382" y="862"/>
                      </a:lnTo>
                      <a:lnTo>
                        <a:pt x="1415" y="852"/>
                      </a:lnTo>
                      <a:lnTo>
                        <a:pt x="1448" y="842"/>
                      </a:lnTo>
                      <a:lnTo>
                        <a:pt x="1418" y="816"/>
                      </a:lnTo>
                      <a:lnTo>
                        <a:pt x="1394" y="788"/>
                      </a:lnTo>
                      <a:lnTo>
                        <a:pt x="1375" y="758"/>
                      </a:lnTo>
                      <a:lnTo>
                        <a:pt x="1363" y="729"/>
                      </a:lnTo>
                      <a:lnTo>
                        <a:pt x="1356" y="698"/>
                      </a:lnTo>
                      <a:lnTo>
                        <a:pt x="1357" y="668"/>
                      </a:lnTo>
                      <a:lnTo>
                        <a:pt x="1364" y="637"/>
                      </a:lnTo>
                      <a:lnTo>
                        <a:pt x="1376" y="608"/>
                      </a:lnTo>
                      <a:lnTo>
                        <a:pt x="1396" y="579"/>
                      </a:lnTo>
                      <a:lnTo>
                        <a:pt x="1418" y="557"/>
                      </a:lnTo>
                      <a:lnTo>
                        <a:pt x="1444" y="540"/>
                      </a:lnTo>
                      <a:lnTo>
                        <a:pt x="1471" y="527"/>
                      </a:lnTo>
                      <a:lnTo>
                        <a:pt x="1500" y="520"/>
                      </a:lnTo>
                      <a:lnTo>
                        <a:pt x="1530" y="516"/>
                      </a:lnTo>
                      <a:lnTo>
                        <a:pt x="1560" y="520"/>
                      </a:lnTo>
                      <a:lnTo>
                        <a:pt x="1589" y="527"/>
                      </a:lnTo>
                      <a:lnTo>
                        <a:pt x="1616" y="540"/>
                      </a:lnTo>
                      <a:lnTo>
                        <a:pt x="1640" y="558"/>
                      </a:lnTo>
                      <a:lnTo>
                        <a:pt x="1659" y="578"/>
                      </a:lnTo>
                      <a:lnTo>
                        <a:pt x="1676" y="599"/>
                      </a:lnTo>
                      <a:lnTo>
                        <a:pt x="1687" y="622"/>
                      </a:lnTo>
                      <a:lnTo>
                        <a:pt x="1695" y="647"/>
                      </a:lnTo>
                      <a:lnTo>
                        <a:pt x="1699" y="674"/>
                      </a:lnTo>
                      <a:lnTo>
                        <a:pt x="1699" y="705"/>
                      </a:lnTo>
                      <a:lnTo>
                        <a:pt x="1694" y="734"/>
                      </a:lnTo>
                      <a:lnTo>
                        <a:pt x="1685" y="760"/>
                      </a:lnTo>
                      <a:lnTo>
                        <a:pt x="1671" y="784"/>
                      </a:lnTo>
                      <a:lnTo>
                        <a:pt x="1653" y="806"/>
                      </a:lnTo>
                      <a:lnTo>
                        <a:pt x="1632" y="826"/>
                      </a:lnTo>
                      <a:lnTo>
                        <a:pt x="1606" y="845"/>
                      </a:lnTo>
                      <a:lnTo>
                        <a:pt x="1647" y="855"/>
                      </a:lnTo>
                      <a:lnTo>
                        <a:pt x="1684" y="866"/>
                      </a:lnTo>
                      <a:lnTo>
                        <a:pt x="1715" y="878"/>
                      </a:lnTo>
                      <a:lnTo>
                        <a:pt x="1740" y="892"/>
                      </a:lnTo>
                      <a:lnTo>
                        <a:pt x="1762" y="909"/>
                      </a:lnTo>
                      <a:lnTo>
                        <a:pt x="1781" y="930"/>
                      </a:lnTo>
                      <a:lnTo>
                        <a:pt x="1795" y="953"/>
                      </a:lnTo>
                      <a:lnTo>
                        <a:pt x="1807" y="982"/>
                      </a:lnTo>
                      <a:lnTo>
                        <a:pt x="1817" y="1015"/>
                      </a:lnTo>
                      <a:lnTo>
                        <a:pt x="1825" y="1054"/>
                      </a:lnTo>
                      <a:lnTo>
                        <a:pt x="1832" y="1099"/>
                      </a:lnTo>
                      <a:lnTo>
                        <a:pt x="1836" y="1151"/>
                      </a:lnTo>
                      <a:lnTo>
                        <a:pt x="1856" y="1120"/>
                      </a:lnTo>
                      <a:lnTo>
                        <a:pt x="1869" y="1088"/>
                      </a:lnTo>
                      <a:lnTo>
                        <a:pt x="1878" y="1056"/>
                      </a:lnTo>
                      <a:lnTo>
                        <a:pt x="1883" y="1024"/>
                      </a:lnTo>
                      <a:lnTo>
                        <a:pt x="1884" y="992"/>
                      </a:lnTo>
                      <a:lnTo>
                        <a:pt x="1883" y="669"/>
                      </a:lnTo>
                      <a:lnTo>
                        <a:pt x="1878" y="347"/>
                      </a:lnTo>
                      <a:lnTo>
                        <a:pt x="1875" y="312"/>
                      </a:lnTo>
                      <a:lnTo>
                        <a:pt x="1868" y="280"/>
                      </a:lnTo>
                      <a:lnTo>
                        <a:pt x="1857" y="252"/>
                      </a:lnTo>
                      <a:lnTo>
                        <a:pt x="1842" y="228"/>
                      </a:lnTo>
                      <a:lnTo>
                        <a:pt x="1824" y="207"/>
                      </a:lnTo>
                      <a:lnTo>
                        <a:pt x="1802" y="188"/>
                      </a:lnTo>
                      <a:lnTo>
                        <a:pt x="1775" y="174"/>
                      </a:lnTo>
                      <a:lnTo>
                        <a:pt x="1747" y="163"/>
                      </a:lnTo>
                      <a:lnTo>
                        <a:pt x="1713" y="155"/>
                      </a:lnTo>
                      <a:lnTo>
                        <a:pt x="1667" y="149"/>
                      </a:lnTo>
                      <a:lnTo>
                        <a:pt x="1621" y="147"/>
                      </a:lnTo>
                      <a:lnTo>
                        <a:pt x="388" y="147"/>
                      </a:lnTo>
                      <a:close/>
                      <a:moveTo>
                        <a:pt x="1729" y="0"/>
                      </a:moveTo>
                      <a:lnTo>
                        <a:pt x="1771" y="1"/>
                      </a:lnTo>
                      <a:lnTo>
                        <a:pt x="1811" y="8"/>
                      </a:lnTo>
                      <a:lnTo>
                        <a:pt x="1846" y="18"/>
                      </a:lnTo>
                      <a:lnTo>
                        <a:pt x="1879" y="32"/>
                      </a:lnTo>
                      <a:lnTo>
                        <a:pt x="1908" y="51"/>
                      </a:lnTo>
                      <a:lnTo>
                        <a:pt x="1933" y="73"/>
                      </a:lnTo>
                      <a:lnTo>
                        <a:pt x="1956" y="100"/>
                      </a:lnTo>
                      <a:lnTo>
                        <a:pt x="1973" y="129"/>
                      </a:lnTo>
                      <a:lnTo>
                        <a:pt x="1988" y="165"/>
                      </a:lnTo>
                      <a:lnTo>
                        <a:pt x="1999" y="202"/>
                      </a:lnTo>
                      <a:lnTo>
                        <a:pt x="2006" y="244"/>
                      </a:lnTo>
                      <a:lnTo>
                        <a:pt x="2012" y="325"/>
                      </a:lnTo>
                      <a:lnTo>
                        <a:pt x="2014" y="405"/>
                      </a:lnTo>
                      <a:lnTo>
                        <a:pt x="2017" y="896"/>
                      </a:lnTo>
                      <a:lnTo>
                        <a:pt x="2017" y="1212"/>
                      </a:lnTo>
                      <a:lnTo>
                        <a:pt x="2017" y="1527"/>
                      </a:lnTo>
                      <a:lnTo>
                        <a:pt x="2016" y="1589"/>
                      </a:lnTo>
                      <a:lnTo>
                        <a:pt x="2015" y="1651"/>
                      </a:lnTo>
                      <a:lnTo>
                        <a:pt x="2012" y="1712"/>
                      </a:lnTo>
                      <a:lnTo>
                        <a:pt x="2005" y="1773"/>
                      </a:lnTo>
                      <a:lnTo>
                        <a:pt x="1995" y="1814"/>
                      </a:lnTo>
                      <a:lnTo>
                        <a:pt x="1981" y="1852"/>
                      </a:lnTo>
                      <a:lnTo>
                        <a:pt x="1961" y="1886"/>
                      </a:lnTo>
                      <a:lnTo>
                        <a:pt x="1937" y="1917"/>
                      </a:lnTo>
                      <a:lnTo>
                        <a:pt x="1908" y="1944"/>
                      </a:lnTo>
                      <a:lnTo>
                        <a:pt x="1875" y="1966"/>
                      </a:lnTo>
                      <a:lnTo>
                        <a:pt x="1839" y="1983"/>
                      </a:lnTo>
                      <a:lnTo>
                        <a:pt x="1801" y="1997"/>
                      </a:lnTo>
                      <a:lnTo>
                        <a:pt x="1760" y="2004"/>
                      </a:lnTo>
                      <a:lnTo>
                        <a:pt x="1649" y="2014"/>
                      </a:lnTo>
                      <a:lnTo>
                        <a:pt x="1540" y="2019"/>
                      </a:lnTo>
                      <a:lnTo>
                        <a:pt x="1006" y="2020"/>
                      </a:lnTo>
                      <a:lnTo>
                        <a:pt x="471" y="2019"/>
                      </a:lnTo>
                      <a:lnTo>
                        <a:pt x="398" y="2019"/>
                      </a:lnTo>
                      <a:lnTo>
                        <a:pt x="324" y="2018"/>
                      </a:lnTo>
                      <a:lnTo>
                        <a:pt x="252" y="2011"/>
                      </a:lnTo>
                      <a:lnTo>
                        <a:pt x="210" y="2002"/>
                      </a:lnTo>
                      <a:lnTo>
                        <a:pt x="171" y="1987"/>
                      </a:lnTo>
                      <a:lnTo>
                        <a:pt x="135" y="1965"/>
                      </a:lnTo>
                      <a:lnTo>
                        <a:pt x="102" y="1937"/>
                      </a:lnTo>
                      <a:lnTo>
                        <a:pt x="73" y="1906"/>
                      </a:lnTo>
                      <a:lnTo>
                        <a:pt x="48" y="1871"/>
                      </a:lnTo>
                      <a:lnTo>
                        <a:pt x="29" y="1832"/>
                      </a:lnTo>
                      <a:lnTo>
                        <a:pt x="15" y="1791"/>
                      </a:lnTo>
                      <a:lnTo>
                        <a:pt x="9" y="1750"/>
                      </a:lnTo>
                      <a:lnTo>
                        <a:pt x="4" y="1670"/>
                      </a:lnTo>
                      <a:lnTo>
                        <a:pt x="2" y="1592"/>
                      </a:lnTo>
                      <a:lnTo>
                        <a:pt x="2" y="1512"/>
                      </a:lnTo>
                      <a:lnTo>
                        <a:pt x="1" y="1407"/>
                      </a:lnTo>
                      <a:lnTo>
                        <a:pt x="1" y="1302"/>
                      </a:lnTo>
                      <a:lnTo>
                        <a:pt x="1" y="1096"/>
                      </a:lnTo>
                      <a:lnTo>
                        <a:pt x="0" y="1096"/>
                      </a:lnTo>
                      <a:lnTo>
                        <a:pt x="0" y="796"/>
                      </a:lnTo>
                      <a:lnTo>
                        <a:pt x="0" y="498"/>
                      </a:lnTo>
                      <a:lnTo>
                        <a:pt x="0" y="431"/>
                      </a:lnTo>
                      <a:lnTo>
                        <a:pt x="1" y="366"/>
                      </a:lnTo>
                      <a:lnTo>
                        <a:pt x="3" y="300"/>
                      </a:lnTo>
                      <a:lnTo>
                        <a:pt x="10" y="234"/>
                      </a:lnTo>
                      <a:lnTo>
                        <a:pt x="15" y="199"/>
                      </a:lnTo>
                      <a:lnTo>
                        <a:pt x="25" y="166"/>
                      </a:lnTo>
                      <a:lnTo>
                        <a:pt x="38" y="134"/>
                      </a:lnTo>
                      <a:lnTo>
                        <a:pt x="53" y="105"/>
                      </a:lnTo>
                      <a:lnTo>
                        <a:pt x="73" y="80"/>
                      </a:lnTo>
                      <a:lnTo>
                        <a:pt x="97" y="56"/>
                      </a:lnTo>
                      <a:lnTo>
                        <a:pt x="125" y="38"/>
                      </a:lnTo>
                      <a:lnTo>
                        <a:pt x="157" y="21"/>
                      </a:lnTo>
                      <a:lnTo>
                        <a:pt x="192" y="9"/>
                      </a:lnTo>
                      <a:lnTo>
                        <a:pt x="232" y="2"/>
                      </a:lnTo>
                      <a:lnTo>
                        <a:pt x="272" y="0"/>
                      </a:lnTo>
                      <a:lnTo>
                        <a:pt x="172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219" name="Freeform 56"/>
                <p:cNvSpPr>
                  <a:spLocks/>
                </p:cNvSpPr>
                <p:nvPr/>
              </p:nvSpPr>
              <p:spPr bwMode="auto">
                <a:xfrm>
                  <a:off x="8931275" y="4394200"/>
                  <a:ext cx="25400" cy="53975"/>
                </a:xfrm>
                <a:custGeom>
                  <a:avLst/>
                  <a:gdLst>
                    <a:gd name="T0" fmla="*/ 125 w 126"/>
                    <a:gd name="T1" fmla="*/ 0 h 274"/>
                    <a:gd name="T2" fmla="*/ 126 w 126"/>
                    <a:gd name="T3" fmla="*/ 109 h 274"/>
                    <a:gd name="T4" fmla="*/ 125 w 126"/>
                    <a:gd name="T5" fmla="*/ 218 h 274"/>
                    <a:gd name="T6" fmla="*/ 122 w 126"/>
                    <a:gd name="T7" fmla="*/ 234 h 274"/>
                    <a:gd name="T8" fmla="*/ 113 w 126"/>
                    <a:gd name="T9" fmla="*/ 249 h 274"/>
                    <a:gd name="T10" fmla="*/ 102 w 126"/>
                    <a:gd name="T11" fmla="*/ 260 h 274"/>
                    <a:gd name="T12" fmla="*/ 89 w 126"/>
                    <a:gd name="T13" fmla="*/ 269 h 274"/>
                    <a:gd name="T14" fmla="*/ 73 w 126"/>
                    <a:gd name="T15" fmla="*/ 273 h 274"/>
                    <a:gd name="T16" fmla="*/ 58 w 126"/>
                    <a:gd name="T17" fmla="*/ 274 h 274"/>
                    <a:gd name="T18" fmla="*/ 39 w 126"/>
                    <a:gd name="T19" fmla="*/ 269 h 274"/>
                    <a:gd name="T20" fmla="*/ 24 w 126"/>
                    <a:gd name="T21" fmla="*/ 259 h 274"/>
                    <a:gd name="T22" fmla="*/ 11 w 126"/>
                    <a:gd name="T23" fmla="*/ 245 h 274"/>
                    <a:gd name="T24" fmla="*/ 4 w 126"/>
                    <a:gd name="T25" fmla="*/ 228 h 274"/>
                    <a:gd name="T26" fmla="*/ 0 w 126"/>
                    <a:gd name="T27" fmla="*/ 207 h 274"/>
                    <a:gd name="T28" fmla="*/ 0 w 126"/>
                    <a:gd name="T29" fmla="*/ 112 h 274"/>
                    <a:gd name="T30" fmla="*/ 0 w 126"/>
                    <a:gd name="T31" fmla="*/ 13 h 274"/>
                    <a:gd name="T32" fmla="*/ 63 w 126"/>
                    <a:gd name="T33" fmla="*/ 7 h 274"/>
                    <a:gd name="T34" fmla="*/ 125 w 126"/>
                    <a:gd name="T35" fmla="*/ 0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6" h="274">
                      <a:moveTo>
                        <a:pt x="125" y="0"/>
                      </a:moveTo>
                      <a:lnTo>
                        <a:pt x="126" y="109"/>
                      </a:lnTo>
                      <a:lnTo>
                        <a:pt x="125" y="218"/>
                      </a:lnTo>
                      <a:lnTo>
                        <a:pt x="122" y="234"/>
                      </a:lnTo>
                      <a:lnTo>
                        <a:pt x="113" y="249"/>
                      </a:lnTo>
                      <a:lnTo>
                        <a:pt x="102" y="260"/>
                      </a:lnTo>
                      <a:lnTo>
                        <a:pt x="89" y="269"/>
                      </a:lnTo>
                      <a:lnTo>
                        <a:pt x="73" y="273"/>
                      </a:lnTo>
                      <a:lnTo>
                        <a:pt x="58" y="274"/>
                      </a:lnTo>
                      <a:lnTo>
                        <a:pt x="39" y="269"/>
                      </a:lnTo>
                      <a:lnTo>
                        <a:pt x="24" y="259"/>
                      </a:lnTo>
                      <a:lnTo>
                        <a:pt x="11" y="245"/>
                      </a:lnTo>
                      <a:lnTo>
                        <a:pt x="4" y="228"/>
                      </a:lnTo>
                      <a:lnTo>
                        <a:pt x="0" y="207"/>
                      </a:lnTo>
                      <a:lnTo>
                        <a:pt x="0" y="112"/>
                      </a:lnTo>
                      <a:lnTo>
                        <a:pt x="0" y="13"/>
                      </a:lnTo>
                      <a:lnTo>
                        <a:pt x="63" y="7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220" name="Freeform 57"/>
                <p:cNvSpPr>
                  <a:spLocks/>
                </p:cNvSpPr>
                <p:nvPr/>
              </p:nvSpPr>
              <p:spPr bwMode="auto">
                <a:xfrm>
                  <a:off x="8643938" y="4395788"/>
                  <a:ext cx="25400" cy="52388"/>
                </a:xfrm>
                <a:custGeom>
                  <a:avLst/>
                  <a:gdLst>
                    <a:gd name="T0" fmla="*/ 0 w 127"/>
                    <a:gd name="T1" fmla="*/ 0 h 263"/>
                    <a:gd name="T2" fmla="*/ 53 w 127"/>
                    <a:gd name="T3" fmla="*/ 3 h 263"/>
                    <a:gd name="T4" fmla="*/ 101 w 127"/>
                    <a:gd name="T5" fmla="*/ 6 h 263"/>
                    <a:gd name="T6" fmla="*/ 112 w 127"/>
                    <a:gd name="T7" fmla="*/ 7 h 263"/>
                    <a:gd name="T8" fmla="*/ 121 w 127"/>
                    <a:gd name="T9" fmla="*/ 11 h 263"/>
                    <a:gd name="T10" fmla="*/ 126 w 127"/>
                    <a:gd name="T11" fmla="*/ 19 h 263"/>
                    <a:gd name="T12" fmla="*/ 127 w 127"/>
                    <a:gd name="T13" fmla="*/ 31 h 263"/>
                    <a:gd name="T14" fmla="*/ 127 w 127"/>
                    <a:gd name="T15" fmla="*/ 113 h 263"/>
                    <a:gd name="T16" fmla="*/ 126 w 127"/>
                    <a:gd name="T17" fmla="*/ 195 h 263"/>
                    <a:gd name="T18" fmla="*/ 123 w 127"/>
                    <a:gd name="T19" fmla="*/ 213 h 263"/>
                    <a:gd name="T20" fmla="*/ 117 w 127"/>
                    <a:gd name="T21" fmla="*/ 230 h 263"/>
                    <a:gd name="T22" fmla="*/ 107 w 127"/>
                    <a:gd name="T23" fmla="*/ 243 h 263"/>
                    <a:gd name="T24" fmla="*/ 94 w 127"/>
                    <a:gd name="T25" fmla="*/ 254 h 263"/>
                    <a:gd name="T26" fmla="*/ 79 w 127"/>
                    <a:gd name="T27" fmla="*/ 261 h 263"/>
                    <a:gd name="T28" fmla="*/ 63 w 127"/>
                    <a:gd name="T29" fmla="*/ 263 h 263"/>
                    <a:gd name="T30" fmla="*/ 46 w 127"/>
                    <a:gd name="T31" fmla="*/ 261 h 263"/>
                    <a:gd name="T32" fmla="*/ 31 w 127"/>
                    <a:gd name="T33" fmla="*/ 254 h 263"/>
                    <a:gd name="T34" fmla="*/ 18 w 127"/>
                    <a:gd name="T35" fmla="*/ 243 h 263"/>
                    <a:gd name="T36" fmla="*/ 8 w 127"/>
                    <a:gd name="T37" fmla="*/ 229 h 263"/>
                    <a:gd name="T38" fmla="*/ 2 w 127"/>
                    <a:gd name="T39" fmla="*/ 212 h 263"/>
                    <a:gd name="T40" fmla="*/ 0 w 127"/>
                    <a:gd name="T41" fmla="*/ 191 h 263"/>
                    <a:gd name="T42" fmla="*/ 0 w 127"/>
                    <a:gd name="T43" fmla="*/ 96 h 263"/>
                    <a:gd name="T44" fmla="*/ 0 w 127"/>
                    <a:gd name="T45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" h="263">
                      <a:moveTo>
                        <a:pt x="0" y="0"/>
                      </a:moveTo>
                      <a:lnTo>
                        <a:pt x="53" y="3"/>
                      </a:lnTo>
                      <a:lnTo>
                        <a:pt x="101" y="6"/>
                      </a:lnTo>
                      <a:lnTo>
                        <a:pt x="112" y="7"/>
                      </a:lnTo>
                      <a:lnTo>
                        <a:pt x="121" y="11"/>
                      </a:lnTo>
                      <a:lnTo>
                        <a:pt x="126" y="19"/>
                      </a:lnTo>
                      <a:lnTo>
                        <a:pt x="127" y="31"/>
                      </a:lnTo>
                      <a:lnTo>
                        <a:pt x="127" y="113"/>
                      </a:lnTo>
                      <a:lnTo>
                        <a:pt x="126" y="195"/>
                      </a:lnTo>
                      <a:lnTo>
                        <a:pt x="123" y="213"/>
                      </a:lnTo>
                      <a:lnTo>
                        <a:pt x="117" y="230"/>
                      </a:lnTo>
                      <a:lnTo>
                        <a:pt x="107" y="243"/>
                      </a:lnTo>
                      <a:lnTo>
                        <a:pt x="94" y="254"/>
                      </a:lnTo>
                      <a:lnTo>
                        <a:pt x="79" y="261"/>
                      </a:lnTo>
                      <a:lnTo>
                        <a:pt x="63" y="263"/>
                      </a:lnTo>
                      <a:lnTo>
                        <a:pt x="46" y="261"/>
                      </a:lnTo>
                      <a:lnTo>
                        <a:pt x="31" y="254"/>
                      </a:lnTo>
                      <a:lnTo>
                        <a:pt x="18" y="243"/>
                      </a:lnTo>
                      <a:lnTo>
                        <a:pt x="8" y="229"/>
                      </a:lnTo>
                      <a:lnTo>
                        <a:pt x="2" y="212"/>
                      </a:lnTo>
                      <a:lnTo>
                        <a:pt x="0" y="191"/>
                      </a:lnTo>
                      <a:lnTo>
                        <a:pt x="0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221" name="Freeform 58"/>
                <p:cNvSpPr>
                  <a:spLocks noEditPoints="1"/>
                </p:cNvSpPr>
                <p:nvPr/>
              </p:nvSpPr>
              <p:spPr bwMode="auto">
                <a:xfrm>
                  <a:off x="8439150" y="3835400"/>
                  <a:ext cx="720725" cy="720725"/>
                </a:xfrm>
                <a:custGeom>
                  <a:avLst/>
                  <a:gdLst>
                    <a:gd name="T0" fmla="*/ 984 w 3628"/>
                    <a:gd name="T1" fmla="*/ 548 h 3628"/>
                    <a:gd name="T2" fmla="*/ 825 w 3628"/>
                    <a:gd name="T3" fmla="*/ 622 h 3628"/>
                    <a:gd name="T4" fmla="*/ 719 w 3628"/>
                    <a:gd name="T5" fmla="*/ 762 h 3628"/>
                    <a:gd name="T6" fmla="*/ 672 w 3628"/>
                    <a:gd name="T7" fmla="*/ 980 h 3628"/>
                    <a:gd name="T8" fmla="*/ 674 w 3628"/>
                    <a:gd name="T9" fmla="*/ 1391 h 3628"/>
                    <a:gd name="T10" fmla="*/ 679 w 3628"/>
                    <a:gd name="T11" fmla="*/ 2424 h 3628"/>
                    <a:gd name="T12" fmla="*/ 737 w 3628"/>
                    <a:gd name="T13" fmla="*/ 2609 h 3628"/>
                    <a:gd name="T14" fmla="*/ 876 w 3628"/>
                    <a:gd name="T15" fmla="*/ 2751 h 3628"/>
                    <a:gd name="T16" fmla="*/ 900 w 3628"/>
                    <a:gd name="T17" fmla="*/ 2797 h 3628"/>
                    <a:gd name="T18" fmla="*/ 912 w 3628"/>
                    <a:gd name="T19" fmla="*/ 3090 h 3628"/>
                    <a:gd name="T20" fmla="*/ 987 w 3628"/>
                    <a:gd name="T21" fmla="*/ 3186 h 3628"/>
                    <a:gd name="T22" fmla="*/ 1104 w 3628"/>
                    <a:gd name="T23" fmla="*/ 3218 h 3628"/>
                    <a:gd name="T24" fmla="*/ 1227 w 3628"/>
                    <a:gd name="T25" fmla="*/ 3169 h 3628"/>
                    <a:gd name="T26" fmla="*/ 1291 w 3628"/>
                    <a:gd name="T27" fmla="*/ 3050 h 3628"/>
                    <a:gd name="T28" fmla="*/ 2345 w 3628"/>
                    <a:gd name="T29" fmla="*/ 2829 h 3628"/>
                    <a:gd name="T30" fmla="*/ 2355 w 3628"/>
                    <a:gd name="T31" fmla="*/ 3087 h 3628"/>
                    <a:gd name="T32" fmla="*/ 2426 w 3628"/>
                    <a:gd name="T33" fmla="*/ 3181 h 3628"/>
                    <a:gd name="T34" fmla="*/ 2555 w 3628"/>
                    <a:gd name="T35" fmla="*/ 3218 h 3628"/>
                    <a:gd name="T36" fmla="*/ 2671 w 3628"/>
                    <a:gd name="T37" fmla="*/ 3170 h 3628"/>
                    <a:gd name="T38" fmla="*/ 2735 w 3628"/>
                    <a:gd name="T39" fmla="*/ 3056 h 3628"/>
                    <a:gd name="T40" fmla="*/ 2740 w 3628"/>
                    <a:gd name="T41" fmla="*/ 2779 h 3628"/>
                    <a:gd name="T42" fmla="*/ 2800 w 3628"/>
                    <a:gd name="T43" fmla="*/ 2719 h 3628"/>
                    <a:gd name="T44" fmla="*/ 2913 w 3628"/>
                    <a:gd name="T45" fmla="*/ 2576 h 3628"/>
                    <a:gd name="T46" fmla="*/ 2956 w 3628"/>
                    <a:gd name="T47" fmla="*/ 2370 h 3628"/>
                    <a:gd name="T48" fmla="*/ 2953 w 3628"/>
                    <a:gd name="T49" fmla="*/ 991 h 3628"/>
                    <a:gd name="T50" fmla="*/ 2910 w 3628"/>
                    <a:gd name="T51" fmla="*/ 760 h 3628"/>
                    <a:gd name="T52" fmla="*/ 2802 w 3628"/>
                    <a:gd name="T53" fmla="*/ 621 h 3628"/>
                    <a:gd name="T54" fmla="*/ 2640 w 3628"/>
                    <a:gd name="T55" fmla="*/ 548 h 3628"/>
                    <a:gd name="T56" fmla="*/ 1925 w 3628"/>
                    <a:gd name="T57" fmla="*/ 3 h 3628"/>
                    <a:gd name="T58" fmla="*/ 2347 w 3628"/>
                    <a:gd name="T59" fmla="*/ 79 h 3628"/>
                    <a:gd name="T60" fmla="*/ 2729 w 3628"/>
                    <a:gd name="T61" fmla="*/ 248 h 3628"/>
                    <a:gd name="T62" fmla="*/ 3060 w 3628"/>
                    <a:gd name="T63" fmla="*/ 495 h 3628"/>
                    <a:gd name="T64" fmla="*/ 3325 w 3628"/>
                    <a:gd name="T65" fmla="*/ 810 h 3628"/>
                    <a:gd name="T66" fmla="*/ 3515 w 3628"/>
                    <a:gd name="T67" fmla="*/ 1181 h 3628"/>
                    <a:gd name="T68" fmla="*/ 3615 w 3628"/>
                    <a:gd name="T69" fmla="*/ 1595 h 3628"/>
                    <a:gd name="T70" fmla="*/ 3615 w 3628"/>
                    <a:gd name="T71" fmla="*/ 2033 h 3628"/>
                    <a:gd name="T72" fmla="*/ 3515 w 3628"/>
                    <a:gd name="T73" fmla="*/ 2447 h 3628"/>
                    <a:gd name="T74" fmla="*/ 3325 w 3628"/>
                    <a:gd name="T75" fmla="*/ 2818 h 3628"/>
                    <a:gd name="T76" fmla="*/ 3060 w 3628"/>
                    <a:gd name="T77" fmla="*/ 3133 h 3628"/>
                    <a:gd name="T78" fmla="*/ 2729 w 3628"/>
                    <a:gd name="T79" fmla="*/ 3380 h 3628"/>
                    <a:gd name="T80" fmla="*/ 2347 w 3628"/>
                    <a:gd name="T81" fmla="*/ 3548 h 3628"/>
                    <a:gd name="T82" fmla="*/ 1925 w 3628"/>
                    <a:gd name="T83" fmla="*/ 3625 h 3628"/>
                    <a:gd name="T84" fmla="*/ 1488 w 3628"/>
                    <a:gd name="T85" fmla="*/ 3599 h 3628"/>
                    <a:gd name="T86" fmla="*/ 1084 w 3628"/>
                    <a:gd name="T87" fmla="*/ 3475 h 3628"/>
                    <a:gd name="T88" fmla="*/ 726 w 3628"/>
                    <a:gd name="T89" fmla="*/ 3265 h 3628"/>
                    <a:gd name="T90" fmla="*/ 427 w 3628"/>
                    <a:gd name="T91" fmla="*/ 2982 h 3628"/>
                    <a:gd name="T92" fmla="*/ 198 w 3628"/>
                    <a:gd name="T93" fmla="*/ 2639 h 3628"/>
                    <a:gd name="T94" fmla="*/ 52 w 3628"/>
                    <a:gd name="T95" fmla="*/ 2245 h 3628"/>
                    <a:gd name="T96" fmla="*/ 0 w 3628"/>
                    <a:gd name="T97" fmla="*/ 1814 h 3628"/>
                    <a:gd name="T98" fmla="*/ 52 w 3628"/>
                    <a:gd name="T99" fmla="*/ 1383 h 3628"/>
                    <a:gd name="T100" fmla="*/ 198 w 3628"/>
                    <a:gd name="T101" fmla="*/ 989 h 3628"/>
                    <a:gd name="T102" fmla="*/ 427 w 3628"/>
                    <a:gd name="T103" fmla="*/ 645 h 3628"/>
                    <a:gd name="T104" fmla="*/ 726 w 3628"/>
                    <a:gd name="T105" fmla="*/ 362 h 3628"/>
                    <a:gd name="T106" fmla="*/ 1084 w 3628"/>
                    <a:gd name="T107" fmla="*/ 152 h 3628"/>
                    <a:gd name="T108" fmla="*/ 1488 w 3628"/>
                    <a:gd name="T109" fmla="*/ 29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628" h="3628">
                      <a:moveTo>
                        <a:pt x="2540" y="538"/>
                      </a:moveTo>
                      <a:lnTo>
                        <a:pt x="1081" y="539"/>
                      </a:lnTo>
                      <a:lnTo>
                        <a:pt x="1031" y="542"/>
                      </a:lnTo>
                      <a:lnTo>
                        <a:pt x="984" y="548"/>
                      </a:lnTo>
                      <a:lnTo>
                        <a:pt x="940" y="560"/>
                      </a:lnTo>
                      <a:lnTo>
                        <a:pt x="898" y="576"/>
                      </a:lnTo>
                      <a:lnTo>
                        <a:pt x="859" y="597"/>
                      </a:lnTo>
                      <a:lnTo>
                        <a:pt x="825" y="622"/>
                      </a:lnTo>
                      <a:lnTo>
                        <a:pt x="793" y="651"/>
                      </a:lnTo>
                      <a:lnTo>
                        <a:pt x="764" y="684"/>
                      </a:lnTo>
                      <a:lnTo>
                        <a:pt x="740" y="721"/>
                      </a:lnTo>
                      <a:lnTo>
                        <a:pt x="719" y="762"/>
                      </a:lnTo>
                      <a:lnTo>
                        <a:pt x="701" y="807"/>
                      </a:lnTo>
                      <a:lnTo>
                        <a:pt x="689" y="854"/>
                      </a:lnTo>
                      <a:lnTo>
                        <a:pt x="678" y="917"/>
                      </a:lnTo>
                      <a:lnTo>
                        <a:pt x="672" y="980"/>
                      </a:lnTo>
                      <a:lnTo>
                        <a:pt x="670" y="1043"/>
                      </a:lnTo>
                      <a:lnTo>
                        <a:pt x="670" y="1106"/>
                      </a:lnTo>
                      <a:lnTo>
                        <a:pt x="672" y="1171"/>
                      </a:lnTo>
                      <a:lnTo>
                        <a:pt x="674" y="1391"/>
                      </a:lnTo>
                      <a:lnTo>
                        <a:pt x="674" y="1611"/>
                      </a:lnTo>
                      <a:lnTo>
                        <a:pt x="674" y="1992"/>
                      </a:lnTo>
                      <a:lnTo>
                        <a:pt x="677" y="2372"/>
                      </a:lnTo>
                      <a:lnTo>
                        <a:pt x="679" y="2424"/>
                      </a:lnTo>
                      <a:lnTo>
                        <a:pt x="686" y="2475"/>
                      </a:lnTo>
                      <a:lnTo>
                        <a:pt x="699" y="2521"/>
                      </a:lnTo>
                      <a:lnTo>
                        <a:pt x="715" y="2567"/>
                      </a:lnTo>
                      <a:lnTo>
                        <a:pt x="737" y="2609"/>
                      </a:lnTo>
                      <a:lnTo>
                        <a:pt x="764" y="2649"/>
                      </a:lnTo>
                      <a:lnTo>
                        <a:pt x="796" y="2685"/>
                      </a:lnTo>
                      <a:lnTo>
                        <a:pt x="834" y="2719"/>
                      </a:lnTo>
                      <a:lnTo>
                        <a:pt x="876" y="2751"/>
                      </a:lnTo>
                      <a:lnTo>
                        <a:pt x="887" y="2760"/>
                      </a:lnTo>
                      <a:lnTo>
                        <a:pt x="894" y="2770"/>
                      </a:lnTo>
                      <a:lnTo>
                        <a:pt x="899" y="2782"/>
                      </a:lnTo>
                      <a:lnTo>
                        <a:pt x="900" y="2797"/>
                      </a:lnTo>
                      <a:lnTo>
                        <a:pt x="899" y="2911"/>
                      </a:lnTo>
                      <a:lnTo>
                        <a:pt x="900" y="3024"/>
                      </a:lnTo>
                      <a:lnTo>
                        <a:pt x="903" y="3058"/>
                      </a:lnTo>
                      <a:lnTo>
                        <a:pt x="912" y="3090"/>
                      </a:lnTo>
                      <a:lnTo>
                        <a:pt x="925" y="3118"/>
                      </a:lnTo>
                      <a:lnTo>
                        <a:pt x="943" y="3144"/>
                      </a:lnTo>
                      <a:lnTo>
                        <a:pt x="964" y="3167"/>
                      </a:lnTo>
                      <a:lnTo>
                        <a:pt x="987" y="3186"/>
                      </a:lnTo>
                      <a:lnTo>
                        <a:pt x="1014" y="3200"/>
                      </a:lnTo>
                      <a:lnTo>
                        <a:pt x="1042" y="3211"/>
                      </a:lnTo>
                      <a:lnTo>
                        <a:pt x="1073" y="3217"/>
                      </a:lnTo>
                      <a:lnTo>
                        <a:pt x="1104" y="3218"/>
                      </a:lnTo>
                      <a:lnTo>
                        <a:pt x="1136" y="3213"/>
                      </a:lnTo>
                      <a:lnTo>
                        <a:pt x="1168" y="3205"/>
                      </a:lnTo>
                      <a:lnTo>
                        <a:pt x="1199" y="3189"/>
                      </a:lnTo>
                      <a:lnTo>
                        <a:pt x="1227" y="3169"/>
                      </a:lnTo>
                      <a:lnTo>
                        <a:pt x="1250" y="3145"/>
                      </a:lnTo>
                      <a:lnTo>
                        <a:pt x="1269" y="3116"/>
                      </a:lnTo>
                      <a:lnTo>
                        <a:pt x="1282" y="3085"/>
                      </a:lnTo>
                      <a:lnTo>
                        <a:pt x="1291" y="3050"/>
                      </a:lnTo>
                      <a:lnTo>
                        <a:pt x="1294" y="3013"/>
                      </a:lnTo>
                      <a:lnTo>
                        <a:pt x="1294" y="2922"/>
                      </a:lnTo>
                      <a:lnTo>
                        <a:pt x="1294" y="2829"/>
                      </a:lnTo>
                      <a:lnTo>
                        <a:pt x="2345" y="2829"/>
                      </a:lnTo>
                      <a:lnTo>
                        <a:pt x="2345" y="2927"/>
                      </a:lnTo>
                      <a:lnTo>
                        <a:pt x="2345" y="3024"/>
                      </a:lnTo>
                      <a:lnTo>
                        <a:pt x="2348" y="3058"/>
                      </a:lnTo>
                      <a:lnTo>
                        <a:pt x="2355" y="3087"/>
                      </a:lnTo>
                      <a:lnTo>
                        <a:pt x="2367" y="3115"/>
                      </a:lnTo>
                      <a:lnTo>
                        <a:pt x="2382" y="3140"/>
                      </a:lnTo>
                      <a:lnTo>
                        <a:pt x="2403" y="3163"/>
                      </a:lnTo>
                      <a:lnTo>
                        <a:pt x="2426" y="3181"/>
                      </a:lnTo>
                      <a:lnTo>
                        <a:pt x="2455" y="3198"/>
                      </a:lnTo>
                      <a:lnTo>
                        <a:pt x="2488" y="3210"/>
                      </a:lnTo>
                      <a:lnTo>
                        <a:pt x="2522" y="3218"/>
                      </a:lnTo>
                      <a:lnTo>
                        <a:pt x="2555" y="3218"/>
                      </a:lnTo>
                      <a:lnTo>
                        <a:pt x="2587" y="3213"/>
                      </a:lnTo>
                      <a:lnTo>
                        <a:pt x="2617" y="3204"/>
                      </a:lnTo>
                      <a:lnTo>
                        <a:pt x="2645" y="3189"/>
                      </a:lnTo>
                      <a:lnTo>
                        <a:pt x="2671" y="3170"/>
                      </a:lnTo>
                      <a:lnTo>
                        <a:pt x="2693" y="3147"/>
                      </a:lnTo>
                      <a:lnTo>
                        <a:pt x="2712" y="3119"/>
                      </a:lnTo>
                      <a:lnTo>
                        <a:pt x="2726" y="3090"/>
                      </a:lnTo>
                      <a:lnTo>
                        <a:pt x="2735" y="3056"/>
                      </a:lnTo>
                      <a:lnTo>
                        <a:pt x="2739" y="3020"/>
                      </a:lnTo>
                      <a:lnTo>
                        <a:pt x="2740" y="2906"/>
                      </a:lnTo>
                      <a:lnTo>
                        <a:pt x="2739" y="2792"/>
                      </a:lnTo>
                      <a:lnTo>
                        <a:pt x="2740" y="2779"/>
                      </a:lnTo>
                      <a:lnTo>
                        <a:pt x="2744" y="2768"/>
                      </a:lnTo>
                      <a:lnTo>
                        <a:pt x="2750" y="2758"/>
                      </a:lnTo>
                      <a:lnTo>
                        <a:pt x="2761" y="2749"/>
                      </a:lnTo>
                      <a:lnTo>
                        <a:pt x="2800" y="2719"/>
                      </a:lnTo>
                      <a:lnTo>
                        <a:pt x="2834" y="2687"/>
                      </a:lnTo>
                      <a:lnTo>
                        <a:pt x="2864" y="2653"/>
                      </a:lnTo>
                      <a:lnTo>
                        <a:pt x="2891" y="2615"/>
                      </a:lnTo>
                      <a:lnTo>
                        <a:pt x="2913" y="2576"/>
                      </a:lnTo>
                      <a:lnTo>
                        <a:pt x="2929" y="2534"/>
                      </a:lnTo>
                      <a:lnTo>
                        <a:pt x="2943" y="2488"/>
                      </a:lnTo>
                      <a:lnTo>
                        <a:pt x="2950" y="2441"/>
                      </a:lnTo>
                      <a:lnTo>
                        <a:pt x="2956" y="2370"/>
                      </a:lnTo>
                      <a:lnTo>
                        <a:pt x="2958" y="2298"/>
                      </a:lnTo>
                      <a:lnTo>
                        <a:pt x="2958" y="2227"/>
                      </a:lnTo>
                      <a:lnTo>
                        <a:pt x="2955" y="1081"/>
                      </a:lnTo>
                      <a:lnTo>
                        <a:pt x="2953" y="991"/>
                      </a:lnTo>
                      <a:lnTo>
                        <a:pt x="2946" y="902"/>
                      </a:lnTo>
                      <a:lnTo>
                        <a:pt x="2938" y="851"/>
                      </a:lnTo>
                      <a:lnTo>
                        <a:pt x="2926" y="804"/>
                      </a:lnTo>
                      <a:lnTo>
                        <a:pt x="2910" y="760"/>
                      </a:lnTo>
                      <a:lnTo>
                        <a:pt x="2889" y="720"/>
                      </a:lnTo>
                      <a:lnTo>
                        <a:pt x="2864" y="683"/>
                      </a:lnTo>
                      <a:lnTo>
                        <a:pt x="2835" y="650"/>
                      </a:lnTo>
                      <a:lnTo>
                        <a:pt x="2802" y="621"/>
                      </a:lnTo>
                      <a:lnTo>
                        <a:pt x="2767" y="597"/>
                      </a:lnTo>
                      <a:lnTo>
                        <a:pt x="2728" y="576"/>
                      </a:lnTo>
                      <a:lnTo>
                        <a:pt x="2685" y="560"/>
                      </a:lnTo>
                      <a:lnTo>
                        <a:pt x="2640" y="548"/>
                      </a:lnTo>
                      <a:lnTo>
                        <a:pt x="2592" y="542"/>
                      </a:lnTo>
                      <a:lnTo>
                        <a:pt x="2540" y="538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sp>
            <p:nvSpPr>
              <p:cNvPr id="216" name="bus"/>
              <p:cNvSpPr/>
              <p:nvPr/>
            </p:nvSpPr>
            <p:spPr>
              <a:xfrm>
                <a:off x="8055748" y="4977899"/>
                <a:ext cx="380092" cy="221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bus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7" name="Straight Connector 216"/>
              <p:cNvCxnSpPr>
                <a:cxnSpLocks/>
              </p:cNvCxnSpPr>
              <p:nvPr/>
            </p:nvCxnSpPr>
            <p:spPr>
              <a:xfrm flipH="1">
                <a:off x="8264515" y="3573243"/>
                <a:ext cx="33032" cy="774639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>
              <a:off x="6663677" y="3215200"/>
              <a:ext cx="657545" cy="1599215"/>
              <a:chOff x="6663677" y="3215200"/>
              <a:chExt cx="657545" cy="1599215"/>
            </a:xfrm>
          </p:grpSpPr>
          <p:grpSp>
            <p:nvGrpSpPr>
              <p:cNvPr id="209" name="Group 208"/>
              <p:cNvGrpSpPr/>
              <p:nvPr/>
            </p:nvGrpSpPr>
            <p:grpSpPr>
              <a:xfrm>
                <a:off x="6663677" y="4059408"/>
                <a:ext cx="576950" cy="576949"/>
                <a:chOff x="9534525" y="3916363"/>
                <a:chExt cx="720725" cy="720725"/>
              </a:xfrm>
              <a:solidFill>
                <a:srgbClr val="84BA1F"/>
              </a:solidFill>
            </p:grpSpPr>
            <p:sp>
              <p:nvSpPr>
                <p:cNvPr id="212" name="Freeform 79"/>
                <p:cNvSpPr>
                  <a:spLocks noEditPoints="1"/>
                </p:cNvSpPr>
                <p:nvPr/>
              </p:nvSpPr>
              <p:spPr bwMode="auto">
                <a:xfrm>
                  <a:off x="9534525" y="3916363"/>
                  <a:ext cx="720725" cy="720725"/>
                </a:xfrm>
                <a:custGeom>
                  <a:avLst/>
                  <a:gdLst>
                    <a:gd name="T0" fmla="*/ 1216 w 3628"/>
                    <a:gd name="T1" fmla="*/ 522 h 3628"/>
                    <a:gd name="T2" fmla="*/ 1290 w 3628"/>
                    <a:gd name="T3" fmla="*/ 537 h 3628"/>
                    <a:gd name="T4" fmla="*/ 1255 w 3628"/>
                    <a:gd name="T5" fmla="*/ 823 h 3628"/>
                    <a:gd name="T6" fmla="*/ 1068 w 3628"/>
                    <a:gd name="T7" fmla="*/ 896 h 3628"/>
                    <a:gd name="T8" fmla="*/ 936 w 3628"/>
                    <a:gd name="T9" fmla="*/ 1043 h 3628"/>
                    <a:gd name="T10" fmla="*/ 888 w 3628"/>
                    <a:gd name="T11" fmla="*/ 1241 h 3628"/>
                    <a:gd name="T12" fmla="*/ 915 w 3628"/>
                    <a:gd name="T13" fmla="*/ 2594 h 3628"/>
                    <a:gd name="T14" fmla="*/ 1028 w 3628"/>
                    <a:gd name="T15" fmla="*/ 2757 h 3628"/>
                    <a:gd name="T16" fmla="*/ 1204 w 3628"/>
                    <a:gd name="T17" fmla="*/ 2850 h 3628"/>
                    <a:gd name="T18" fmla="*/ 1351 w 3628"/>
                    <a:gd name="T19" fmla="*/ 3376 h 3628"/>
                    <a:gd name="T20" fmla="*/ 2152 w 3628"/>
                    <a:gd name="T21" fmla="*/ 3405 h 3628"/>
                    <a:gd name="T22" fmla="*/ 2373 w 3628"/>
                    <a:gd name="T23" fmla="*/ 2860 h 3628"/>
                    <a:gd name="T24" fmla="*/ 2560 w 3628"/>
                    <a:gd name="T25" fmla="*/ 2788 h 3628"/>
                    <a:gd name="T26" fmla="*/ 2692 w 3628"/>
                    <a:gd name="T27" fmla="*/ 2640 h 3628"/>
                    <a:gd name="T28" fmla="*/ 2742 w 3628"/>
                    <a:gd name="T29" fmla="*/ 2443 h 3628"/>
                    <a:gd name="T30" fmla="*/ 2713 w 3628"/>
                    <a:gd name="T31" fmla="*/ 1089 h 3628"/>
                    <a:gd name="T32" fmla="*/ 2600 w 3628"/>
                    <a:gd name="T33" fmla="*/ 926 h 3628"/>
                    <a:gd name="T34" fmla="*/ 2424 w 3628"/>
                    <a:gd name="T35" fmla="*/ 833 h 3628"/>
                    <a:gd name="T36" fmla="*/ 2155 w 3628"/>
                    <a:gd name="T37" fmla="*/ 818 h 3628"/>
                    <a:gd name="T38" fmla="*/ 2350 w 3628"/>
                    <a:gd name="T39" fmla="*/ 525 h 3628"/>
                    <a:gd name="T40" fmla="*/ 2457 w 3628"/>
                    <a:gd name="T41" fmla="*/ 522 h 3628"/>
                    <a:gd name="T42" fmla="*/ 1925 w 3628"/>
                    <a:gd name="T43" fmla="*/ 3 h 3628"/>
                    <a:gd name="T44" fmla="*/ 2347 w 3628"/>
                    <a:gd name="T45" fmla="*/ 79 h 3628"/>
                    <a:gd name="T46" fmla="*/ 2729 w 3628"/>
                    <a:gd name="T47" fmla="*/ 248 h 3628"/>
                    <a:gd name="T48" fmla="*/ 3060 w 3628"/>
                    <a:gd name="T49" fmla="*/ 495 h 3628"/>
                    <a:gd name="T50" fmla="*/ 3325 w 3628"/>
                    <a:gd name="T51" fmla="*/ 810 h 3628"/>
                    <a:gd name="T52" fmla="*/ 3515 w 3628"/>
                    <a:gd name="T53" fmla="*/ 1181 h 3628"/>
                    <a:gd name="T54" fmla="*/ 3615 w 3628"/>
                    <a:gd name="T55" fmla="*/ 1595 h 3628"/>
                    <a:gd name="T56" fmla="*/ 3615 w 3628"/>
                    <a:gd name="T57" fmla="*/ 2033 h 3628"/>
                    <a:gd name="T58" fmla="*/ 3515 w 3628"/>
                    <a:gd name="T59" fmla="*/ 2447 h 3628"/>
                    <a:gd name="T60" fmla="*/ 3325 w 3628"/>
                    <a:gd name="T61" fmla="*/ 2818 h 3628"/>
                    <a:gd name="T62" fmla="*/ 3060 w 3628"/>
                    <a:gd name="T63" fmla="*/ 3133 h 3628"/>
                    <a:gd name="T64" fmla="*/ 2729 w 3628"/>
                    <a:gd name="T65" fmla="*/ 3380 h 3628"/>
                    <a:gd name="T66" fmla="*/ 2347 w 3628"/>
                    <a:gd name="T67" fmla="*/ 3548 h 3628"/>
                    <a:gd name="T68" fmla="*/ 1925 w 3628"/>
                    <a:gd name="T69" fmla="*/ 3625 h 3628"/>
                    <a:gd name="T70" fmla="*/ 1488 w 3628"/>
                    <a:gd name="T71" fmla="*/ 3599 h 3628"/>
                    <a:gd name="T72" fmla="*/ 1084 w 3628"/>
                    <a:gd name="T73" fmla="*/ 3475 h 3628"/>
                    <a:gd name="T74" fmla="*/ 726 w 3628"/>
                    <a:gd name="T75" fmla="*/ 3265 h 3628"/>
                    <a:gd name="T76" fmla="*/ 427 w 3628"/>
                    <a:gd name="T77" fmla="*/ 2982 h 3628"/>
                    <a:gd name="T78" fmla="*/ 198 w 3628"/>
                    <a:gd name="T79" fmla="*/ 2639 h 3628"/>
                    <a:gd name="T80" fmla="*/ 52 w 3628"/>
                    <a:gd name="T81" fmla="*/ 2245 h 3628"/>
                    <a:gd name="T82" fmla="*/ 0 w 3628"/>
                    <a:gd name="T83" fmla="*/ 1814 h 3628"/>
                    <a:gd name="T84" fmla="*/ 52 w 3628"/>
                    <a:gd name="T85" fmla="*/ 1383 h 3628"/>
                    <a:gd name="T86" fmla="*/ 198 w 3628"/>
                    <a:gd name="T87" fmla="*/ 989 h 3628"/>
                    <a:gd name="T88" fmla="*/ 427 w 3628"/>
                    <a:gd name="T89" fmla="*/ 645 h 3628"/>
                    <a:gd name="T90" fmla="*/ 726 w 3628"/>
                    <a:gd name="T91" fmla="*/ 362 h 3628"/>
                    <a:gd name="T92" fmla="*/ 1084 w 3628"/>
                    <a:gd name="T93" fmla="*/ 152 h 3628"/>
                    <a:gd name="T94" fmla="*/ 1488 w 3628"/>
                    <a:gd name="T95" fmla="*/ 29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628" h="3628">
                      <a:moveTo>
                        <a:pt x="1166" y="451"/>
                      </a:moveTo>
                      <a:lnTo>
                        <a:pt x="1168" y="485"/>
                      </a:lnTo>
                      <a:lnTo>
                        <a:pt x="1171" y="522"/>
                      </a:lnTo>
                      <a:lnTo>
                        <a:pt x="1216" y="522"/>
                      </a:lnTo>
                      <a:lnTo>
                        <a:pt x="1260" y="523"/>
                      </a:lnTo>
                      <a:lnTo>
                        <a:pt x="1271" y="525"/>
                      </a:lnTo>
                      <a:lnTo>
                        <a:pt x="1282" y="529"/>
                      </a:lnTo>
                      <a:lnTo>
                        <a:pt x="1290" y="537"/>
                      </a:lnTo>
                      <a:lnTo>
                        <a:pt x="1383" y="679"/>
                      </a:lnTo>
                      <a:lnTo>
                        <a:pt x="1476" y="820"/>
                      </a:lnTo>
                      <a:lnTo>
                        <a:pt x="1308" y="820"/>
                      </a:lnTo>
                      <a:lnTo>
                        <a:pt x="1255" y="823"/>
                      </a:lnTo>
                      <a:lnTo>
                        <a:pt x="1204" y="833"/>
                      </a:lnTo>
                      <a:lnTo>
                        <a:pt x="1156" y="849"/>
                      </a:lnTo>
                      <a:lnTo>
                        <a:pt x="1110" y="870"/>
                      </a:lnTo>
                      <a:lnTo>
                        <a:pt x="1068" y="896"/>
                      </a:lnTo>
                      <a:lnTo>
                        <a:pt x="1028" y="926"/>
                      </a:lnTo>
                      <a:lnTo>
                        <a:pt x="994" y="962"/>
                      </a:lnTo>
                      <a:lnTo>
                        <a:pt x="963" y="1001"/>
                      </a:lnTo>
                      <a:lnTo>
                        <a:pt x="936" y="1043"/>
                      </a:lnTo>
                      <a:lnTo>
                        <a:pt x="915" y="1089"/>
                      </a:lnTo>
                      <a:lnTo>
                        <a:pt x="900" y="1137"/>
                      </a:lnTo>
                      <a:lnTo>
                        <a:pt x="891" y="1188"/>
                      </a:lnTo>
                      <a:lnTo>
                        <a:pt x="888" y="1241"/>
                      </a:lnTo>
                      <a:lnTo>
                        <a:pt x="888" y="2443"/>
                      </a:lnTo>
                      <a:lnTo>
                        <a:pt x="891" y="2495"/>
                      </a:lnTo>
                      <a:lnTo>
                        <a:pt x="900" y="2546"/>
                      </a:lnTo>
                      <a:lnTo>
                        <a:pt x="915" y="2594"/>
                      </a:lnTo>
                      <a:lnTo>
                        <a:pt x="936" y="2640"/>
                      </a:lnTo>
                      <a:lnTo>
                        <a:pt x="963" y="2683"/>
                      </a:lnTo>
                      <a:lnTo>
                        <a:pt x="994" y="2722"/>
                      </a:lnTo>
                      <a:lnTo>
                        <a:pt x="1028" y="2757"/>
                      </a:lnTo>
                      <a:lnTo>
                        <a:pt x="1068" y="2788"/>
                      </a:lnTo>
                      <a:lnTo>
                        <a:pt x="1110" y="2813"/>
                      </a:lnTo>
                      <a:lnTo>
                        <a:pt x="1156" y="2834"/>
                      </a:lnTo>
                      <a:lnTo>
                        <a:pt x="1204" y="2850"/>
                      </a:lnTo>
                      <a:lnTo>
                        <a:pt x="1255" y="2860"/>
                      </a:lnTo>
                      <a:lnTo>
                        <a:pt x="1308" y="2863"/>
                      </a:lnTo>
                      <a:lnTo>
                        <a:pt x="1481" y="2863"/>
                      </a:lnTo>
                      <a:lnTo>
                        <a:pt x="1351" y="3376"/>
                      </a:lnTo>
                      <a:lnTo>
                        <a:pt x="1461" y="3405"/>
                      </a:lnTo>
                      <a:lnTo>
                        <a:pt x="1600" y="2863"/>
                      </a:lnTo>
                      <a:lnTo>
                        <a:pt x="2015" y="2863"/>
                      </a:lnTo>
                      <a:lnTo>
                        <a:pt x="2152" y="3405"/>
                      </a:lnTo>
                      <a:lnTo>
                        <a:pt x="2264" y="3376"/>
                      </a:lnTo>
                      <a:lnTo>
                        <a:pt x="2134" y="2863"/>
                      </a:lnTo>
                      <a:lnTo>
                        <a:pt x="2320" y="2863"/>
                      </a:lnTo>
                      <a:lnTo>
                        <a:pt x="2373" y="2860"/>
                      </a:lnTo>
                      <a:lnTo>
                        <a:pt x="2424" y="2850"/>
                      </a:lnTo>
                      <a:lnTo>
                        <a:pt x="2473" y="2834"/>
                      </a:lnTo>
                      <a:lnTo>
                        <a:pt x="2518" y="2813"/>
                      </a:lnTo>
                      <a:lnTo>
                        <a:pt x="2560" y="2788"/>
                      </a:lnTo>
                      <a:lnTo>
                        <a:pt x="2600" y="2757"/>
                      </a:lnTo>
                      <a:lnTo>
                        <a:pt x="2634" y="2722"/>
                      </a:lnTo>
                      <a:lnTo>
                        <a:pt x="2665" y="2683"/>
                      </a:lnTo>
                      <a:lnTo>
                        <a:pt x="2692" y="2640"/>
                      </a:lnTo>
                      <a:lnTo>
                        <a:pt x="2713" y="2594"/>
                      </a:lnTo>
                      <a:lnTo>
                        <a:pt x="2728" y="2546"/>
                      </a:lnTo>
                      <a:lnTo>
                        <a:pt x="2738" y="2495"/>
                      </a:lnTo>
                      <a:lnTo>
                        <a:pt x="2742" y="2443"/>
                      </a:lnTo>
                      <a:lnTo>
                        <a:pt x="2742" y="1241"/>
                      </a:lnTo>
                      <a:lnTo>
                        <a:pt x="2738" y="1188"/>
                      </a:lnTo>
                      <a:lnTo>
                        <a:pt x="2728" y="1137"/>
                      </a:lnTo>
                      <a:lnTo>
                        <a:pt x="2713" y="1089"/>
                      </a:lnTo>
                      <a:lnTo>
                        <a:pt x="2692" y="1043"/>
                      </a:lnTo>
                      <a:lnTo>
                        <a:pt x="2665" y="1001"/>
                      </a:lnTo>
                      <a:lnTo>
                        <a:pt x="2634" y="962"/>
                      </a:lnTo>
                      <a:lnTo>
                        <a:pt x="2600" y="926"/>
                      </a:lnTo>
                      <a:lnTo>
                        <a:pt x="2560" y="896"/>
                      </a:lnTo>
                      <a:lnTo>
                        <a:pt x="2518" y="870"/>
                      </a:lnTo>
                      <a:lnTo>
                        <a:pt x="2473" y="849"/>
                      </a:lnTo>
                      <a:lnTo>
                        <a:pt x="2424" y="833"/>
                      </a:lnTo>
                      <a:lnTo>
                        <a:pt x="2373" y="823"/>
                      </a:lnTo>
                      <a:lnTo>
                        <a:pt x="2320" y="820"/>
                      </a:lnTo>
                      <a:lnTo>
                        <a:pt x="2153" y="820"/>
                      </a:lnTo>
                      <a:lnTo>
                        <a:pt x="2155" y="818"/>
                      </a:lnTo>
                      <a:lnTo>
                        <a:pt x="2244" y="681"/>
                      </a:lnTo>
                      <a:lnTo>
                        <a:pt x="2333" y="543"/>
                      </a:lnTo>
                      <a:lnTo>
                        <a:pt x="2340" y="532"/>
                      </a:lnTo>
                      <a:lnTo>
                        <a:pt x="2350" y="525"/>
                      </a:lnTo>
                      <a:lnTo>
                        <a:pt x="2360" y="522"/>
                      </a:lnTo>
                      <a:lnTo>
                        <a:pt x="2373" y="522"/>
                      </a:lnTo>
                      <a:lnTo>
                        <a:pt x="2414" y="522"/>
                      </a:lnTo>
                      <a:lnTo>
                        <a:pt x="2457" y="522"/>
                      </a:lnTo>
                      <a:lnTo>
                        <a:pt x="2462" y="451"/>
                      </a:lnTo>
                      <a:lnTo>
                        <a:pt x="1166" y="451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213" name="Freeform 80"/>
                <p:cNvSpPr>
                  <a:spLocks noEditPoints="1"/>
                </p:cNvSpPr>
                <p:nvPr/>
              </p:nvSpPr>
              <p:spPr bwMode="auto">
                <a:xfrm>
                  <a:off x="9732963" y="4103688"/>
                  <a:ext cx="322263" cy="358775"/>
                </a:xfrm>
                <a:custGeom>
                  <a:avLst/>
                  <a:gdLst>
                    <a:gd name="T0" fmla="*/ 1032 w 1622"/>
                    <a:gd name="T1" fmla="*/ 1413 h 1812"/>
                    <a:gd name="T2" fmla="*/ 982 w 1622"/>
                    <a:gd name="T3" fmla="*/ 1462 h 1812"/>
                    <a:gd name="T4" fmla="*/ 974 w 1622"/>
                    <a:gd name="T5" fmla="*/ 1535 h 1812"/>
                    <a:gd name="T6" fmla="*/ 1011 w 1622"/>
                    <a:gd name="T7" fmla="*/ 1594 h 1812"/>
                    <a:gd name="T8" fmla="*/ 1080 w 1622"/>
                    <a:gd name="T9" fmla="*/ 1619 h 1812"/>
                    <a:gd name="T10" fmla="*/ 1148 w 1622"/>
                    <a:gd name="T11" fmla="*/ 1595 h 1812"/>
                    <a:gd name="T12" fmla="*/ 1186 w 1622"/>
                    <a:gd name="T13" fmla="*/ 1537 h 1812"/>
                    <a:gd name="T14" fmla="*/ 1178 w 1622"/>
                    <a:gd name="T15" fmla="*/ 1463 h 1812"/>
                    <a:gd name="T16" fmla="*/ 1128 w 1622"/>
                    <a:gd name="T17" fmla="*/ 1413 h 1812"/>
                    <a:gd name="T18" fmla="*/ 527 w 1622"/>
                    <a:gd name="T19" fmla="*/ 1401 h 1812"/>
                    <a:gd name="T20" fmla="*/ 458 w 1622"/>
                    <a:gd name="T21" fmla="*/ 1426 h 1812"/>
                    <a:gd name="T22" fmla="*/ 421 w 1622"/>
                    <a:gd name="T23" fmla="*/ 1487 h 1812"/>
                    <a:gd name="T24" fmla="*/ 430 w 1622"/>
                    <a:gd name="T25" fmla="*/ 1559 h 1812"/>
                    <a:gd name="T26" fmla="*/ 479 w 1622"/>
                    <a:gd name="T27" fmla="*/ 1608 h 1812"/>
                    <a:gd name="T28" fmla="*/ 553 w 1622"/>
                    <a:gd name="T29" fmla="*/ 1615 h 1812"/>
                    <a:gd name="T30" fmla="*/ 614 w 1622"/>
                    <a:gd name="T31" fmla="*/ 1579 h 1812"/>
                    <a:gd name="T32" fmla="*/ 637 w 1622"/>
                    <a:gd name="T33" fmla="*/ 1510 h 1812"/>
                    <a:gd name="T34" fmla="*/ 613 w 1622"/>
                    <a:gd name="T35" fmla="*/ 1442 h 1812"/>
                    <a:gd name="T36" fmla="*/ 552 w 1622"/>
                    <a:gd name="T37" fmla="*/ 1403 h 1812"/>
                    <a:gd name="T38" fmla="*/ 876 w 1622"/>
                    <a:gd name="T39" fmla="*/ 222 h 1812"/>
                    <a:gd name="T40" fmla="*/ 880 w 1622"/>
                    <a:gd name="T41" fmla="*/ 1050 h 1812"/>
                    <a:gd name="T42" fmla="*/ 1346 w 1622"/>
                    <a:gd name="T43" fmla="*/ 1048 h 1812"/>
                    <a:gd name="T44" fmla="*/ 1425 w 1622"/>
                    <a:gd name="T45" fmla="*/ 1019 h 1812"/>
                    <a:gd name="T46" fmla="*/ 1469 w 1622"/>
                    <a:gd name="T47" fmla="*/ 955 h 1812"/>
                    <a:gd name="T48" fmla="*/ 1481 w 1622"/>
                    <a:gd name="T49" fmla="*/ 627 h 1812"/>
                    <a:gd name="T50" fmla="*/ 1470 w 1622"/>
                    <a:gd name="T51" fmla="*/ 309 h 1812"/>
                    <a:gd name="T52" fmla="*/ 1435 w 1622"/>
                    <a:gd name="T53" fmla="*/ 256 h 1812"/>
                    <a:gd name="T54" fmla="*/ 1368 w 1622"/>
                    <a:gd name="T55" fmla="*/ 229 h 1812"/>
                    <a:gd name="T56" fmla="*/ 885 w 1622"/>
                    <a:gd name="T57" fmla="*/ 221 h 1812"/>
                    <a:gd name="T58" fmla="*/ 257 w 1622"/>
                    <a:gd name="T59" fmla="*/ 226 h 1812"/>
                    <a:gd name="T60" fmla="*/ 189 w 1622"/>
                    <a:gd name="T61" fmla="*/ 253 h 1812"/>
                    <a:gd name="T62" fmla="*/ 151 w 1622"/>
                    <a:gd name="T63" fmla="*/ 313 h 1812"/>
                    <a:gd name="T64" fmla="*/ 138 w 1622"/>
                    <a:gd name="T65" fmla="*/ 408 h 1812"/>
                    <a:gd name="T66" fmla="*/ 141 w 1622"/>
                    <a:gd name="T67" fmla="*/ 911 h 1812"/>
                    <a:gd name="T68" fmla="*/ 173 w 1622"/>
                    <a:gd name="T69" fmla="*/ 998 h 1812"/>
                    <a:gd name="T70" fmla="*/ 233 w 1622"/>
                    <a:gd name="T71" fmla="*/ 1039 h 1812"/>
                    <a:gd name="T72" fmla="*/ 325 w 1622"/>
                    <a:gd name="T73" fmla="*/ 1050 h 1812"/>
                    <a:gd name="T74" fmla="*/ 756 w 1622"/>
                    <a:gd name="T75" fmla="*/ 222 h 1812"/>
                    <a:gd name="T76" fmla="*/ 1317 w 1622"/>
                    <a:gd name="T77" fmla="*/ 0 h 1812"/>
                    <a:gd name="T78" fmla="*/ 1447 w 1622"/>
                    <a:gd name="T79" fmla="*/ 28 h 1812"/>
                    <a:gd name="T80" fmla="*/ 1548 w 1622"/>
                    <a:gd name="T81" fmla="*/ 105 h 1812"/>
                    <a:gd name="T82" fmla="*/ 1610 w 1622"/>
                    <a:gd name="T83" fmla="*/ 217 h 1812"/>
                    <a:gd name="T84" fmla="*/ 1622 w 1622"/>
                    <a:gd name="T85" fmla="*/ 1507 h 1812"/>
                    <a:gd name="T86" fmla="*/ 1595 w 1622"/>
                    <a:gd name="T87" fmla="*/ 1635 h 1812"/>
                    <a:gd name="T88" fmla="*/ 1517 w 1622"/>
                    <a:gd name="T89" fmla="*/ 1737 h 1812"/>
                    <a:gd name="T90" fmla="*/ 1406 w 1622"/>
                    <a:gd name="T91" fmla="*/ 1799 h 1812"/>
                    <a:gd name="T92" fmla="*/ 305 w 1622"/>
                    <a:gd name="T93" fmla="*/ 1812 h 1812"/>
                    <a:gd name="T94" fmla="*/ 177 w 1622"/>
                    <a:gd name="T95" fmla="*/ 1783 h 1812"/>
                    <a:gd name="T96" fmla="*/ 75 w 1622"/>
                    <a:gd name="T97" fmla="*/ 1707 h 1812"/>
                    <a:gd name="T98" fmla="*/ 12 w 1622"/>
                    <a:gd name="T99" fmla="*/ 1594 h 1812"/>
                    <a:gd name="T100" fmla="*/ 0 w 1622"/>
                    <a:gd name="T101" fmla="*/ 305 h 1812"/>
                    <a:gd name="T102" fmla="*/ 27 w 1622"/>
                    <a:gd name="T103" fmla="*/ 176 h 1812"/>
                    <a:gd name="T104" fmla="*/ 105 w 1622"/>
                    <a:gd name="T105" fmla="*/ 74 h 1812"/>
                    <a:gd name="T106" fmla="*/ 216 w 1622"/>
                    <a:gd name="T107" fmla="*/ 12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22" h="1812">
                      <a:moveTo>
                        <a:pt x="1080" y="1402"/>
                      </a:moveTo>
                      <a:lnTo>
                        <a:pt x="1054" y="1405"/>
                      </a:lnTo>
                      <a:lnTo>
                        <a:pt x="1032" y="1413"/>
                      </a:lnTo>
                      <a:lnTo>
                        <a:pt x="1011" y="1425"/>
                      </a:lnTo>
                      <a:lnTo>
                        <a:pt x="995" y="1442"/>
                      </a:lnTo>
                      <a:lnTo>
                        <a:pt x="982" y="1462"/>
                      </a:lnTo>
                      <a:lnTo>
                        <a:pt x="975" y="1484"/>
                      </a:lnTo>
                      <a:lnTo>
                        <a:pt x="971" y="1509"/>
                      </a:lnTo>
                      <a:lnTo>
                        <a:pt x="974" y="1535"/>
                      </a:lnTo>
                      <a:lnTo>
                        <a:pt x="981" y="1558"/>
                      </a:lnTo>
                      <a:lnTo>
                        <a:pt x="995" y="1578"/>
                      </a:lnTo>
                      <a:lnTo>
                        <a:pt x="1011" y="1594"/>
                      </a:lnTo>
                      <a:lnTo>
                        <a:pt x="1031" y="1608"/>
                      </a:lnTo>
                      <a:lnTo>
                        <a:pt x="1054" y="1615"/>
                      </a:lnTo>
                      <a:lnTo>
                        <a:pt x="1080" y="1619"/>
                      </a:lnTo>
                      <a:lnTo>
                        <a:pt x="1105" y="1615"/>
                      </a:lnTo>
                      <a:lnTo>
                        <a:pt x="1128" y="1608"/>
                      </a:lnTo>
                      <a:lnTo>
                        <a:pt x="1148" y="1595"/>
                      </a:lnTo>
                      <a:lnTo>
                        <a:pt x="1165" y="1579"/>
                      </a:lnTo>
                      <a:lnTo>
                        <a:pt x="1177" y="1559"/>
                      </a:lnTo>
                      <a:lnTo>
                        <a:pt x="1186" y="1537"/>
                      </a:lnTo>
                      <a:lnTo>
                        <a:pt x="1188" y="1511"/>
                      </a:lnTo>
                      <a:lnTo>
                        <a:pt x="1186" y="1486"/>
                      </a:lnTo>
                      <a:lnTo>
                        <a:pt x="1178" y="1463"/>
                      </a:lnTo>
                      <a:lnTo>
                        <a:pt x="1166" y="1443"/>
                      </a:lnTo>
                      <a:lnTo>
                        <a:pt x="1149" y="1426"/>
                      </a:lnTo>
                      <a:lnTo>
                        <a:pt x="1128" y="1413"/>
                      </a:lnTo>
                      <a:lnTo>
                        <a:pt x="1105" y="1405"/>
                      </a:lnTo>
                      <a:lnTo>
                        <a:pt x="1080" y="1402"/>
                      </a:lnTo>
                      <a:close/>
                      <a:moveTo>
                        <a:pt x="527" y="1401"/>
                      </a:moveTo>
                      <a:lnTo>
                        <a:pt x="503" y="1404"/>
                      </a:lnTo>
                      <a:lnTo>
                        <a:pt x="479" y="1413"/>
                      </a:lnTo>
                      <a:lnTo>
                        <a:pt x="458" y="1426"/>
                      </a:lnTo>
                      <a:lnTo>
                        <a:pt x="442" y="1444"/>
                      </a:lnTo>
                      <a:lnTo>
                        <a:pt x="429" y="1464"/>
                      </a:lnTo>
                      <a:lnTo>
                        <a:pt x="421" y="1487"/>
                      </a:lnTo>
                      <a:lnTo>
                        <a:pt x="419" y="1511"/>
                      </a:lnTo>
                      <a:lnTo>
                        <a:pt x="422" y="1537"/>
                      </a:lnTo>
                      <a:lnTo>
                        <a:pt x="430" y="1559"/>
                      </a:lnTo>
                      <a:lnTo>
                        <a:pt x="443" y="1579"/>
                      </a:lnTo>
                      <a:lnTo>
                        <a:pt x="460" y="1595"/>
                      </a:lnTo>
                      <a:lnTo>
                        <a:pt x="479" y="1608"/>
                      </a:lnTo>
                      <a:lnTo>
                        <a:pt x="503" y="1615"/>
                      </a:lnTo>
                      <a:lnTo>
                        <a:pt x="528" y="1619"/>
                      </a:lnTo>
                      <a:lnTo>
                        <a:pt x="553" y="1615"/>
                      </a:lnTo>
                      <a:lnTo>
                        <a:pt x="577" y="1608"/>
                      </a:lnTo>
                      <a:lnTo>
                        <a:pt x="597" y="1595"/>
                      </a:lnTo>
                      <a:lnTo>
                        <a:pt x="614" y="1579"/>
                      </a:lnTo>
                      <a:lnTo>
                        <a:pt x="626" y="1558"/>
                      </a:lnTo>
                      <a:lnTo>
                        <a:pt x="634" y="1536"/>
                      </a:lnTo>
                      <a:lnTo>
                        <a:pt x="637" y="1510"/>
                      </a:lnTo>
                      <a:lnTo>
                        <a:pt x="634" y="1485"/>
                      </a:lnTo>
                      <a:lnTo>
                        <a:pt x="625" y="1462"/>
                      </a:lnTo>
                      <a:lnTo>
                        <a:pt x="613" y="1442"/>
                      </a:lnTo>
                      <a:lnTo>
                        <a:pt x="595" y="1424"/>
                      </a:lnTo>
                      <a:lnTo>
                        <a:pt x="576" y="1411"/>
                      </a:lnTo>
                      <a:lnTo>
                        <a:pt x="552" y="1403"/>
                      </a:lnTo>
                      <a:lnTo>
                        <a:pt x="527" y="1401"/>
                      </a:lnTo>
                      <a:close/>
                      <a:moveTo>
                        <a:pt x="885" y="221"/>
                      </a:moveTo>
                      <a:lnTo>
                        <a:pt x="876" y="222"/>
                      </a:lnTo>
                      <a:lnTo>
                        <a:pt x="867" y="224"/>
                      </a:lnTo>
                      <a:lnTo>
                        <a:pt x="867" y="1049"/>
                      </a:lnTo>
                      <a:lnTo>
                        <a:pt x="880" y="1050"/>
                      </a:lnTo>
                      <a:lnTo>
                        <a:pt x="892" y="1050"/>
                      </a:lnTo>
                      <a:lnTo>
                        <a:pt x="1313" y="1050"/>
                      </a:lnTo>
                      <a:lnTo>
                        <a:pt x="1346" y="1048"/>
                      </a:lnTo>
                      <a:lnTo>
                        <a:pt x="1376" y="1043"/>
                      </a:lnTo>
                      <a:lnTo>
                        <a:pt x="1402" y="1033"/>
                      </a:lnTo>
                      <a:lnTo>
                        <a:pt x="1425" y="1019"/>
                      </a:lnTo>
                      <a:lnTo>
                        <a:pt x="1443" y="1002"/>
                      </a:lnTo>
                      <a:lnTo>
                        <a:pt x="1458" y="981"/>
                      </a:lnTo>
                      <a:lnTo>
                        <a:pt x="1469" y="955"/>
                      </a:lnTo>
                      <a:lnTo>
                        <a:pt x="1475" y="927"/>
                      </a:lnTo>
                      <a:lnTo>
                        <a:pt x="1478" y="893"/>
                      </a:lnTo>
                      <a:lnTo>
                        <a:pt x="1481" y="627"/>
                      </a:lnTo>
                      <a:lnTo>
                        <a:pt x="1478" y="362"/>
                      </a:lnTo>
                      <a:lnTo>
                        <a:pt x="1475" y="333"/>
                      </a:lnTo>
                      <a:lnTo>
                        <a:pt x="1470" y="309"/>
                      </a:lnTo>
                      <a:lnTo>
                        <a:pt x="1462" y="288"/>
                      </a:lnTo>
                      <a:lnTo>
                        <a:pt x="1450" y="270"/>
                      </a:lnTo>
                      <a:lnTo>
                        <a:pt x="1435" y="256"/>
                      </a:lnTo>
                      <a:lnTo>
                        <a:pt x="1416" y="243"/>
                      </a:lnTo>
                      <a:lnTo>
                        <a:pt x="1394" y="235"/>
                      </a:lnTo>
                      <a:lnTo>
                        <a:pt x="1368" y="229"/>
                      </a:lnTo>
                      <a:lnTo>
                        <a:pt x="1334" y="225"/>
                      </a:lnTo>
                      <a:lnTo>
                        <a:pt x="1300" y="222"/>
                      </a:lnTo>
                      <a:lnTo>
                        <a:pt x="885" y="221"/>
                      </a:lnTo>
                      <a:close/>
                      <a:moveTo>
                        <a:pt x="520" y="221"/>
                      </a:moveTo>
                      <a:lnTo>
                        <a:pt x="287" y="224"/>
                      </a:lnTo>
                      <a:lnTo>
                        <a:pt x="257" y="226"/>
                      </a:lnTo>
                      <a:lnTo>
                        <a:pt x="231" y="231"/>
                      </a:lnTo>
                      <a:lnTo>
                        <a:pt x="209" y="241"/>
                      </a:lnTo>
                      <a:lnTo>
                        <a:pt x="189" y="253"/>
                      </a:lnTo>
                      <a:lnTo>
                        <a:pt x="173" y="270"/>
                      </a:lnTo>
                      <a:lnTo>
                        <a:pt x="161" y="290"/>
                      </a:lnTo>
                      <a:lnTo>
                        <a:pt x="151" y="313"/>
                      </a:lnTo>
                      <a:lnTo>
                        <a:pt x="144" y="340"/>
                      </a:lnTo>
                      <a:lnTo>
                        <a:pt x="140" y="374"/>
                      </a:lnTo>
                      <a:lnTo>
                        <a:pt x="138" y="408"/>
                      </a:lnTo>
                      <a:lnTo>
                        <a:pt x="137" y="638"/>
                      </a:lnTo>
                      <a:lnTo>
                        <a:pt x="138" y="867"/>
                      </a:lnTo>
                      <a:lnTo>
                        <a:pt x="141" y="911"/>
                      </a:lnTo>
                      <a:lnTo>
                        <a:pt x="151" y="953"/>
                      </a:lnTo>
                      <a:lnTo>
                        <a:pt x="160" y="977"/>
                      </a:lnTo>
                      <a:lnTo>
                        <a:pt x="173" y="998"/>
                      </a:lnTo>
                      <a:lnTo>
                        <a:pt x="190" y="1016"/>
                      </a:lnTo>
                      <a:lnTo>
                        <a:pt x="210" y="1029"/>
                      </a:lnTo>
                      <a:lnTo>
                        <a:pt x="233" y="1039"/>
                      </a:lnTo>
                      <a:lnTo>
                        <a:pt x="259" y="1045"/>
                      </a:lnTo>
                      <a:lnTo>
                        <a:pt x="293" y="1048"/>
                      </a:lnTo>
                      <a:lnTo>
                        <a:pt x="325" y="1050"/>
                      </a:lnTo>
                      <a:lnTo>
                        <a:pt x="722" y="1050"/>
                      </a:lnTo>
                      <a:lnTo>
                        <a:pt x="756" y="1050"/>
                      </a:lnTo>
                      <a:lnTo>
                        <a:pt x="756" y="222"/>
                      </a:lnTo>
                      <a:lnTo>
                        <a:pt x="520" y="221"/>
                      </a:lnTo>
                      <a:close/>
                      <a:moveTo>
                        <a:pt x="305" y="0"/>
                      </a:moveTo>
                      <a:lnTo>
                        <a:pt x="1317" y="0"/>
                      </a:lnTo>
                      <a:lnTo>
                        <a:pt x="1363" y="4"/>
                      </a:lnTo>
                      <a:lnTo>
                        <a:pt x="1406" y="12"/>
                      </a:lnTo>
                      <a:lnTo>
                        <a:pt x="1447" y="28"/>
                      </a:lnTo>
                      <a:lnTo>
                        <a:pt x="1484" y="49"/>
                      </a:lnTo>
                      <a:lnTo>
                        <a:pt x="1517" y="74"/>
                      </a:lnTo>
                      <a:lnTo>
                        <a:pt x="1548" y="105"/>
                      </a:lnTo>
                      <a:lnTo>
                        <a:pt x="1574" y="138"/>
                      </a:lnTo>
                      <a:lnTo>
                        <a:pt x="1595" y="176"/>
                      </a:lnTo>
                      <a:lnTo>
                        <a:pt x="1610" y="217"/>
                      </a:lnTo>
                      <a:lnTo>
                        <a:pt x="1619" y="260"/>
                      </a:lnTo>
                      <a:lnTo>
                        <a:pt x="1622" y="305"/>
                      </a:lnTo>
                      <a:lnTo>
                        <a:pt x="1622" y="1507"/>
                      </a:lnTo>
                      <a:lnTo>
                        <a:pt x="1619" y="1551"/>
                      </a:lnTo>
                      <a:lnTo>
                        <a:pt x="1610" y="1594"/>
                      </a:lnTo>
                      <a:lnTo>
                        <a:pt x="1595" y="1635"/>
                      </a:lnTo>
                      <a:lnTo>
                        <a:pt x="1574" y="1673"/>
                      </a:lnTo>
                      <a:lnTo>
                        <a:pt x="1548" y="1707"/>
                      </a:lnTo>
                      <a:lnTo>
                        <a:pt x="1517" y="1737"/>
                      </a:lnTo>
                      <a:lnTo>
                        <a:pt x="1484" y="1762"/>
                      </a:lnTo>
                      <a:lnTo>
                        <a:pt x="1447" y="1783"/>
                      </a:lnTo>
                      <a:lnTo>
                        <a:pt x="1406" y="1799"/>
                      </a:lnTo>
                      <a:lnTo>
                        <a:pt x="1363" y="1809"/>
                      </a:lnTo>
                      <a:lnTo>
                        <a:pt x="1317" y="1812"/>
                      </a:lnTo>
                      <a:lnTo>
                        <a:pt x="305" y="1812"/>
                      </a:lnTo>
                      <a:lnTo>
                        <a:pt x="259" y="1809"/>
                      </a:lnTo>
                      <a:lnTo>
                        <a:pt x="216" y="1799"/>
                      </a:lnTo>
                      <a:lnTo>
                        <a:pt x="177" y="1783"/>
                      </a:lnTo>
                      <a:lnTo>
                        <a:pt x="139" y="1762"/>
                      </a:lnTo>
                      <a:lnTo>
                        <a:pt x="105" y="1737"/>
                      </a:lnTo>
                      <a:lnTo>
                        <a:pt x="75" y="1707"/>
                      </a:lnTo>
                      <a:lnTo>
                        <a:pt x="48" y="1673"/>
                      </a:lnTo>
                      <a:lnTo>
                        <a:pt x="27" y="1635"/>
                      </a:lnTo>
                      <a:lnTo>
                        <a:pt x="12" y="1594"/>
                      </a:lnTo>
                      <a:lnTo>
                        <a:pt x="3" y="1551"/>
                      </a:lnTo>
                      <a:lnTo>
                        <a:pt x="0" y="1507"/>
                      </a:lnTo>
                      <a:lnTo>
                        <a:pt x="0" y="305"/>
                      </a:lnTo>
                      <a:lnTo>
                        <a:pt x="3" y="260"/>
                      </a:lnTo>
                      <a:lnTo>
                        <a:pt x="12" y="217"/>
                      </a:lnTo>
                      <a:lnTo>
                        <a:pt x="27" y="176"/>
                      </a:lnTo>
                      <a:lnTo>
                        <a:pt x="48" y="138"/>
                      </a:lnTo>
                      <a:lnTo>
                        <a:pt x="75" y="105"/>
                      </a:lnTo>
                      <a:lnTo>
                        <a:pt x="105" y="74"/>
                      </a:lnTo>
                      <a:lnTo>
                        <a:pt x="139" y="49"/>
                      </a:lnTo>
                      <a:lnTo>
                        <a:pt x="177" y="28"/>
                      </a:lnTo>
                      <a:lnTo>
                        <a:pt x="216" y="12"/>
                      </a:lnTo>
                      <a:lnTo>
                        <a:pt x="259" y="4"/>
                      </a:lnTo>
                      <a:lnTo>
                        <a:pt x="30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214" name="Freeform 81"/>
                <p:cNvSpPr>
                  <a:spLocks/>
                </p:cNvSpPr>
                <p:nvPr/>
              </p:nvSpPr>
              <p:spPr bwMode="auto">
                <a:xfrm>
                  <a:off x="9810750" y="4021138"/>
                  <a:ext cx="166688" cy="58738"/>
                </a:xfrm>
                <a:custGeom>
                  <a:avLst/>
                  <a:gdLst>
                    <a:gd name="T0" fmla="*/ 0 w 843"/>
                    <a:gd name="T1" fmla="*/ 0 h 297"/>
                    <a:gd name="T2" fmla="*/ 843 w 843"/>
                    <a:gd name="T3" fmla="*/ 0 h 297"/>
                    <a:gd name="T4" fmla="*/ 808 w 843"/>
                    <a:gd name="T5" fmla="*/ 56 h 297"/>
                    <a:gd name="T6" fmla="*/ 772 w 843"/>
                    <a:gd name="T7" fmla="*/ 110 h 297"/>
                    <a:gd name="T8" fmla="*/ 713 w 843"/>
                    <a:gd name="T9" fmla="*/ 202 h 297"/>
                    <a:gd name="T10" fmla="*/ 653 w 843"/>
                    <a:gd name="T11" fmla="*/ 295 h 297"/>
                    <a:gd name="T12" fmla="*/ 651 w 843"/>
                    <a:gd name="T13" fmla="*/ 297 h 297"/>
                    <a:gd name="T14" fmla="*/ 195 w 843"/>
                    <a:gd name="T15" fmla="*/ 297 h 297"/>
                    <a:gd name="T16" fmla="*/ 130 w 843"/>
                    <a:gd name="T17" fmla="*/ 200 h 297"/>
                    <a:gd name="T18" fmla="*/ 66 w 843"/>
                    <a:gd name="T19" fmla="*/ 101 h 297"/>
                    <a:gd name="T20" fmla="*/ 0 w 843"/>
                    <a:gd name="T21" fmla="*/ 0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43" h="297">
                      <a:moveTo>
                        <a:pt x="0" y="0"/>
                      </a:moveTo>
                      <a:lnTo>
                        <a:pt x="843" y="0"/>
                      </a:lnTo>
                      <a:lnTo>
                        <a:pt x="808" y="56"/>
                      </a:lnTo>
                      <a:lnTo>
                        <a:pt x="772" y="110"/>
                      </a:lnTo>
                      <a:lnTo>
                        <a:pt x="713" y="202"/>
                      </a:lnTo>
                      <a:lnTo>
                        <a:pt x="653" y="295"/>
                      </a:lnTo>
                      <a:lnTo>
                        <a:pt x="651" y="297"/>
                      </a:lnTo>
                      <a:lnTo>
                        <a:pt x="195" y="297"/>
                      </a:lnTo>
                      <a:lnTo>
                        <a:pt x="130" y="200"/>
                      </a:lnTo>
                      <a:lnTo>
                        <a:pt x="66" y="1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sp>
            <p:nvSpPr>
              <p:cNvPr id="210" name="tram"/>
              <p:cNvSpPr/>
              <p:nvPr/>
            </p:nvSpPr>
            <p:spPr>
              <a:xfrm>
                <a:off x="6749207" y="4592674"/>
                <a:ext cx="413456" cy="221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tram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1" name="Straight Connector 210"/>
              <p:cNvCxnSpPr>
                <a:cxnSpLocks/>
              </p:cNvCxnSpPr>
              <p:nvPr/>
            </p:nvCxnSpPr>
            <p:spPr>
              <a:xfrm flipH="1">
                <a:off x="7002906" y="3215200"/>
                <a:ext cx="318316" cy="783209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/>
            <p:cNvGrpSpPr/>
            <p:nvPr/>
          </p:nvGrpSpPr>
          <p:grpSpPr>
            <a:xfrm>
              <a:off x="8565949" y="3564204"/>
              <a:ext cx="740908" cy="1197818"/>
              <a:chOff x="8565949" y="3564204"/>
              <a:chExt cx="740908" cy="1197818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8651844" y="3831237"/>
                <a:ext cx="576949" cy="576949"/>
                <a:chOff x="10629900" y="1870075"/>
                <a:chExt cx="720725" cy="720725"/>
              </a:xfrm>
              <a:solidFill>
                <a:srgbClr val="84BA1F"/>
              </a:solidFill>
            </p:grpSpPr>
            <p:sp>
              <p:nvSpPr>
                <p:cNvPr id="203" name="Freeform 86"/>
                <p:cNvSpPr>
                  <a:spLocks/>
                </p:cNvSpPr>
                <p:nvPr/>
              </p:nvSpPr>
              <p:spPr bwMode="auto">
                <a:xfrm>
                  <a:off x="10871200" y="2236788"/>
                  <a:ext cx="68263" cy="111125"/>
                </a:xfrm>
                <a:custGeom>
                  <a:avLst/>
                  <a:gdLst>
                    <a:gd name="T0" fmla="*/ 136 w 345"/>
                    <a:gd name="T1" fmla="*/ 0 h 563"/>
                    <a:gd name="T2" fmla="*/ 207 w 345"/>
                    <a:gd name="T3" fmla="*/ 189 h 563"/>
                    <a:gd name="T4" fmla="*/ 275 w 345"/>
                    <a:gd name="T5" fmla="*/ 377 h 563"/>
                    <a:gd name="T6" fmla="*/ 345 w 345"/>
                    <a:gd name="T7" fmla="*/ 563 h 563"/>
                    <a:gd name="T8" fmla="*/ 194 w 345"/>
                    <a:gd name="T9" fmla="*/ 563 h 563"/>
                    <a:gd name="T10" fmla="*/ 186 w 345"/>
                    <a:gd name="T11" fmla="*/ 511 h 563"/>
                    <a:gd name="T12" fmla="*/ 172 w 345"/>
                    <a:gd name="T13" fmla="*/ 461 h 563"/>
                    <a:gd name="T14" fmla="*/ 156 w 345"/>
                    <a:gd name="T15" fmla="*/ 413 h 563"/>
                    <a:gd name="T16" fmla="*/ 134 w 345"/>
                    <a:gd name="T17" fmla="*/ 369 h 563"/>
                    <a:gd name="T18" fmla="*/ 107 w 345"/>
                    <a:gd name="T19" fmla="*/ 327 h 563"/>
                    <a:gd name="T20" fmla="*/ 76 w 345"/>
                    <a:gd name="T21" fmla="*/ 287 h 563"/>
                    <a:gd name="T22" fmla="*/ 40 w 345"/>
                    <a:gd name="T23" fmla="*/ 249 h 563"/>
                    <a:gd name="T24" fmla="*/ 0 w 345"/>
                    <a:gd name="T25" fmla="*/ 215 h 563"/>
                    <a:gd name="T26" fmla="*/ 44 w 345"/>
                    <a:gd name="T27" fmla="*/ 144 h 563"/>
                    <a:gd name="T28" fmla="*/ 89 w 345"/>
                    <a:gd name="T29" fmla="*/ 73 h 563"/>
                    <a:gd name="T30" fmla="*/ 136 w 345"/>
                    <a:gd name="T31" fmla="*/ 0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5" h="563">
                      <a:moveTo>
                        <a:pt x="136" y="0"/>
                      </a:moveTo>
                      <a:lnTo>
                        <a:pt x="207" y="189"/>
                      </a:lnTo>
                      <a:lnTo>
                        <a:pt x="275" y="377"/>
                      </a:lnTo>
                      <a:lnTo>
                        <a:pt x="345" y="563"/>
                      </a:lnTo>
                      <a:lnTo>
                        <a:pt x="194" y="563"/>
                      </a:lnTo>
                      <a:lnTo>
                        <a:pt x="186" y="511"/>
                      </a:lnTo>
                      <a:lnTo>
                        <a:pt x="172" y="461"/>
                      </a:lnTo>
                      <a:lnTo>
                        <a:pt x="156" y="413"/>
                      </a:lnTo>
                      <a:lnTo>
                        <a:pt x="134" y="369"/>
                      </a:lnTo>
                      <a:lnTo>
                        <a:pt x="107" y="327"/>
                      </a:lnTo>
                      <a:lnTo>
                        <a:pt x="76" y="287"/>
                      </a:lnTo>
                      <a:lnTo>
                        <a:pt x="40" y="249"/>
                      </a:lnTo>
                      <a:lnTo>
                        <a:pt x="0" y="215"/>
                      </a:lnTo>
                      <a:lnTo>
                        <a:pt x="44" y="144"/>
                      </a:lnTo>
                      <a:lnTo>
                        <a:pt x="89" y="7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204" name="Freeform 87"/>
                <p:cNvSpPr>
                  <a:spLocks/>
                </p:cNvSpPr>
                <p:nvPr/>
              </p:nvSpPr>
              <p:spPr bwMode="auto">
                <a:xfrm>
                  <a:off x="10915650" y="2222500"/>
                  <a:ext cx="146050" cy="117475"/>
                </a:xfrm>
                <a:custGeom>
                  <a:avLst/>
                  <a:gdLst>
                    <a:gd name="T0" fmla="*/ 16 w 732"/>
                    <a:gd name="T1" fmla="*/ 0 h 589"/>
                    <a:gd name="T2" fmla="*/ 709 w 732"/>
                    <a:gd name="T3" fmla="*/ 2 h 589"/>
                    <a:gd name="T4" fmla="*/ 716 w 732"/>
                    <a:gd name="T5" fmla="*/ 3 h 589"/>
                    <a:gd name="T6" fmla="*/ 724 w 732"/>
                    <a:gd name="T7" fmla="*/ 5 h 589"/>
                    <a:gd name="T8" fmla="*/ 729 w 732"/>
                    <a:gd name="T9" fmla="*/ 9 h 589"/>
                    <a:gd name="T10" fmla="*/ 732 w 732"/>
                    <a:gd name="T11" fmla="*/ 11 h 589"/>
                    <a:gd name="T12" fmla="*/ 729 w 732"/>
                    <a:gd name="T13" fmla="*/ 22 h 589"/>
                    <a:gd name="T14" fmla="*/ 726 w 732"/>
                    <a:gd name="T15" fmla="*/ 31 h 589"/>
                    <a:gd name="T16" fmla="*/ 720 w 732"/>
                    <a:gd name="T17" fmla="*/ 40 h 589"/>
                    <a:gd name="T18" fmla="*/ 307 w 732"/>
                    <a:gd name="T19" fmla="*/ 493 h 589"/>
                    <a:gd name="T20" fmla="*/ 263 w 732"/>
                    <a:gd name="T21" fmla="*/ 541 h 589"/>
                    <a:gd name="T22" fmla="*/ 217 w 732"/>
                    <a:gd name="T23" fmla="*/ 589 h 589"/>
                    <a:gd name="T24" fmla="*/ 108 w 732"/>
                    <a:gd name="T25" fmla="*/ 295 h 589"/>
                    <a:gd name="T26" fmla="*/ 0 w 732"/>
                    <a:gd name="T27" fmla="*/ 1 h 589"/>
                    <a:gd name="T28" fmla="*/ 5 w 732"/>
                    <a:gd name="T29" fmla="*/ 0 h 589"/>
                    <a:gd name="T30" fmla="*/ 10 w 732"/>
                    <a:gd name="T31" fmla="*/ 0 h 589"/>
                    <a:gd name="T32" fmla="*/ 13 w 732"/>
                    <a:gd name="T33" fmla="*/ 0 h 589"/>
                    <a:gd name="T34" fmla="*/ 16 w 732"/>
                    <a:gd name="T35" fmla="*/ 0 h 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32" h="589">
                      <a:moveTo>
                        <a:pt x="16" y="0"/>
                      </a:moveTo>
                      <a:lnTo>
                        <a:pt x="709" y="2"/>
                      </a:lnTo>
                      <a:lnTo>
                        <a:pt x="716" y="3"/>
                      </a:lnTo>
                      <a:lnTo>
                        <a:pt x="724" y="5"/>
                      </a:lnTo>
                      <a:lnTo>
                        <a:pt x="729" y="9"/>
                      </a:lnTo>
                      <a:lnTo>
                        <a:pt x="732" y="11"/>
                      </a:lnTo>
                      <a:lnTo>
                        <a:pt x="729" y="22"/>
                      </a:lnTo>
                      <a:lnTo>
                        <a:pt x="726" y="31"/>
                      </a:lnTo>
                      <a:lnTo>
                        <a:pt x="720" y="40"/>
                      </a:lnTo>
                      <a:lnTo>
                        <a:pt x="307" y="493"/>
                      </a:lnTo>
                      <a:lnTo>
                        <a:pt x="263" y="541"/>
                      </a:lnTo>
                      <a:lnTo>
                        <a:pt x="217" y="589"/>
                      </a:lnTo>
                      <a:lnTo>
                        <a:pt x="108" y="295"/>
                      </a:lnTo>
                      <a:lnTo>
                        <a:pt x="0" y="1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205" name="Freeform 88"/>
                <p:cNvSpPr>
                  <a:spLocks/>
                </p:cNvSpPr>
                <p:nvPr/>
              </p:nvSpPr>
              <p:spPr bwMode="auto">
                <a:xfrm>
                  <a:off x="10737850" y="2281238"/>
                  <a:ext cx="147638" cy="150813"/>
                </a:xfrm>
                <a:custGeom>
                  <a:avLst/>
                  <a:gdLst>
                    <a:gd name="T0" fmla="*/ 369 w 745"/>
                    <a:gd name="T1" fmla="*/ 0 h 757"/>
                    <a:gd name="T2" fmla="*/ 408 w 745"/>
                    <a:gd name="T3" fmla="*/ 2 h 757"/>
                    <a:gd name="T4" fmla="*/ 444 w 745"/>
                    <a:gd name="T5" fmla="*/ 7 h 757"/>
                    <a:gd name="T6" fmla="*/ 480 w 745"/>
                    <a:gd name="T7" fmla="*/ 16 h 757"/>
                    <a:gd name="T8" fmla="*/ 510 w 745"/>
                    <a:gd name="T9" fmla="*/ 29 h 757"/>
                    <a:gd name="T10" fmla="*/ 488 w 745"/>
                    <a:gd name="T11" fmla="*/ 65 h 757"/>
                    <a:gd name="T12" fmla="*/ 305 w 745"/>
                    <a:gd name="T13" fmla="*/ 356 h 757"/>
                    <a:gd name="T14" fmla="*/ 297 w 745"/>
                    <a:gd name="T15" fmla="*/ 373 h 757"/>
                    <a:gd name="T16" fmla="*/ 293 w 745"/>
                    <a:gd name="T17" fmla="*/ 388 h 757"/>
                    <a:gd name="T18" fmla="*/ 294 w 745"/>
                    <a:gd name="T19" fmla="*/ 404 h 757"/>
                    <a:gd name="T20" fmla="*/ 298 w 745"/>
                    <a:gd name="T21" fmla="*/ 417 h 757"/>
                    <a:gd name="T22" fmla="*/ 307 w 745"/>
                    <a:gd name="T23" fmla="*/ 428 h 757"/>
                    <a:gd name="T24" fmla="*/ 318 w 745"/>
                    <a:gd name="T25" fmla="*/ 437 h 757"/>
                    <a:gd name="T26" fmla="*/ 334 w 745"/>
                    <a:gd name="T27" fmla="*/ 443 h 757"/>
                    <a:gd name="T28" fmla="*/ 351 w 745"/>
                    <a:gd name="T29" fmla="*/ 445 h 757"/>
                    <a:gd name="T30" fmla="*/ 493 w 745"/>
                    <a:gd name="T31" fmla="*/ 447 h 757"/>
                    <a:gd name="T32" fmla="*/ 634 w 745"/>
                    <a:gd name="T33" fmla="*/ 448 h 757"/>
                    <a:gd name="T34" fmla="*/ 745 w 745"/>
                    <a:gd name="T35" fmla="*/ 448 h 757"/>
                    <a:gd name="T36" fmla="*/ 738 w 745"/>
                    <a:gd name="T37" fmla="*/ 487 h 757"/>
                    <a:gd name="T38" fmla="*/ 726 w 745"/>
                    <a:gd name="T39" fmla="*/ 526 h 757"/>
                    <a:gd name="T40" fmla="*/ 707 w 745"/>
                    <a:gd name="T41" fmla="*/ 563 h 757"/>
                    <a:gd name="T42" fmla="*/ 683 w 745"/>
                    <a:gd name="T43" fmla="*/ 600 h 757"/>
                    <a:gd name="T44" fmla="*/ 654 w 745"/>
                    <a:gd name="T45" fmla="*/ 634 h 757"/>
                    <a:gd name="T46" fmla="*/ 621 w 745"/>
                    <a:gd name="T47" fmla="*/ 665 h 757"/>
                    <a:gd name="T48" fmla="*/ 585 w 745"/>
                    <a:gd name="T49" fmla="*/ 692 h 757"/>
                    <a:gd name="T50" fmla="*/ 546 w 745"/>
                    <a:gd name="T51" fmla="*/ 716 h 757"/>
                    <a:gd name="T52" fmla="*/ 505 w 745"/>
                    <a:gd name="T53" fmla="*/ 733 h 757"/>
                    <a:gd name="T54" fmla="*/ 462 w 745"/>
                    <a:gd name="T55" fmla="*/ 747 h 757"/>
                    <a:gd name="T56" fmla="*/ 417 w 745"/>
                    <a:gd name="T57" fmla="*/ 754 h 757"/>
                    <a:gd name="T58" fmla="*/ 372 w 745"/>
                    <a:gd name="T59" fmla="*/ 757 h 757"/>
                    <a:gd name="T60" fmla="*/ 327 w 745"/>
                    <a:gd name="T61" fmla="*/ 753 h 757"/>
                    <a:gd name="T62" fmla="*/ 284 w 745"/>
                    <a:gd name="T63" fmla="*/ 744 h 757"/>
                    <a:gd name="T64" fmla="*/ 242 w 745"/>
                    <a:gd name="T65" fmla="*/ 731 h 757"/>
                    <a:gd name="T66" fmla="*/ 202 w 745"/>
                    <a:gd name="T67" fmla="*/ 713 h 757"/>
                    <a:gd name="T68" fmla="*/ 164 w 745"/>
                    <a:gd name="T69" fmla="*/ 690 h 757"/>
                    <a:gd name="T70" fmla="*/ 129 w 745"/>
                    <a:gd name="T71" fmla="*/ 664 h 757"/>
                    <a:gd name="T72" fmla="*/ 97 w 745"/>
                    <a:gd name="T73" fmla="*/ 632 h 757"/>
                    <a:gd name="T74" fmla="*/ 68 w 745"/>
                    <a:gd name="T75" fmla="*/ 596 h 757"/>
                    <a:gd name="T76" fmla="*/ 44 w 745"/>
                    <a:gd name="T77" fmla="*/ 558 h 757"/>
                    <a:gd name="T78" fmla="*/ 25 w 745"/>
                    <a:gd name="T79" fmla="*/ 518 h 757"/>
                    <a:gd name="T80" fmla="*/ 12 w 745"/>
                    <a:gd name="T81" fmla="*/ 477 h 757"/>
                    <a:gd name="T82" fmla="*/ 3 w 745"/>
                    <a:gd name="T83" fmla="*/ 435 h 757"/>
                    <a:gd name="T84" fmla="*/ 0 w 745"/>
                    <a:gd name="T85" fmla="*/ 392 h 757"/>
                    <a:gd name="T86" fmla="*/ 1 w 745"/>
                    <a:gd name="T87" fmla="*/ 349 h 757"/>
                    <a:gd name="T88" fmla="*/ 6 w 745"/>
                    <a:gd name="T89" fmla="*/ 307 h 757"/>
                    <a:gd name="T90" fmla="*/ 17 w 745"/>
                    <a:gd name="T91" fmla="*/ 265 h 757"/>
                    <a:gd name="T92" fmla="*/ 33 w 745"/>
                    <a:gd name="T93" fmla="*/ 225 h 757"/>
                    <a:gd name="T94" fmla="*/ 52 w 745"/>
                    <a:gd name="T95" fmla="*/ 186 h 757"/>
                    <a:gd name="T96" fmla="*/ 76 w 745"/>
                    <a:gd name="T97" fmla="*/ 150 h 757"/>
                    <a:gd name="T98" fmla="*/ 105 w 745"/>
                    <a:gd name="T99" fmla="*/ 116 h 757"/>
                    <a:gd name="T100" fmla="*/ 138 w 745"/>
                    <a:gd name="T101" fmla="*/ 87 h 757"/>
                    <a:gd name="T102" fmla="*/ 173 w 745"/>
                    <a:gd name="T103" fmla="*/ 60 h 757"/>
                    <a:gd name="T104" fmla="*/ 211 w 745"/>
                    <a:gd name="T105" fmla="*/ 40 h 757"/>
                    <a:gd name="T106" fmla="*/ 250 w 745"/>
                    <a:gd name="T107" fmla="*/ 24 h 757"/>
                    <a:gd name="T108" fmla="*/ 289 w 745"/>
                    <a:gd name="T109" fmla="*/ 11 h 757"/>
                    <a:gd name="T110" fmla="*/ 329 w 745"/>
                    <a:gd name="T111" fmla="*/ 4 h 757"/>
                    <a:gd name="T112" fmla="*/ 369 w 745"/>
                    <a:gd name="T113" fmla="*/ 0 h 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45" h="757">
                      <a:moveTo>
                        <a:pt x="369" y="0"/>
                      </a:moveTo>
                      <a:lnTo>
                        <a:pt x="408" y="2"/>
                      </a:lnTo>
                      <a:lnTo>
                        <a:pt x="444" y="7"/>
                      </a:lnTo>
                      <a:lnTo>
                        <a:pt x="480" y="16"/>
                      </a:lnTo>
                      <a:lnTo>
                        <a:pt x="510" y="29"/>
                      </a:lnTo>
                      <a:lnTo>
                        <a:pt x="488" y="65"/>
                      </a:lnTo>
                      <a:lnTo>
                        <a:pt x="305" y="356"/>
                      </a:lnTo>
                      <a:lnTo>
                        <a:pt x="297" y="373"/>
                      </a:lnTo>
                      <a:lnTo>
                        <a:pt x="293" y="388"/>
                      </a:lnTo>
                      <a:lnTo>
                        <a:pt x="294" y="404"/>
                      </a:lnTo>
                      <a:lnTo>
                        <a:pt x="298" y="417"/>
                      </a:lnTo>
                      <a:lnTo>
                        <a:pt x="307" y="428"/>
                      </a:lnTo>
                      <a:lnTo>
                        <a:pt x="318" y="437"/>
                      </a:lnTo>
                      <a:lnTo>
                        <a:pt x="334" y="443"/>
                      </a:lnTo>
                      <a:lnTo>
                        <a:pt x="351" y="445"/>
                      </a:lnTo>
                      <a:lnTo>
                        <a:pt x="493" y="447"/>
                      </a:lnTo>
                      <a:lnTo>
                        <a:pt x="634" y="448"/>
                      </a:lnTo>
                      <a:lnTo>
                        <a:pt x="745" y="448"/>
                      </a:lnTo>
                      <a:lnTo>
                        <a:pt x="738" y="487"/>
                      </a:lnTo>
                      <a:lnTo>
                        <a:pt x="726" y="526"/>
                      </a:lnTo>
                      <a:lnTo>
                        <a:pt x="707" y="563"/>
                      </a:lnTo>
                      <a:lnTo>
                        <a:pt x="683" y="600"/>
                      </a:lnTo>
                      <a:lnTo>
                        <a:pt x="654" y="634"/>
                      </a:lnTo>
                      <a:lnTo>
                        <a:pt x="621" y="665"/>
                      </a:lnTo>
                      <a:lnTo>
                        <a:pt x="585" y="692"/>
                      </a:lnTo>
                      <a:lnTo>
                        <a:pt x="546" y="716"/>
                      </a:lnTo>
                      <a:lnTo>
                        <a:pt x="505" y="733"/>
                      </a:lnTo>
                      <a:lnTo>
                        <a:pt x="462" y="747"/>
                      </a:lnTo>
                      <a:lnTo>
                        <a:pt x="417" y="754"/>
                      </a:lnTo>
                      <a:lnTo>
                        <a:pt x="372" y="757"/>
                      </a:lnTo>
                      <a:lnTo>
                        <a:pt x="327" y="753"/>
                      </a:lnTo>
                      <a:lnTo>
                        <a:pt x="284" y="744"/>
                      </a:lnTo>
                      <a:lnTo>
                        <a:pt x="242" y="731"/>
                      </a:lnTo>
                      <a:lnTo>
                        <a:pt x="202" y="713"/>
                      </a:lnTo>
                      <a:lnTo>
                        <a:pt x="164" y="690"/>
                      </a:lnTo>
                      <a:lnTo>
                        <a:pt x="129" y="664"/>
                      </a:lnTo>
                      <a:lnTo>
                        <a:pt x="97" y="632"/>
                      </a:lnTo>
                      <a:lnTo>
                        <a:pt x="68" y="596"/>
                      </a:lnTo>
                      <a:lnTo>
                        <a:pt x="44" y="558"/>
                      </a:lnTo>
                      <a:lnTo>
                        <a:pt x="25" y="518"/>
                      </a:lnTo>
                      <a:lnTo>
                        <a:pt x="12" y="477"/>
                      </a:lnTo>
                      <a:lnTo>
                        <a:pt x="3" y="435"/>
                      </a:lnTo>
                      <a:lnTo>
                        <a:pt x="0" y="392"/>
                      </a:lnTo>
                      <a:lnTo>
                        <a:pt x="1" y="349"/>
                      </a:lnTo>
                      <a:lnTo>
                        <a:pt x="6" y="307"/>
                      </a:lnTo>
                      <a:lnTo>
                        <a:pt x="17" y="265"/>
                      </a:lnTo>
                      <a:lnTo>
                        <a:pt x="33" y="225"/>
                      </a:lnTo>
                      <a:lnTo>
                        <a:pt x="52" y="186"/>
                      </a:lnTo>
                      <a:lnTo>
                        <a:pt x="76" y="150"/>
                      </a:lnTo>
                      <a:lnTo>
                        <a:pt x="105" y="116"/>
                      </a:lnTo>
                      <a:lnTo>
                        <a:pt x="138" y="87"/>
                      </a:lnTo>
                      <a:lnTo>
                        <a:pt x="173" y="60"/>
                      </a:lnTo>
                      <a:lnTo>
                        <a:pt x="211" y="40"/>
                      </a:lnTo>
                      <a:lnTo>
                        <a:pt x="250" y="24"/>
                      </a:lnTo>
                      <a:lnTo>
                        <a:pt x="289" y="11"/>
                      </a:lnTo>
                      <a:lnTo>
                        <a:pt x="329" y="4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206" name="Freeform 89"/>
                <p:cNvSpPr>
                  <a:spLocks/>
                </p:cNvSpPr>
                <p:nvPr/>
              </p:nvSpPr>
              <p:spPr bwMode="auto">
                <a:xfrm>
                  <a:off x="10826750" y="2298700"/>
                  <a:ext cx="60325" cy="49213"/>
                </a:xfrm>
                <a:custGeom>
                  <a:avLst/>
                  <a:gdLst>
                    <a:gd name="T0" fmla="*/ 160 w 303"/>
                    <a:gd name="T1" fmla="*/ 0 h 253"/>
                    <a:gd name="T2" fmla="*/ 193 w 303"/>
                    <a:gd name="T3" fmla="*/ 30 h 253"/>
                    <a:gd name="T4" fmla="*/ 222 w 303"/>
                    <a:gd name="T5" fmla="*/ 61 h 253"/>
                    <a:gd name="T6" fmla="*/ 246 w 303"/>
                    <a:gd name="T7" fmla="*/ 95 h 253"/>
                    <a:gd name="T8" fmla="*/ 266 w 303"/>
                    <a:gd name="T9" fmla="*/ 132 h 253"/>
                    <a:gd name="T10" fmla="*/ 283 w 303"/>
                    <a:gd name="T11" fmla="*/ 169 h 253"/>
                    <a:gd name="T12" fmla="*/ 295 w 303"/>
                    <a:gd name="T13" fmla="*/ 210 h 253"/>
                    <a:gd name="T14" fmla="*/ 303 w 303"/>
                    <a:gd name="T15" fmla="*/ 253 h 253"/>
                    <a:gd name="T16" fmla="*/ 0 w 303"/>
                    <a:gd name="T17" fmla="*/ 253 h 253"/>
                    <a:gd name="T18" fmla="*/ 55 w 303"/>
                    <a:gd name="T19" fmla="*/ 167 h 253"/>
                    <a:gd name="T20" fmla="*/ 108 w 303"/>
                    <a:gd name="T21" fmla="*/ 83 h 253"/>
                    <a:gd name="T22" fmla="*/ 160 w 303"/>
                    <a:gd name="T23" fmla="*/ 0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03" h="253">
                      <a:moveTo>
                        <a:pt x="160" y="0"/>
                      </a:moveTo>
                      <a:lnTo>
                        <a:pt x="193" y="30"/>
                      </a:lnTo>
                      <a:lnTo>
                        <a:pt x="222" y="61"/>
                      </a:lnTo>
                      <a:lnTo>
                        <a:pt x="246" y="95"/>
                      </a:lnTo>
                      <a:lnTo>
                        <a:pt x="266" y="132"/>
                      </a:lnTo>
                      <a:lnTo>
                        <a:pt x="283" y="169"/>
                      </a:lnTo>
                      <a:lnTo>
                        <a:pt x="295" y="210"/>
                      </a:lnTo>
                      <a:lnTo>
                        <a:pt x="303" y="253"/>
                      </a:lnTo>
                      <a:lnTo>
                        <a:pt x="0" y="253"/>
                      </a:lnTo>
                      <a:lnTo>
                        <a:pt x="55" y="167"/>
                      </a:lnTo>
                      <a:lnTo>
                        <a:pt x="108" y="83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207" name="Freeform 90"/>
                <p:cNvSpPr>
                  <a:spLocks/>
                </p:cNvSpPr>
                <p:nvPr/>
              </p:nvSpPr>
              <p:spPr bwMode="auto">
                <a:xfrm>
                  <a:off x="11042650" y="2282825"/>
                  <a:ext cx="149225" cy="150813"/>
                </a:xfrm>
                <a:custGeom>
                  <a:avLst/>
                  <a:gdLst>
                    <a:gd name="T0" fmla="*/ 412 w 756"/>
                    <a:gd name="T1" fmla="*/ 0 h 754"/>
                    <a:gd name="T2" fmla="*/ 499 w 756"/>
                    <a:gd name="T3" fmla="*/ 18 h 754"/>
                    <a:gd name="T4" fmla="*/ 576 w 756"/>
                    <a:gd name="T5" fmla="*/ 56 h 754"/>
                    <a:gd name="T6" fmla="*/ 645 w 756"/>
                    <a:gd name="T7" fmla="*/ 110 h 754"/>
                    <a:gd name="T8" fmla="*/ 699 w 756"/>
                    <a:gd name="T9" fmla="*/ 180 h 754"/>
                    <a:gd name="T10" fmla="*/ 737 w 756"/>
                    <a:gd name="T11" fmla="*/ 263 h 754"/>
                    <a:gd name="T12" fmla="*/ 756 w 756"/>
                    <a:gd name="T13" fmla="*/ 353 h 754"/>
                    <a:gd name="T14" fmla="*/ 752 w 756"/>
                    <a:gd name="T15" fmla="*/ 439 h 754"/>
                    <a:gd name="T16" fmla="*/ 726 w 756"/>
                    <a:gd name="T17" fmla="*/ 522 h 754"/>
                    <a:gd name="T18" fmla="*/ 683 w 756"/>
                    <a:gd name="T19" fmla="*/ 597 h 754"/>
                    <a:gd name="T20" fmla="*/ 625 w 756"/>
                    <a:gd name="T21" fmla="*/ 662 h 754"/>
                    <a:gd name="T22" fmla="*/ 553 w 756"/>
                    <a:gd name="T23" fmla="*/ 712 h 754"/>
                    <a:gd name="T24" fmla="*/ 469 w 756"/>
                    <a:gd name="T25" fmla="*/ 743 h 754"/>
                    <a:gd name="T26" fmla="*/ 377 w 756"/>
                    <a:gd name="T27" fmla="*/ 754 h 754"/>
                    <a:gd name="T28" fmla="*/ 290 w 756"/>
                    <a:gd name="T29" fmla="*/ 743 h 754"/>
                    <a:gd name="T30" fmla="*/ 207 w 756"/>
                    <a:gd name="T31" fmla="*/ 713 h 754"/>
                    <a:gd name="T32" fmla="*/ 135 w 756"/>
                    <a:gd name="T33" fmla="*/ 665 h 754"/>
                    <a:gd name="T34" fmla="*/ 74 w 756"/>
                    <a:gd name="T35" fmla="*/ 601 h 754"/>
                    <a:gd name="T36" fmla="*/ 30 w 756"/>
                    <a:gd name="T37" fmla="*/ 522 h 754"/>
                    <a:gd name="T38" fmla="*/ 3 w 756"/>
                    <a:gd name="T39" fmla="*/ 428 h 754"/>
                    <a:gd name="T40" fmla="*/ 3 w 756"/>
                    <a:gd name="T41" fmla="*/ 332 h 754"/>
                    <a:gd name="T42" fmla="*/ 26 w 756"/>
                    <a:gd name="T43" fmla="*/ 242 h 754"/>
                    <a:gd name="T44" fmla="*/ 66 w 756"/>
                    <a:gd name="T45" fmla="*/ 165 h 754"/>
                    <a:gd name="T46" fmla="*/ 120 w 756"/>
                    <a:gd name="T47" fmla="*/ 102 h 754"/>
                    <a:gd name="T48" fmla="*/ 181 w 756"/>
                    <a:gd name="T49" fmla="*/ 56 h 754"/>
                    <a:gd name="T50" fmla="*/ 228 w 756"/>
                    <a:gd name="T51" fmla="*/ 78 h 754"/>
                    <a:gd name="T52" fmla="*/ 342 w 756"/>
                    <a:gd name="T53" fmla="*/ 404 h 754"/>
                    <a:gd name="T54" fmla="*/ 364 w 756"/>
                    <a:gd name="T55" fmla="*/ 426 h 754"/>
                    <a:gd name="T56" fmla="*/ 393 w 756"/>
                    <a:gd name="T57" fmla="*/ 432 h 754"/>
                    <a:gd name="T58" fmla="*/ 421 w 756"/>
                    <a:gd name="T59" fmla="*/ 421 h 754"/>
                    <a:gd name="T60" fmla="*/ 439 w 756"/>
                    <a:gd name="T61" fmla="*/ 399 h 754"/>
                    <a:gd name="T62" fmla="*/ 443 w 756"/>
                    <a:gd name="T63" fmla="*/ 368 h 754"/>
                    <a:gd name="T64" fmla="*/ 385 w 756"/>
                    <a:gd name="T65" fmla="*/ 189 h 754"/>
                    <a:gd name="T66" fmla="*/ 322 w 756"/>
                    <a:gd name="T67" fmla="*/ 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56" h="754">
                      <a:moveTo>
                        <a:pt x="367" y="0"/>
                      </a:moveTo>
                      <a:lnTo>
                        <a:pt x="412" y="0"/>
                      </a:lnTo>
                      <a:lnTo>
                        <a:pt x="456" y="7"/>
                      </a:lnTo>
                      <a:lnTo>
                        <a:pt x="499" y="18"/>
                      </a:lnTo>
                      <a:lnTo>
                        <a:pt x="539" y="35"/>
                      </a:lnTo>
                      <a:lnTo>
                        <a:pt x="576" y="56"/>
                      </a:lnTo>
                      <a:lnTo>
                        <a:pt x="613" y="81"/>
                      </a:lnTo>
                      <a:lnTo>
                        <a:pt x="645" y="110"/>
                      </a:lnTo>
                      <a:lnTo>
                        <a:pt x="673" y="143"/>
                      </a:lnTo>
                      <a:lnTo>
                        <a:pt x="699" y="180"/>
                      </a:lnTo>
                      <a:lnTo>
                        <a:pt x="721" y="220"/>
                      </a:lnTo>
                      <a:lnTo>
                        <a:pt x="737" y="263"/>
                      </a:lnTo>
                      <a:lnTo>
                        <a:pt x="750" y="310"/>
                      </a:lnTo>
                      <a:lnTo>
                        <a:pt x="756" y="353"/>
                      </a:lnTo>
                      <a:lnTo>
                        <a:pt x="756" y="396"/>
                      </a:lnTo>
                      <a:lnTo>
                        <a:pt x="752" y="439"/>
                      </a:lnTo>
                      <a:lnTo>
                        <a:pt x="742" y="481"/>
                      </a:lnTo>
                      <a:lnTo>
                        <a:pt x="726" y="522"/>
                      </a:lnTo>
                      <a:lnTo>
                        <a:pt x="708" y="561"/>
                      </a:lnTo>
                      <a:lnTo>
                        <a:pt x="683" y="597"/>
                      </a:lnTo>
                      <a:lnTo>
                        <a:pt x="656" y="631"/>
                      </a:lnTo>
                      <a:lnTo>
                        <a:pt x="625" y="662"/>
                      </a:lnTo>
                      <a:lnTo>
                        <a:pt x="590" y="689"/>
                      </a:lnTo>
                      <a:lnTo>
                        <a:pt x="553" y="712"/>
                      </a:lnTo>
                      <a:lnTo>
                        <a:pt x="512" y="730"/>
                      </a:lnTo>
                      <a:lnTo>
                        <a:pt x="469" y="743"/>
                      </a:lnTo>
                      <a:lnTo>
                        <a:pt x="424" y="752"/>
                      </a:lnTo>
                      <a:lnTo>
                        <a:pt x="377" y="754"/>
                      </a:lnTo>
                      <a:lnTo>
                        <a:pt x="333" y="751"/>
                      </a:lnTo>
                      <a:lnTo>
                        <a:pt x="290" y="743"/>
                      </a:lnTo>
                      <a:lnTo>
                        <a:pt x="248" y="730"/>
                      </a:lnTo>
                      <a:lnTo>
                        <a:pt x="207" y="713"/>
                      </a:lnTo>
                      <a:lnTo>
                        <a:pt x="169" y="691"/>
                      </a:lnTo>
                      <a:lnTo>
                        <a:pt x="135" y="665"/>
                      </a:lnTo>
                      <a:lnTo>
                        <a:pt x="103" y="635"/>
                      </a:lnTo>
                      <a:lnTo>
                        <a:pt x="74" y="601"/>
                      </a:lnTo>
                      <a:lnTo>
                        <a:pt x="50" y="563"/>
                      </a:lnTo>
                      <a:lnTo>
                        <a:pt x="30" y="522"/>
                      </a:lnTo>
                      <a:lnTo>
                        <a:pt x="15" y="479"/>
                      </a:lnTo>
                      <a:lnTo>
                        <a:pt x="3" y="428"/>
                      </a:lnTo>
                      <a:lnTo>
                        <a:pt x="0" y="379"/>
                      </a:lnTo>
                      <a:lnTo>
                        <a:pt x="3" y="332"/>
                      </a:lnTo>
                      <a:lnTo>
                        <a:pt x="11" y="285"/>
                      </a:lnTo>
                      <a:lnTo>
                        <a:pt x="26" y="242"/>
                      </a:lnTo>
                      <a:lnTo>
                        <a:pt x="43" y="203"/>
                      </a:lnTo>
                      <a:lnTo>
                        <a:pt x="66" y="165"/>
                      </a:lnTo>
                      <a:lnTo>
                        <a:pt x="92" y="132"/>
                      </a:lnTo>
                      <a:lnTo>
                        <a:pt x="120" y="102"/>
                      </a:lnTo>
                      <a:lnTo>
                        <a:pt x="150" y="77"/>
                      </a:lnTo>
                      <a:lnTo>
                        <a:pt x="181" y="56"/>
                      </a:lnTo>
                      <a:lnTo>
                        <a:pt x="215" y="40"/>
                      </a:lnTo>
                      <a:lnTo>
                        <a:pt x="228" y="78"/>
                      </a:lnTo>
                      <a:lnTo>
                        <a:pt x="334" y="387"/>
                      </a:lnTo>
                      <a:lnTo>
                        <a:pt x="342" y="404"/>
                      </a:lnTo>
                      <a:lnTo>
                        <a:pt x="352" y="417"/>
                      </a:lnTo>
                      <a:lnTo>
                        <a:pt x="364" y="426"/>
                      </a:lnTo>
                      <a:lnTo>
                        <a:pt x="377" y="431"/>
                      </a:lnTo>
                      <a:lnTo>
                        <a:pt x="393" y="432"/>
                      </a:lnTo>
                      <a:lnTo>
                        <a:pt x="408" y="429"/>
                      </a:lnTo>
                      <a:lnTo>
                        <a:pt x="421" y="421"/>
                      </a:lnTo>
                      <a:lnTo>
                        <a:pt x="432" y="411"/>
                      </a:lnTo>
                      <a:lnTo>
                        <a:pt x="439" y="399"/>
                      </a:lnTo>
                      <a:lnTo>
                        <a:pt x="443" y="385"/>
                      </a:lnTo>
                      <a:lnTo>
                        <a:pt x="443" y="368"/>
                      </a:lnTo>
                      <a:lnTo>
                        <a:pt x="439" y="351"/>
                      </a:lnTo>
                      <a:lnTo>
                        <a:pt x="385" y="189"/>
                      </a:lnTo>
                      <a:lnTo>
                        <a:pt x="353" y="98"/>
                      </a:lnTo>
                      <a:lnTo>
                        <a:pt x="322" y="5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208" name="Freeform 91"/>
                <p:cNvSpPr>
                  <a:spLocks noEditPoints="1"/>
                </p:cNvSpPr>
                <p:nvPr/>
              </p:nvSpPr>
              <p:spPr bwMode="auto">
                <a:xfrm>
                  <a:off x="10629900" y="1870075"/>
                  <a:ext cx="720725" cy="720725"/>
                </a:xfrm>
                <a:custGeom>
                  <a:avLst/>
                  <a:gdLst>
                    <a:gd name="T0" fmla="*/ 1417 w 3628"/>
                    <a:gd name="T1" fmla="*/ 1657 h 3628"/>
                    <a:gd name="T2" fmla="*/ 1497 w 3628"/>
                    <a:gd name="T3" fmla="*/ 1465 h 3628"/>
                    <a:gd name="T4" fmla="*/ 1268 w 3628"/>
                    <a:gd name="T5" fmla="*/ 1361 h 3628"/>
                    <a:gd name="T6" fmla="*/ 1029 w 3628"/>
                    <a:gd name="T7" fmla="*/ 1481 h 3628"/>
                    <a:gd name="T8" fmla="*/ 1255 w 3628"/>
                    <a:gd name="T9" fmla="*/ 1587 h 3628"/>
                    <a:gd name="T10" fmla="*/ 1247 w 3628"/>
                    <a:gd name="T11" fmla="*/ 1796 h 3628"/>
                    <a:gd name="T12" fmla="*/ 798 w 3628"/>
                    <a:gd name="T13" fmla="*/ 1974 h 3628"/>
                    <a:gd name="T14" fmla="*/ 452 w 3628"/>
                    <a:gd name="T15" fmla="*/ 2305 h 3628"/>
                    <a:gd name="T16" fmla="*/ 543 w 3628"/>
                    <a:gd name="T17" fmla="*/ 2764 h 3628"/>
                    <a:gd name="T18" fmla="*/ 1027 w 3628"/>
                    <a:gd name="T19" fmla="*/ 2928 h 3628"/>
                    <a:gd name="T20" fmla="*/ 1393 w 3628"/>
                    <a:gd name="T21" fmla="*/ 2572 h 3628"/>
                    <a:gd name="T22" fmla="*/ 2222 w 3628"/>
                    <a:gd name="T23" fmla="*/ 1916 h 3628"/>
                    <a:gd name="T24" fmla="*/ 2011 w 3628"/>
                    <a:gd name="T25" fmla="*/ 2251 h 3628"/>
                    <a:gd name="T26" fmla="*/ 2065 w 3628"/>
                    <a:gd name="T27" fmla="*/ 2750 h 3628"/>
                    <a:gd name="T28" fmla="*/ 2592 w 3628"/>
                    <a:gd name="T29" fmla="*/ 2924 h 3628"/>
                    <a:gd name="T30" fmla="*/ 2928 w 3628"/>
                    <a:gd name="T31" fmla="*/ 2580 h 3628"/>
                    <a:gd name="T32" fmla="*/ 2786 w 3628"/>
                    <a:gd name="T33" fmla="*/ 2094 h 3628"/>
                    <a:gd name="T34" fmla="*/ 2365 w 3628"/>
                    <a:gd name="T35" fmla="*/ 1970 h 3628"/>
                    <a:gd name="T36" fmla="*/ 2410 w 3628"/>
                    <a:gd name="T37" fmla="*/ 1473 h 3628"/>
                    <a:gd name="T38" fmla="*/ 2410 w 3628"/>
                    <a:gd name="T39" fmla="*/ 1613 h 3628"/>
                    <a:gd name="T40" fmla="*/ 2367 w 3628"/>
                    <a:gd name="T41" fmla="*/ 1747 h 3628"/>
                    <a:gd name="T42" fmla="*/ 2568 w 3628"/>
                    <a:gd name="T43" fmla="*/ 1560 h 3628"/>
                    <a:gd name="T44" fmla="*/ 2401 w 3628"/>
                    <a:gd name="T45" fmla="*/ 1355 h 3628"/>
                    <a:gd name="T46" fmla="*/ 832 w 3628"/>
                    <a:gd name="T47" fmla="*/ 752 h 3628"/>
                    <a:gd name="T48" fmla="*/ 874 w 3628"/>
                    <a:gd name="T49" fmla="*/ 1051 h 3628"/>
                    <a:gd name="T50" fmla="*/ 667 w 3628"/>
                    <a:gd name="T51" fmla="*/ 1260 h 3628"/>
                    <a:gd name="T52" fmla="*/ 626 w 3628"/>
                    <a:gd name="T53" fmla="*/ 1784 h 3628"/>
                    <a:gd name="T54" fmla="*/ 973 w 3628"/>
                    <a:gd name="T55" fmla="*/ 1871 h 3628"/>
                    <a:gd name="T56" fmla="*/ 1138 w 3628"/>
                    <a:gd name="T57" fmla="*/ 1798 h 3628"/>
                    <a:gd name="T58" fmla="*/ 1197 w 3628"/>
                    <a:gd name="T59" fmla="*/ 1679 h 3628"/>
                    <a:gd name="T60" fmla="*/ 1046 w 3628"/>
                    <a:gd name="T61" fmla="*/ 1617 h 3628"/>
                    <a:gd name="T62" fmla="*/ 930 w 3628"/>
                    <a:gd name="T63" fmla="*/ 1461 h 3628"/>
                    <a:gd name="T64" fmla="*/ 1089 w 3628"/>
                    <a:gd name="T65" fmla="*/ 1271 h 3628"/>
                    <a:gd name="T66" fmla="*/ 1596 w 3628"/>
                    <a:gd name="T67" fmla="*/ 1382 h 3628"/>
                    <a:gd name="T68" fmla="*/ 1470 w 3628"/>
                    <a:gd name="T69" fmla="*/ 1564 h 3628"/>
                    <a:gd name="T70" fmla="*/ 2550 w 3628"/>
                    <a:gd name="T71" fmla="*/ 1322 h 3628"/>
                    <a:gd name="T72" fmla="*/ 2629 w 3628"/>
                    <a:gd name="T73" fmla="*/ 1665 h 3628"/>
                    <a:gd name="T74" fmla="*/ 2516 w 3628"/>
                    <a:gd name="T75" fmla="*/ 1879 h 3628"/>
                    <a:gd name="T76" fmla="*/ 2801 w 3628"/>
                    <a:gd name="T77" fmla="*/ 1280 h 3628"/>
                    <a:gd name="T78" fmla="*/ 2564 w 3628"/>
                    <a:gd name="T79" fmla="*/ 1045 h 3628"/>
                    <a:gd name="T80" fmla="*/ 2634 w 3628"/>
                    <a:gd name="T81" fmla="*/ 774 h 3628"/>
                    <a:gd name="T82" fmla="*/ 2380 w 3628"/>
                    <a:gd name="T83" fmla="*/ 605 h 3628"/>
                    <a:gd name="T84" fmla="*/ 2191 w 3628"/>
                    <a:gd name="T85" fmla="*/ 861 h 3628"/>
                    <a:gd name="T86" fmla="*/ 2150 w 3628"/>
                    <a:gd name="T87" fmla="*/ 1092 h 3628"/>
                    <a:gd name="T88" fmla="*/ 1817 w 3628"/>
                    <a:gd name="T89" fmla="*/ 1036 h 3628"/>
                    <a:gd name="T90" fmla="*/ 1921 w 3628"/>
                    <a:gd name="T91" fmla="*/ 721 h 3628"/>
                    <a:gd name="T92" fmla="*/ 1626 w 3628"/>
                    <a:gd name="T93" fmla="*/ 622 h 3628"/>
                    <a:gd name="T94" fmla="*/ 1505 w 3628"/>
                    <a:gd name="T95" fmla="*/ 892 h 3628"/>
                    <a:gd name="T96" fmla="*/ 1445 w 3628"/>
                    <a:gd name="T97" fmla="*/ 1097 h 3628"/>
                    <a:gd name="T98" fmla="*/ 1227 w 3628"/>
                    <a:gd name="T99" fmla="*/ 1052 h 3628"/>
                    <a:gd name="T100" fmla="*/ 1273 w 3628"/>
                    <a:gd name="T101" fmla="*/ 842 h 3628"/>
                    <a:gd name="T102" fmla="*/ 1078 w 3628"/>
                    <a:gd name="T103" fmla="*/ 603 h 3628"/>
                    <a:gd name="T104" fmla="*/ 2639 w 3628"/>
                    <a:gd name="T105" fmla="*/ 198 h 3628"/>
                    <a:gd name="T106" fmla="*/ 3380 w 3628"/>
                    <a:gd name="T107" fmla="*/ 899 h 3628"/>
                    <a:gd name="T108" fmla="*/ 3625 w 3628"/>
                    <a:gd name="T109" fmla="*/ 1924 h 3628"/>
                    <a:gd name="T110" fmla="*/ 3266 w 3628"/>
                    <a:gd name="T111" fmla="*/ 2902 h 3628"/>
                    <a:gd name="T112" fmla="*/ 2447 w 3628"/>
                    <a:gd name="T113" fmla="*/ 3514 h 3628"/>
                    <a:gd name="T114" fmla="*/ 1383 w 3628"/>
                    <a:gd name="T115" fmla="*/ 3576 h 3628"/>
                    <a:gd name="T116" fmla="*/ 495 w 3628"/>
                    <a:gd name="T117" fmla="*/ 3060 h 3628"/>
                    <a:gd name="T118" fmla="*/ 29 w 3628"/>
                    <a:gd name="T119" fmla="*/ 2140 h 3628"/>
                    <a:gd name="T120" fmla="*/ 153 w 3628"/>
                    <a:gd name="T121" fmla="*/ 1083 h 3628"/>
                    <a:gd name="T122" fmla="*/ 810 w 3628"/>
                    <a:gd name="T123" fmla="*/ 303 h 3628"/>
                    <a:gd name="T124" fmla="*/ 1814 w 3628"/>
                    <a:gd name="T125" fmla="*/ 0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28" h="3628">
                      <a:moveTo>
                        <a:pt x="2031" y="1355"/>
                      </a:moveTo>
                      <a:lnTo>
                        <a:pt x="2065" y="1457"/>
                      </a:lnTo>
                      <a:lnTo>
                        <a:pt x="2100" y="1559"/>
                      </a:lnTo>
                      <a:lnTo>
                        <a:pt x="2137" y="1663"/>
                      </a:lnTo>
                      <a:lnTo>
                        <a:pt x="2117" y="1663"/>
                      </a:lnTo>
                      <a:lnTo>
                        <a:pt x="2100" y="1663"/>
                      </a:lnTo>
                      <a:lnTo>
                        <a:pt x="1658" y="1660"/>
                      </a:lnTo>
                      <a:lnTo>
                        <a:pt x="1542" y="1659"/>
                      </a:lnTo>
                      <a:lnTo>
                        <a:pt x="1425" y="1658"/>
                      </a:lnTo>
                      <a:lnTo>
                        <a:pt x="1417" y="1657"/>
                      </a:lnTo>
                      <a:lnTo>
                        <a:pt x="1408" y="1655"/>
                      </a:lnTo>
                      <a:lnTo>
                        <a:pt x="1402" y="1650"/>
                      </a:lnTo>
                      <a:lnTo>
                        <a:pt x="1397" y="1646"/>
                      </a:lnTo>
                      <a:lnTo>
                        <a:pt x="1377" y="1596"/>
                      </a:lnTo>
                      <a:lnTo>
                        <a:pt x="1357" y="1544"/>
                      </a:lnTo>
                      <a:lnTo>
                        <a:pt x="1336" y="1490"/>
                      </a:lnTo>
                      <a:lnTo>
                        <a:pt x="1402" y="1481"/>
                      </a:lnTo>
                      <a:lnTo>
                        <a:pt x="1464" y="1473"/>
                      </a:lnTo>
                      <a:lnTo>
                        <a:pt x="1482" y="1471"/>
                      </a:lnTo>
                      <a:lnTo>
                        <a:pt x="1497" y="1465"/>
                      </a:lnTo>
                      <a:lnTo>
                        <a:pt x="1508" y="1457"/>
                      </a:lnTo>
                      <a:lnTo>
                        <a:pt x="1513" y="1445"/>
                      </a:lnTo>
                      <a:lnTo>
                        <a:pt x="1516" y="1431"/>
                      </a:lnTo>
                      <a:lnTo>
                        <a:pt x="1512" y="1416"/>
                      </a:lnTo>
                      <a:lnTo>
                        <a:pt x="1505" y="1399"/>
                      </a:lnTo>
                      <a:lnTo>
                        <a:pt x="1493" y="1384"/>
                      </a:lnTo>
                      <a:lnTo>
                        <a:pt x="1480" y="1372"/>
                      </a:lnTo>
                      <a:lnTo>
                        <a:pt x="1464" y="1365"/>
                      </a:lnTo>
                      <a:lnTo>
                        <a:pt x="1445" y="1362"/>
                      </a:lnTo>
                      <a:lnTo>
                        <a:pt x="1268" y="1361"/>
                      </a:lnTo>
                      <a:lnTo>
                        <a:pt x="1091" y="1362"/>
                      </a:lnTo>
                      <a:lnTo>
                        <a:pt x="1076" y="1364"/>
                      </a:lnTo>
                      <a:lnTo>
                        <a:pt x="1060" y="1371"/>
                      </a:lnTo>
                      <a:lnTo>
                        <a:pt x="1046" y="1381"/>
                      </a:lnTo>
                      <a:lnTo>
                        <a:pt x="1034" y="1392"/>
                      </a:lnTo>
                      <a:lnTo>
                        <a:pt x="1024" y="1405"/>
                      </a:lnTo>
                      <a:lnTo>
                        <a:pt x="1019" y="1423"/>
                      </a:lnTo>
                      <a:lnTo>
                        <a:pt x="1018" y="1441"/>
                      </a:lnTo>
                      <a:lnTo>
                        <a:pt x="1021" y="1461"/>
                      </a:lnTo>
                      <a:lnTo>
                        <a:pt x="1029" y="1481"/>
                      </a:lnTo>
                      <a:lnTo>
                        <a:pt x="1039" y="1500"/>
                      </a:lnTo>
                      <a:lnTo>
                        <a:pt x="1051" y="1515"/>
                      </a:lnTo>
                      <a:lnTo>
                        <a:pt x="1065" y="1527"/>
                      </a:lnTo>
                      <a:lnTo>
                        <a:pt x="1080" y="1532"/>
                      </a:lnTo>
                      <a:lnTo>
                        <a:pt x="1098" y="1533"/>
                      </a:lnTo>
                      <a:lnTo>
                        <a:pt x="1120" y="1531"/>
                      </a:lnTo>
                      <a:lnTo>
                        <a:pt x="1172" y="1521"/>
                      </a:lnTo>
                      <a:lnTo>
                        <a:pt x="1225" y="1512"/>
                      </a:lnTo>
                      <a:lnTo>
                        <a:pt x="1240" y="1550"/>
                      </a:lnTo>
                      <a:lnTo>
                        <a:pt x="1255" y="1587"/>
                      </a:lnTo>
                      <a:lnTo>
                        <a:pt x="1264" y="1607"/>
                      </a:lnTo>
                      <a:lnTo>
                        <a:pt x="1272" y="1627"/>
                      </a:lnTo>
                      <a:lnTo>
                        <a:pt x="1282" y="1648"/>
                      </a:lnTo>
                      <a:lnTo>
                        <a:pt x="1290" y="1668"/>
                      </a:lnTo>
                      <a:lnTo>
                        <a:pt x="1294" y="1688"/>
                      </a:lnTo>
                      <a:lnTo>
                        <a:pt x="1296" y="1707"/>
                      </a:lnTo>
                      <a:lnTo>
                        <a:pt x="1289" y="1730"/>
                      </a:lnTo>
                      <a:lnTo>
                        <a:pt x="1278" y="1752"/>
                      </a:lnTo>
                      <a:lnTo>
                        <a:pt x="1262" y="1775"/>
                      </a:lnTo>
                      <a:lnTo>
                        <a:pt x="1247" y="1796"/>
                      </a:lnTo>
                      <a:lnTo>
                        <a:pt x="1231" y="1818"/>
                      </a:lnTo>
                      <a:lnTo>
                        <a:pt x="1118" y="2000"/>
                      </a:lnTo>
                      <a:lnTo>
                        <a:pt x="1105" y="1995"/>
                      </a:lnTo>
                      <a:lnTo>
                        <a:pt x="1097" y="1992"/>
                      </a:lnTo>
                      <a:lnTo>
                        <a:pt x="1046" y="1975"/>
                      </a:lnTo>
                      <a:lnTo>
                        <a:pt x="995" y="1965"/>
                      </a:lnTo>
                      <a:lnTo>
                        <a:pt x="945" y="1960"/>
                      </a:lnTo>
                      <a:lnTo>
                        <a:pt x="895" y="1960"/>
                      </a:lnTo>
                      <a:lnTo>
                        <a:pt x="846" y="1964"/>
                      </a:lnTo>
                      <a:lnTo>
                        <a:pt x="798" y="1974"/>
                      </a:lnTo>
                      <a:lnTo>
                        <a:pt x="751" y="1989"/>
                      </a:lnTo>
                      <a:lnTo>
                        <a:pt x="706" y="2007"/>
                      </a:lnTo>
                      <a:lnTo>
                        <a:pt x="663" y="2032"/>
                      </a:lnTo>
                      <a:lnTo>
                        <a:pt x="623" y="2059"/>
                      </a:lnTo>
                      <a:lnTo>
                        <a:pt x="586" y="2090"/>
                      </a:lnTo>
                      <a:lnTo>
                        <a:pt x="552" y="2126"/>
                      </a:lnTo>
                      <a:lnTo>
                        <a:pt x="521" y="2165"/>
                      </a:lnTo>
                      <a:lnTo>
                        <a:pt x="494" y="2209"/>
                      </a:lnTo>
                      <a:lnTo>
                        <a:pt x="471" y="2255"/>
                      </a:lnTo>
                      <a:lnTo>
                        <a:pt x="452" y="2305"/>
                      </a:lnTo>
                      <a:lnTo>
                        <a:pt x="442" y="2341"/>
                      </a:lnTo>
                      <a:lnTo>
                        <a:pt x="432" y="2378"/>
                      </a:lnTo>
                      <a:lnTo>
                        <a:pt x="432" y="2515"/>
                      </a:lnTo>
                      <a:lnTo>
                        <a:pt x="436" y="2524"/>
                      </a:lnTo>
                      <a:lnTo>
                        <a:pt x="438" y="2534"/>
                      </a:lnTo>
                      <a:lnTo>
                        <a:pt x="451" y="2586"/>
                      </a:lnTo>
                      <a:lnTo>
                        <a:pt x="468" y="2635"/>
                      </a:lnTo>
                      <a:lnTo>
                        <a:pt x="489" y="2682"/>
                      </a:lnTo>
                      <a:lnTo>
                        <a:pt x="514" y="2724"/>
                      </a:lnTo>
                      <a:lnTo>
                        <a:pt x="543" y="2764"/>
                      </a:lnTo>
                      <a:lnTo>
                        <a:pt x="576" y="2799"/>
                      </a:lnTo>
                      <a:lnTo>
                        <a:pt x="614" y="2832"/>
                      </a:lnTo>
                      <a:lnTo>
                        <a:pt x="656" y="2860"/>
                      </a:lnTo>
                      <a:lnTo>
                        <a:pt x="701" y="2885"/>
                      </a:lnTo>
                      <a:lnTo>
                        <a:pt x="751" y="2906"/>
                      </a:lnTo>
                      <a:lnTo>
                        <a:pt x="808" y="2924"/>
                      </a:lnTo>
                      <a:lnTo>
                        <a:pt x="864" y="2935"/>
                      </a:lnTo>
                      <a:lnTo>
                        <a:pt x="920" y="2939"/>
                      </a:lnTo>
                      <a:lnTo>
                        <a:pt x="974" y="2937"/>
                      </a:lnTo>
                      <a:lnTo>
                        <a:pt x="1027" y="2928"/>
                      </a:lnTo>
                      <a:lnTo>
                        <a:pt x="1080" y="2912"/>
                      </a:lnTo>
                      <a:lnTo>
                        <a:pt x="1131" y="2890"/>
                      </a:lnTo>
                      <a:lnTo>
                        <a:pt x="1182" y="2861"/>
                      </a:lnTo>
                      <a:lnTo>
                        <a:pt x="1230" y="2825"/>
                      </a:lnTo>
                      <a:lnTo>
                        <a:pt x="1269" y="2791"/>
                      </a:lnTo>
                      <a:lnTo>
                        <a:pt x="1303" y="2752"/>
                      </a:lnTo>
                      <a:lnTo>
                        <a:pt x="1333" y="2712"/>
                      </a:lnTo>
                      <a:lnTo>
                        <a:pt x="1357" y="2668"/>
                      </a:lnTo>
                      <a:lnTo>
                        <a:pt x="1377" y="2621"/>
                      </a:lnTo>
                      <a:lnTo>
                        <a:pt x="1393" y="2572"/>
                      </a:lnTo>
                      <a:lnTo>
                        <a:pt x="1404" y="2520"/>
                      </a:lnTo>
                      <a:lnTo>
                        <a:pt x="1518" y="2519"/>
                      </a:lnTo>
                      <a:lnTo>
                        <a:pt x="1631" y="2520"/>
                      </a:lnTo>
                      <a:lnTo>
                        <a:pt x="1649" y="2519"/>
                      </a:lnTo>
                      <a:lnTo>
                        <a:pt x="1666" y="2514"/>
                      </a:lnTo>
                      <a:lnTo>
                        <a:pt x="1681" y="2505"/>
                      </a:lnTo>
                      <a:lnTo>
                        <a:pt x="1695" y="2492"/>
                      </a:lnTo>
                      <a:lnTo>
                        <a:pt x="2079" y="2072"/>
                      </a:lnTo>
                      <a:lnTo>
                        <a:pt x="2150" y="1994"/>
                      </a:lnTo>
                      <a:lnTo>
                        <a:pt x="2222" y="1916"/>
                      </a:lnTo>
                      <a:lnTo>
                        <a:pt x="2239" y="1963"/>
                      </a:lnTo>
                      <a:lnTo>
                        <a:pt x="2254" y="2009"/>
                      </a:lnTo>
                      <a:lnTo>
                        <a:pt x="2240" y="2016"/>
                      </a:lnTo>
                      <a:lnTo>
                        <a:pt x="2225" y="2024"/>
                      </a:lnTo>
                      <a:lnTo>
                        <a:pt x="2179" y="2052"/>
                      </a:lnTo>
                      <a:lnTo>
                        <a:pt x="2137" y="2084"/>
                      </a:lnTo>
                      <a:lnTo>
                        <a:pt x="2098" y="2120"/>
                      </a:lnTo>
                      <a:lnTo>
                        <a:pt x="2065" y="2160"/>
                      </a:lnTo>
                      <a:lnTo>
                        <a:pt x="2035" y="2204"/>
                      </a:lnTo>
                      <a:lnTo>
                        <a:pt x="2011" y="2251"/>
                      </a:lnTo>
                      <a:lnTo>
                        <a:pt x="1992" y="2299"/>
                      </a:lnTo>
                      <a:lnTo>
                        <a:pt x="1978" y="2350"/>
                      </a:lnTo>
                      <a:lnTo>
                        <a:pt x="1969" y="2403"/>
                      </a:lnTo>
                      <a:lnTo>
                        <a:pt x="1965" y="2457"/>
                      </a:lnTo>
                      <a:lnTo>
                        <a:pt x="1969" y="2513"/>
                      </a:lnTo>
                      <a:lnTo>
                        <a:pt x="1978" y="2565"/>
                      </a:lnTo>
                      <a:lnTo>
                        <a:pt x="1991" y="2614"/>
                      </a:lnTo>
                      <a:lnTo>
                        <a:pt x="2011" y="2662"/>
                      </a:lnTo>
                      <a:lnTo>
                        <a:pt x="2035" y="2707"/>
                      </a:lnTo>
                      <a:lnTo>
                        <a:pt x="2065" y="2750"/>
                      </a:lnTo>
                      <a:lnTo>
                        <a:pt x="2098" y="2790"/>
                      </a:lnTo>
                      <a:lnTo>
                        <a:pt x="2136" y="2825"/>
                      </a:lnTo>
                      <a:lnTo>
                        <a:pt x="2177" y="2857"/>
                      </a:lnTo>
                      <a:lnTo>
                        <a:pt x="2222" y="2885"/>
                      </a:lnTo>
                      <a:lnTo>
                        <a:pt x="2268" y="2908"/>
                      </a:lnTo>
                      <a:lnTo>
                        <a:pt x="2319" y="2925"/>
                      </a:lnTo>
                      <a:lnTo>
                        <a:pt x="2384" y="2943"/>
                      </a:lnTo>
                      <a:lnTo>
                        <a:pt x="2527" y="2943"/>
                      </a:lnTo>
                      <a:lnTo>
                        <a:pt x="2539" y="2937"/>
                      </a:lnTo>
                      <a:lnTo>
                        <a:pt x="2592" y="2924"/>
                      </a:lnTo>
                      <a:lnTo>
                        <a:pt x="2642" y="2906"/>
                      </a:lnTo>
                      <a:lnTo>
                        <a:pt x="2688" y="2885"/>
                      </a:lnTo>
                      <a:lnTo>
                        <a:pt x="2730" y="2861"/>
                      </a:lnTo>
                      <a:lnTo>
                        <a:pt x="2769" y="2832"/>
                      </a:lnTo>
                      <a:lnTo>
                        <a:pt x="2805" y="2800"/>
                      </a:lnTo>
                      <a:lnTo>
                        <a:pt x="2837" y="2764"/>
                      </a:lnTo>
                      <a:lnTo>
                        <a:pt x="2864" y="2723"/>
                      </a:lnTo>
                      <a:lnTo>
                        <a:pt x="2890" y="2680"/>
                      </a:lnTo>
                      <a:lnTo>
                        <a:pt x="2911" y="2631"/>
                      </a:lnTo>
                      <a:lnTo>
                        <a:pt x="2928" y="2580"/>
                      </a:lnTo>
                      <a:lnTo>
                        <a:pt x="2936" y="2550"/>
                      </a:lnTo>
                      <a:lnTo>
                        <a:pt x="2944" y="2520"/>
                      </a:lnTo>
                      <a:lnTo>
                        <a:pt x="2944" y="2389"/>
                      </a:lnTo>
                      <a:lnTo>
                        <a:pt x="2938" y="2377"/>
                      </a:lnTo>
                      <a:lnTo>
                        <a:pt x="2925" y="2321"/>
                      </a:lnTo>
                      <a:lnTo>
                        <a:pt x="2907" y="2268"/>
                      </a:lnTo>
                      <a:lnTo>
                        <a:pt x="2884" y="2220"/>
                      </a:lnTo>
                      <a:lnTo>
                        <a:pt x="2855" y="2174"/>
                      </a:lnTo>
                      <a:lnTo>
                        <a:pt x="2822" y="2132"/>
                      </a:lnTo>
                      <a:lnTo>
                        <a:pt x="2786" y="2094"/>
                      </a:lnTo>
                      <a:lnTo>
                        <a:pt x="2745" y="2060"/>
                      </a:lnTo>
                      <a:lnTo>
                        <a:pt x="2701" y="2032"/>
                      </a:lnTo>
                      <a:lnTo>
                        <a:pt x="2653" y="2007"/>
                      </a:lnTo>
                      <a:lnTo>
                        <a:pt x="2604" y="1989"/>
                      </a:lnTo>
                      <a:lnTo>
                        <a:pt x="2552" y="1975"/>
                      </a:lnTo>
                      <a:lnTo>
                        <a:pt x="2498" y="1969"/>
                      </a:lnTo>
                      <a:lnTo>
                        <a:pt x="2443" y="1967"/>
                      </a:lnTo>
                      <a:lnTo>
                        <a:pt x="2387" y="1972"/>
                      </a:lnTo>
                      <a:lnTo>
                        <a:pt x="2375" y="1972"/>
                      </a:lnTo>
                      <a:lnTo>
                        <a:pt x="2365" y="1970"/>
                      </a:lnTo>
                      <a:lnTo>
                        <a:pt x="2358" y="1962"/>
                      </a:lnTo>
                      <a:lnTo>
                        <a:pt x="2352" y="1950"/>
                      </a:lnTo>
                      <a:lnTo>
                        <a:pt x="2297" y="1786"/>
                      </a:lnTo>
                      <a:lnTo>
                        <a:pt x="2241" y="1622"/>
                      </a:lnTo>
                      <a:lnTo>
                        <a:pt x="2215" y="1546"/>
                      </a:lnTo>
                      <a:lnTo>
                        <a:pt x="2189" y="1469"/>
                      </a:lnTo>
                      <a:lnTo>
                        <a:pt x="2287" y="1469"/>
                      </a:lnTo>
                      <a:lnTo>
                        <a:pt x="2382" y="1470"/>
                      </a:lnTo>
                      <a:lnTo>
                        <a:pt x="2397" y="1470"/>
                      </a:lnTo>
                      <a:lnTo>
                        <a:pt x="2410" y="1473"/>
                      </a:lnTo>
                      <a:lnTo>
                        <a:pt x="2423" y="1478"/>
                      </a:lnTo>
                      <a:lnTo>
                        <a:pt x="2434" y="1485"/>
                      </a:lnTo>
                      <a:lnTo>
                        <a:pt x="2444" y="1494"/>
                      </a:lnTo>
                      <a:lnTo>
                        <a:pt x="2451" y="1507"/>
                      </a:lnTo>
                      <a:lnTo>
                        <a:pt x="2457" y="1527"/>
                      </a:lnTo>
                      <a:lnTo>
                        <a:pt x="2457" y="1545"/>
                      </a:lnTo>
                      <a:lnTo>
                        <a:pt x="2453" y="1564"/>
                      </a:lnTo>
                      <a:lnTo>
                        <a:pt x="2444" y="1581"/>
                      </a:lnTo>
                      <a:lnTo>
                        <a:pt x="2431" y="1595"/>
                      </a:lnTo>
                      <a:lnTo>
                        <a:pt x="2410" y="1613"/>
                      </a:lnTo>
                      <a:lnTo>
                        <a:pt x="2387" y="1627"/>
                      </a:lnTo>
                      <a:lnTo>
                        <a:pt x="2362" y="1640"/>
                      </a:lnTo>
                      <a:lnTo>
                        <a:pt x="2346" y="1653"/>
                      </a:lnTo>
                      <a:lnTo>
                        <a:pt x="2334" y="1666"/>
                      </a:lnTo>
                      <a:lnTo>
                        <a:pt x="2327" y="1681"/>
                      </a:lnTo>
                      <a:lnTo>
                        <a:pt x="2325" y="1698"/>
                      </a:lnTo>
                      <a:lnTo>
                        <a:pt x="2329" y="1716"/>
                      </a:lnTo>
                      <a:lnTo>
                        <a:pt x="2339" y="1730"/>
                      </a:lnTo>
                      <a:lnTo>
                        <a:pt x="2351" y="1741"/>
                      </a:lnTo>
                      <a:lnTo>
                        <a:pt x="2367" y="1747"/>
                      </a:lnTo>
                      <a:lnTo>
                        <a:pt x="2384" y="1748"/>
                      </a:lnTo>
                      <a:lnTo>
                        <a:pt x="2404" y="1744"/>
                      </a:lnTo>
                      <a:lnTo>
                        <a:pt x="2434" y="1731"/>
                      </a:lnTo>
                      <a:lnTo>
                        <a:pt x="2463" y="1714"/>
                      </a:lnTo>
                      <a:lnTo>
                        <a:pt x="2489" y="1696"/>
                      </a:lnTo>
                      <a:lnTo>
                        <a:pt x="2514" y="1672"/>
                      </a:lnTo>
                      <a:lnTo>
                        <a:pt x="2535" y="1646"/>
                      </a:lnTo>
                      <a:lnTo>
                        <a:pt x="2551" y="1618"/>
                      </a:lnTo>
                      <a:lnTo>
                        <a:pt x="2562" y="1590"/>
                      </a:lnTo>
                      <a:lnTo>
                        <a:pt x="2568" y="1560"/>
                      </a:lnTo>
                      <a:lnTo>
                        <a:pt x="2569" y="1531"/>
                      </a:lnTo>
                      <a:lnTo>
                        <a:pt x="2566" y="1502"/>
                      </a:lnTo>
                      <a:lnTo>
                        <a:pt x="2557" y="1475"/>
                      </a:lnTo>
                      <a:lnTo>
                        <a:pt x="2545" y="1448"/>
                      </a:lnTo>
                      <a:lnTo>
                        <a:pt x="2528" y="1425"/>
                      </a:lnTo>
                      <a:lnTo>
                        <a:pt x="2508" y="1404"/>
                      </a:lnTo>
                      <a:lnTo>
                        <a:pt x="2484" y="1386"/>
                      </a:lnTo>
                      <a:lnTo>
                        <a:pt x="2456" y="1373"/>
                      </a:lnTo>
                      <a:lnTo>
                        <a:pt x="2425" y="1363"/>
                      </a:lnTo>
                      <a:lnTo>
                        <a:pt x="2401" y="1355"/>
                      </a:lnTo>
                      <a:lnTo>
                        <a:pt x="2031" y="1355"/>
                      </a:lnTo>
                      <a:close/>
                      <a:moveTo>
                        <a:pt x="1046" y="601"/>
                      </a:moveTo>
                      <a:lnTo>
                        <a:pt x="1014" y="605"/>
                      </a:lnTo>
                      <a:lnTo>
                        <a:pt x="983" y="611"/>
                      </a:lnTo>
                      <a:lnTo>
                        <a:pt x="952" y="623"/>
                      </a:lnTo>
                      <a:lnTo>
                        <a:pt x="923" y="639"/>
                      </a:lnTo>
                      <a:lnTo>
                        <a:pt x="898" y="660"/>
                      </a:lnTo>
                      <a:lnTo>
                        <a:pt x="873" y="684"/>
                      </a:lnTo>
                      <a:lnTo>
                        <a:pt x="850" y="717"/>
                      </a:lnTo>
                      <a:lnTo>
                        <a:pt x="832" y="752"/>
                      </a:lnTo>
                      <a:lnTo>
                        <a:pt x="824" y="787"/>
                      </a:lnTo>
                      <a:lnTo>
                        <a:pt x="820" y="823"/>
                      </a:lnTo>
                      <a:lnTo>
                        <a:pt x="825" y="860"/>
                      </a:lnTo>
                      <a:lnTo>
                        <a:pt x="835" y="896"/>
                      </a:lnTo>
                      <a:lnTo>
                        <a:pt x="852" y="933"/>
                      </a:lnTo>
                      <a:lnTo>
                        <a:pt x="877" y="968"/>
                      </a:lnTo>
                      <a:lnTo>
                        <a:pt x="908" y="1003"/>
                      </a:lnTo>
                      <a:lnTo>
                        <a:pt x="945" y="1036"/>
                      </a:lnTo>
                      <a:lnTo>
                        <a:pt x="910" y="1042"/>
                      </a:lnTo>
                      <a:lnTo>
                        <a:pt x="874" y="1051"/>
                      </a:lnTo>
                      <a:lnTo>
                        <a:pt x="840" y="1062"/>
                      </a:lnTo>
                      <a:lnTo>
                        <a:pt x="808" y="1076"/>
                      </a:lnTo>
                      <a:lnTo>
                        <a:pt x="777" y="1092"/>
                      </a:lnTo>
                      <a:lnTo>
                        <a:pt x="749" y="1112"/>
                      </a:lnTo>
                      <a:lnTo>
                        <a:pt x="723" y="1136"/>
                      </a:lnTo>
                      <a:lnTo>
                        <a:pt x="700" y="1165"/>
                      </a:lnTo>
                      <a:lnTo>
                        <a:pt x="691" y="1178"/>
                      </a:lnTo>
                      <a:lnTo>
                        <a:pt x="682" y="1199"/>
                      </a:lnTo>
                      <a:lnTo>
                        <a:pt x="673" y="1227"/>
                      </a:lnTo>
                      <a:lnTo>
                        <a:pt x="667" y="1260"/>
                      </a:lnTo>
                      <a:lnTo>
                        <a:pt x="660" y="1299"/>
                      </a:lnTo>
                      <a:lnTo>
                        <a:pt x="654" y="1343"/>
                      </a:lnTo>
                      <a:lnTo>
                        <a:pt x="649" y="1391"/>
                      </a:lnTo>
                      <a:lnTo>
                        <a:pt x="644" y="1441"/>
                      </a:lnTo>
                      <a:lnTo>
                        <a:pt x="640" y="1496"/>
                      </a:lnTo>
                      <a:lnTo>
                        <a:pt x="637" y="1551"/>
                      </a:lnTo>
                      <a:lnTo>
                        <a:pt x="633" y="1608"/>
                      </a:lnTo>
                      <a:lnTo>
                        <a:pt x="631" y="1667"/>
                      </a:lnTo>
                      <a:lnTo>
                        <a:pt x="628" y="1727"/>
                      </a:lnTo>
                      <a:lnTo>
                        <a:pt x="626" y="1784"/>
                      </a:lnTo>
                      <a:lnTo>
                        <a:pt x="623" y="1842"/>
                      </a:lnTo>
                      <a:lnTo>
                        <a:pt x="622" y="1898"/>
                      </a:lnTo>
                      <a:lnTo>
                        <a:pt x="620" y="1952"/>
                      </a:lnTo>
                      <a:lnTo>
                        <a:pt x="665" y="1927"/>
                      </a:lnTo>
                      <a:lnTo>
                        <a:pt x="713" y="1907"/>
                      </a:lnTo>
                      <a:lnTo>
                        <a:pt x="762" y="1890"/>
                      </a:lnTo>
                      <a:lnTo>
                        <a:pt x="813" y="1878"/>
                      </a:lnTo>
                      <a:lnTo>
                        <a:pt x="866" y="1871"/>
                      </a:lnTo>
                      <a:lnTo>
                        <a:pt x="919" y="1868"/>
                      </a:lnTo>
                      <a:lnTo>
                        <a:pt x="973" y="1871"/>
                      </a:lnTo>
                      <a:lnTo>
                        <a:pt x="1026" y="1878"/>
                      </a:lnTo>
                      <a:lnTo>
                        <a:pt x="1079" y="1890"/>
                      </a:lnTo>
                      <a:lnTo>
                        <a:pt x="1080" y="1888"/>
                      </a:lnTo>
                      <a:lnTo>
                        <a:pt x="1084" y="1882"/>
                      </a:lnTo>
                      <a:lnTo>
                        <a:pt x="1090" y="1873"/>
                      </a:lnTo>
                      <a:lnTo>
                        <a:pt x="1099" y="1860"/>
                      </a:lnTo>
                      <a:lnTo>
                        <a:pt x="1108" y="1846"/>
                      </a:lnTo>
                      <a:lnTo>
                        <a:pt x="1118" y="1831"/>
                      </a:lnTo>
                      <a:lnTo>
                        <a:pt x="1128" y="1814"/>
                      </a:lnTo>
                      <a:lnTo>
                        <a:pt x="1138" y="1798"/>
                      </a:lnTo>
                      <a:lnTo>
                        <a:pt x="1146" y="1784"/>
                      </a:lnTo>
                      <a:lnTo>
                        <a:pt x="1155" y="1771"/>
                      </a:lnTo>
                      <a:lnTo>
                        <a:pt x="1181" y="1733"/>
                      </a:lnTo>
                      <a:lnTo>
                        <a:pt x="1188" y="1723"/>
                      </a:lnTo>
                      <a:lnTo>
                        <a:pt x="1196" y="1712"/>
                      </a:lnTo>
                      <a:lnTo>
                        <a:pt x="1202" y="1702"/>
                      </a:lnTo>
                      <a:lnTo>
                        <a:pt x="1206" y="1696"/>
                      </a:lnTo>
                      <a:lnTo>
                        <a:pt x="1204" y="1692"/>
                      </a:lnTo>
                      <a:lnTo>
                        <a:pt x="1201" y="1687"/>
                      </a:lnTo>
                      <a:lnTo>
                        <a:pt x="1197" y="1679"/>
                      </a:lnTo>
                      <a:lnTo>
                        <a:pt x="1193" y="1671"/>
                      </a:lnTo>
                      <a:lnTo>
                        <a:pt x="1189" y="1664"/>
                      </a:lnTo>
                      <a:lnTo>
                        <a:pt x="1178" y="1641"/>
                      </a:lnTo>
                      <a:lnTo>
                        <a:pt x="1170" y="1619"/>
                      </a:lnTo>
                      <a:lnTo>
                        <a:pt x="1167" y="1614"/>
                      </a:lnTo>
                      <a:lnTo>
                        <a:pt x="1136" y="1619"/>
                      </a:lnTo>
                      <a:lnTo>
                        <a:pt x="1114" y="1623"/>
                      </a:lnTo>
                      <a:lnTo>
                        <a:pt x="1094" y="1624"/>
                      </a:lnTo>
                      <a:lnTo>
                        <a:pt x="1069" y="1622"/>
                      </a:lnTo>
                      <a:lnTo>
                        <a:pt x="1046" y="1617"/>
                      </a:lnTo>
                      <a:lnTo>
                        <a:pt x="1027" y="1609"/>
                      </a:lnTo>
                      <a:lnTo>
                        <a:pt x="1010" y="1599"/>
                      </a:lnTo>
                      <a:lnTo>
                        <a:pt x="996" y="1588"/>
                      </a:lnTo>
                      <a:lnTo>
                        <a:pt x="985" y="1577"/>
                      </a:lnTo>
                      <a:lnTo>
                        <a:pt x="976" y="1566"/>
                      </a:lnTo>
                      <a:lnTo>
                        <a:pt x="968" y="1557"/>
                      </a:lnTo>
                      <a:lnTo>
                        <a:pt x="964" y="1550"/>
                      </a:lnTo>
                      <a:lnTo>
                        <a:pt x="947" y="1521"/>
                      </a:lnTo>
                      <a:lnTo>
                        <a:pt x="936" y="1491"/>
                      </a:lnTo>
                      <a:lnTo>
                        <a:pt x="930" y="1461"/>
                      </a:lnTo>
                      <a:lnTo>
                        <a:pt x="927" y="1431"/>
                      </a:lnTo>
                      <a:lnTo>
                        <a:pt x="931" y="1403"/>
                      </a:lnTo>
                      <a:lnTo>
                        <a:pt x="937" y="1376"/>
                      </a:lnTo>
                      <a:lnTo>
                        <a:pt x="950" y="1351"/>
                      </a:lnTo>
                      <a:lnTo>
                        <a:pt x="967" y="1329"/>
                      </a:lnTo>
                      <a:lnTo>
                        <a:pt x="985" y="1312"/>
                      </a:lnTo>
                      <a:lnTo>
                        <a:pt x="1006" y="1297"/>
                      </a:lnTo>
                      <a:lnTo>
                        <a:pt x="1031" y="1284"/>
                      </a:lnTo>
                      <a:lnTo>
                        <a:pt x="1059" y="1274"/>
                      </a:lnTo>
                      <a:lnTo>
                        <a:pt x="1089" y="1271"/>
                      </a:lnTo>
                      <a:lnTo>
                        <a:pt x="1225" y="1270"/>
                      </a:lnTo>
                      <a:lnTo>
                        <a:pt x="1388" y="1271"/>
                      </a:lnTo>
                      <a:lnTo>
                        <a:pt x="1445" y="1271"/>
                      </a:lnTo>
                      <a:lnTo>
                        <a:pt x="1472" y="1273"/>
                      </a:lnTo>
                      <a:lnTo>
                        <a:pt x="1499" y="1281"/>
                      </a:lnTo>
                      <a:lnTo>
                        <a:pt x="1523" y="1293"/>
                      </a:lnTo>
                      <a:lnTo>
                        <a:pt x="1547" y="1309"/>
                      </a:lnTo>
                      <a:lnTo>
                        <a:pt x="1565" y="1329"/>
                      </a:lnTo>
                      <a:lnTo>
                        <a:pt x="1583" y="1353"/>
                      </a:lnTo>
                      <a:lnTo>
                        <a:pt x="1596" y="1382"/>
                      </a:lnTo>
                      <a:lnTo>
                        <a:pt x="1604" y="1410"/>
                      </a:lnTo>
                      <a:lnTo>
                        <a:pt x="1606" y="1439"/>
                      </a:lnTo>
                      <a:lnTo>
                        <a:pt x="1602" y="1467"/>
                      </a:lnTo>
                      <a:lnTo>
                        <a:pt x="1592" y="1492"/>
                      </a:lnTo>
                      <a:lnTo>
                        <a:pt x="1579" y="1512"/>
                      </a:lnTo>
                      <a:lnTo>
                        <a:pt x="1563" y="1529"/>
                      </a:lnTo>
                      <a:lnTo>
                        <a:pt x="1543" y="1543"/>
                      </a:lnTo>
                      <a:lnTo>
                        <a:pt x="1521" y="1553"/>
                      </a:lnTo>
                      <a:lnTo>
                        <a:pt x="1497" y="1561"/>
                      </a:lnTo>
                      <a:lnTo>
                        <a:pt x="1470" y="1564"/>
                      </a:lnTo>
                      <a:lnTo>
                        <a:pt x="1463" y="1565"/>
                      </a:lnTo>
                      <a:lnTo>
                        <a:pt x="1464" y="1569"/>
                      </a:lnTo>
                      <a:lnTo>
                        <a:pt x="1603" y="1570"/>
                      </a:lnTo>
                      <a:lnTo>
                        <a:pt x="2009" y="1572"/>
                      </a:lnTo>
                      <a:lnTo>
                        <a:pt x="1902" y="1265"/>
                      </a:lnTo>
                      <a:lnTo>
                        <a:pt x="2414" y="1265"/>
                      </a:lnTo>
                      <a:lnTo>
                        <a:pt x="2444" y="1274"/>
                      </a:lnTo>
                      <a:lnTo>
                        <a:pt x="2483" y="1286"/>
                      </a:lnTo>
                      <a:lnTo>
                        <a:pt x="2517" y="1301"/>
                      </a:lnTo>
                      <a:lnTo>
                        <a:pt x="2550" y="1322"/>
                      </a:lnTo>
                      <a:lnTo>
                        <a:pt x="2579" y="1346"/>
                      </a:lnTo>
                      <a:lnTo>
                        <a:pt x="2604" y="1375"/>
                      </a:lnTo>
                      <a:lnTo>
                        <a:pt x="2625" y="1406"/>
                      </a:lnTo>
                      <a:lnTo>
                        <a:pt x="2642" y="1441"/>
                      </a:lnTo>
                      <a:lnTo>
                        <a:pt x="2653" y="1478"/>
                      </a:lnTo>
                      <a:lnTo>
                        <a:pt x="2659" y="1515"/>
                      </a:lnTo>
                      <a:lnTo>
                        <a:pt x="2660" y="1554"/>
                      </a:lnTo>
                      <a:lnTo>
                        <a:pt x="2654" y="1592"/>
                      </a:lnTo>
                      <a:lnTo>
                        <a:pt x="2644" y="1629"/>
                      </a:lnTo>
                      <a:lnTo>
                        <a:pt x="2629" y="1665"/>
                      </a:lnTo>
                      <a:lnTo>
                        <a:pt x="2609" y="1699"/>
                      </a:lnTo>
                      <a:lnTo>
                        <a:pt x="2581" y="1732"/>
                      </a:lnTo>
                      <a:lnTo>
                        <a:pt x="2550" y="1762"/>
                      </a:lnTo>
                      <a:lnTo>
                        <a:pt x="2516" y="1789"/>
                      </a:lnTo>
                      <a:lnTo>
                        <a:pt x="2477" y="1811"/>
                      </a:lnTo>
                      <a:lnTo>
                        <a:pt x="2435" y="1828"/>
                      </a:lnTo>
                      <a:lnTo>
                        <a:pt x="2410" y="1836"/>
                      </a:lnTo>
                      <a:lnTo>
                        <a:pt x="2423" y="1877"/>
                      </a:lnTo>
                      <a:lnTo>
                        <a:pt x="2457" y="1876"/>
                      </a:lnTo>
                      <a:lnTo>
                        <a:pt x="2516" y="1879"/>
                      </a:lnTo>
                      <a:lnTo>
                        <a:pt x="2572" y="1887"/>
                      </a:lnTo>
                      <a:lnTo>
                        <a:pt x="2627" y="1901"/>
                      </a:lnTo>
                      <a:lnTo>
                        <a:pt x="2680" y="1920"/>
                      </a:lnTo>
                      <a:lnTo>
                        <a:pt x="2729" y="1944"/>
                      </a:lnTo>
                      <a:lnTo>
                        <a:pt x="2777" y="1973"/>
                      </a:lnTo>
                      <a:lnTo>
                        <a:pt x="2822" y="2006"/>
                      </a:lnTo>
                      <a:lnTo>
                        <a:pt x="2822" y="1439"/>
                      </a:lnTo>
                      <a:lnTo>
                        <a:pt x="2816" y="1380"/>
                      </a:lnTo>
                      <a:lnTo>
                        <a:pt x="2809" y="1326"/>
                      </a:lnTo>
                      <a:lnTo>
                        <a:pt x="2801" y="1280"/>
                      </a:lnTo>
                      <a:lnTo>
                        <a:pt x="2791" y="1239"/>
                      </a:lnTo>
                      <a:lnTo>
                        <a:pt x="2779" y="1204"/>
                      </a:lnTo>
                      <a:lnTo>
                        <a:pt x="2765" y="1173"/>
                      </a:lnTo>
                      <a:lnTo>
                        <a:pt x="2747" y="1146"/>
                      </a:lnTo>
                      <a:lnTo>
                        <a:pt x="2727" y="1123"/>
                      </a:lnTo>
                      <a:lnTo>
                        <a:pt x="2703" y="1103"/>
                      </a:lnTo>
                      <a:lnTo>
                        <a:pt x="2675" y="1085"/>
                      </a:lnTo>
                      <a:lnTo>
                        <a:pt x="2643" y="1071"/>
                      </a:lnTo>
                      <a:lnTo>
                        <a:pt x="2606" y="1057"/>
                      </a:lnTo>
                      <a:lnTo>
                        <a:pt x="2564" y="1045"/>
                      </a:lnTo>
                      <a:lnTo>
                        <a:pt x="2517" y="1033"/>
                      </a:lnTo>
                      <a:lnTo>
                        <a:pt x="2546" y="1012"/>
                      </a:lnTo>
                      <a:lnTo>
                        <a:pt x="2572" y="990"/>
                      </a:lnTo>
                      <a:lnTo>
                        <a:pt x="2595" y="966"/>
                      </a:lnTo>
                      <a:lnTo>
                        <a:pt x="2612" y="940"/>
                      </a:lnTo>
                      <a:lnTo>
                        <a:pt x="2625" y="911"/>
                      </a:lnTo>
                      <a:lnTo>
                        <a:pt x="2635" y="879"/>
                      </a:lnTo>
                      <a:lnTo>
                        <a:pt x="2640" y="846"/>
                      </a:lnTo>
                      <a:lnTo>
                        <a:pt x="2640" y="809"/>
                      </a:lnTo>
                      <a:lnTo>
                        <a:pt x="2634" y="774"/>
                      </a:lnTo>
                      <a:lnTo>
                        <a:pt x="2624" y="741"/>
                      </a:lnTo>
                      <a:lnTo>
                        <a:pt x="2609" y="711"/>
                      </a:lnTo>
                      <a:lnTo>
                        <a:pt x="2588" y="683"/>
                      </a:lnTo>
                      <a:lnTo>
                        <a:pt x="2562" y="658"/>
                      </a:lnTo>
                      <a:lnTo>
                        <a:pt x="2536" y="637"/>
                      </a:lnTo>
                      <a:lnTo>
                        <a:pt x="2507" y="621"/>
                      </a:lnTo>
                      <a:lnTo>
                        <a:pt x="2476" y="610"/>
                      </a:lnTo>
                      <a:lnTo>
                        <a:pt x="2445" y="603"/>
                      </a:lnTo>
                      <a:lnTo>
                        <a:pt x="2412" y="602"/>
                      </a:lnTo>
                      <a:lnTo>
                        <a:pt x="2380" y="605"/>
                      </a:lnTo>
                      <a:lnTo>
                        <a:pt x="2349" y="612"/>
                      </a:lnTo>
                      <a:lnTo>
                        <a:pt x="2318" y="623"/>
                      </a:lnTo>
                      <a:lnTo>
                        <a:pt x="2289" y="639"/>
                      </a:lnTo>
                      <a:lnTo>
                        <a:pt x="2263" y="660"/>
                      </a:lnTo>
                      <a:lnTo>
                        <a:pt x="2240" y="684"/>
                      </a:lnTo>
                      <a:lnTo>
                        <a:pt x="2216" y="717"/>
                      </a:lnTo>
                      <a:lnTo>
                        <a:pt x="2200" y="753"/>
                      </a:lnTo>
                      <a:lnTo>
                        <a:pt x="2190" y="788"/>
                      </a:lnTo>
                      <a:lnTo>
                        <a:pt x="2187" y="825"/>
                      </a:lnTo>
                      <a:lnTo>
                        <a:pt x="2191" y="861"/>
                      </a:lnTo>
                      <a:lnTo>
                        <a:pt x="2201" y="898"/>
                      </a:lnTo>
                      <a:lnTo>
                        <a:pt x="2219" y="933"/>
                      </a:lnTo>
                      <a:lnTo>
                        <a:pt x="2243" y="967"/>
                      </a:lnTo>
                      <a:lnTo>
                        <a:pt x="2273" y="1000"/>
                      </a:lnTo>
                      <a:lnTo>
                        <a:pt x="2309" y="1032"/>
                      </a:lnTo>
                      <a:lnTo>
                        <a:pt x="2276" y="1042"/>
                      </a:lnTo>
                      <a:lnTo>
                        <a:pt x="2243" y="1051"/>
                      </a:lnTo>
                      <a:lnTo>
                        <a:pt x="2211" y="1062"/>
                      </a:lnTo>
                      <a:lnTo>
                        <a:pt x="2180" y="1076"/>
                      </a:lnTo>
                      <a:lnTo>
                        <a:pt x="2150" y="1092"/>
                      </a:lnTo>
                      <a:lnTo>
                        <a:pt x="2121" y="1112"/>
                      </a:lnTo>
                      <a:lnTo>
                        <a:pt x="2093" y="1133"/>
                      </a:lnTo>
                      <a:lnTo>
                        <a:pt x="2063" y="1154"/>
                      </a:lnTo>
                      <a:lnTo>
                        <a:pt x="2037" y="1126"/>
                      </a:lnTo>
                      <a:lnTo>
                        <a:pt x="2008" y="1103"/>
                      </a:lnTo>
                      <a:lnTo>
                        <a:pt x="1975" y="1083"/>
                      </a:lnTo>
                      <a:lnTo>
                        <a:pt x="1940" y="1067"/>
                      </a:lnTo>
                      <a:lnTo>
                        <a:pt x="1901" y="1053"/>
                      </a:lnTo>
                      <a:lnTo>
                        <a:pt x="1860" y="1043"/>
                      </a:lnTo>
                      <a:lnTo>
                        <a:pt x="1817" y="1036"/>
                      </a:lnTo>
                      <a:lnTo>
                        <a:pt x="1851" y="1014"/>
                      </a:lnTo>
                      <a:lnTo>
                        <a:pt x="1880" y="989"/>
                      </a:lnTo>
                      <a:lnTo>
                        <a:pt x="1904" y="962"/>
                      </a:lnTo>
                      <a:lnTo>
                        <a:pt x="1922" y="933"/>
                      </a:lnTo>
                      <a:lnTo>
                        <a:pt x="1937" y="901"/>
                      </a:lnTo>
                      <a:lnTo>
                        <a:pt x="1944" y="865"/>
                      </a:lnTo>
                      <a:lnTo>
                        <a:pt x="1948" y="828"/>
                      </a:lnTo>
                      <a:lnTo>
                        <a:pt x="1944" y="790"/>
                      </a:lnTo>
                      <a:lnTo>
                        <a:pt x="1936" y="755"/>
                      </a:lnTo>
                      <a:lnTo>
                        <a:pt x="1921" y="721"/>
                      </a:lnTo>
                      <a:lnTo>
                        <a:pt x="1900" y="690"/>
                      </a:lnTo>
                      <a:lnTo>
                        <a:pt x="1874" y="661"/>
                      </a:lnTo>
                      <a:lnTo>
                        <a:pt x="1847" y="640"/>
                      </a:lnTo>
                      <a:lnTo>
                        <a:pt x="1817" y="623"/>
                      </a:lnTo>
                      <a:lnTo>
                        <a:pt x="1786" y="611"/>
                      </a:lnTo>
                      <a:lnTo>
                        <a:pt x="1754" y="605"/>
                      </a:lnTo>
                      <a:lnTo>
                        <a:pt x="1722" y="602"/>
                      </a:lnTo>
                      <a:lnTo>
                        <a:pt x="1689" y="605"/>
                      </a:lnTo>
                      <a:lnTo>
                        <a:pt x="1657" y="611"/>
                      </a:lnTo>
                      <a:lnTo>
                        <a:pt x="1626" y="622"/>
                      </a:lnTo>
                      <a:lnTo>
                        <a:pt x="1597" y="638"/>
                      </a:lnTo>
                      <a:lnTo>
                        <a:pt x="1571" y="659"/>
                      </a:lnTo>
                      <a:lnTo>
                        <a:pt x="1547" y="683"/>
                      </a:lnTo>
                      <a:lnTo>
                        <a:pt x="1529" y="708"/>
                      </a:lnTo>
                      <a:lnTo>
                        <a:pt x="1513" y="736"/>
                      </a:lnTo>
                      <a:lnTo>
                        <a:pt x="1503" y="766"/>
                      </a:lnTo>
                      <a:lnTo>
                        <a:pt x="1497" y="797"/>
                      </a:lnTo>
                      <a:lnTo>
                        <a:pt x="1495" y="828"/>
                      </a:lnTo>
                      <a:lnTo>
                        <a:pt x="1497" y="860"/>
                      </a:lnTo>
                      <a:lnTo>
                        <a:pt x="1505" y="892"/>
                      </a:lnTo>
                      <a:lnTo>
                        <a:pt x="1517" y="923"/>
                      </a:lnTo>
                      <a:lnTo>
                        <a:pt x="1534" y="954"/>
                      </a:lnTo>
                      <a:lnTo>
                        <a:pt x="1558" y="983"/>
                      </a:lnTo>
                      <a:lnTo>
                        <a:pt x="1585" y="1009"/>
                      </a:lnTo>
                      <a:lnTo>
                        <a:pt x="1621" y="1035"/>
                      </a:lnTo>
                      <a:lnTo>
                        <a:pt x="1582" y="1042"/>
                      </a:lnTo>
                      <a:lnTo>
                        <a:pt x="1545" y="1052"/>
                      </a:lnTo>
                      <a:lnTo>
                        <a:pt x="1510" y="1063"/>
                      </a:lnTo>
                      <a:lnTo>
                        <a:pt x="1476" y="1079"/>
                      </a:lnTo>
                      <a:lnTo>
                        <a:pt x="1445" y="1097"/>
                      </a:lnTo>
                      <a:lnTo>
                        <a:pt x="1415" y="1119"/>
                      </a:lnTo>
                      <a:lnTo>
                        <a:pt x="1388" y="1146"/>
                      </a:lnTo>
                      <a:lnTo>
                        <a:pt x="1361" y="1125"/>
                      </a:lnTo>
                      <a:lnTo>
                        <a:pt x="1338" y="1109"/>
                      </a:lnTo>
                      <a:lnTo>
                        <a:pt x="1317" y="1094"/>
                      </a:lnTo>
                      <a:lnTo>
                        <a:pt x="1299" y="1083"/>
                      </a:lnTo>
                      <a:lnTo>
                        <a:pt x="1281" y="1073"/>
                      </a:lnTo>
                      <a:lnTo>
                        <a:pt x="1265" y="1066"/>
                      </a:lnTo>
                      <a:lnTo>
                        <a:pt x="1247" y="1059"/>
                      </a:lnTo>
                      <a:lnTo>
                        <a:pt x="1227" y="1052"/>
                      </a:lnTo>
                      <a:lnTo>
                        <a:pt x="1205" y="1047"/>
                      </a:lnTo>
                      <a:lnTo>
                        <a:pt x="1180" y="1040"/>
                      </a:lnTo>
                      <a:lnTo>
                        <a:pt x="1149" y="1033"/>
                      </a:lnTo>
                      <a:lnTo>
                        <a:pt x="1178" y="1012"/>
                      </a:lnTo>
                      <a:lnTo>
                        <a:pt x="1205" y="989"/>
                      </a:lnTo>
                      <a:lnTo>
                        <a:pt x="1228" y="964"/>
                      </a:lnTo>
                      <a:lnTo>
                        <a:pt x="1246" y="937"/>
                      </a:lnTo>
                      <a:lnTo>
                        <a:pt x="1260" y="907"/>
                      </a:lnTo>
                      <a:lnTo>
                        <a:pt x="1269" y="877"/>
                      </a:lnTo>
                      <a:lnTo>
                        <a:pt x="1273" y="842"/>
                      </a:lnTo>
                      <a:lnTo>
                        <a:pt x="1272" y="806"/>
                      </a:lnTo>
                      <a:lnTo>
                        <a:pt x="1267" y="770"/>
                      </a:lnTo>
                      <a:lnTo>
                        <a:pt x="1256" y="738"/>
                      </a:lnTo>
                      <a:lnTo>
                        <a:pt x="1240" y="708"/>
                      </a:lnTo>
                      <a:lnTo>
                        <a:pt x="1220" y="681"/>
                      </a:lnTo>
                      <a:lnTo>
                        <a:pt x="1196" y="657"/>
                      </a:lnTo>
                      <a:lnTo>
                        <a:pt x="1168" y="636"/>
                      </a:lnTo>
                      <a:lnTo>
                        <a:pt x="1140" y="620"/>
                      </a:lnTo>
                      <a:lnTo>
                        <a:pt x="1110" y="610"/>
                      </a:lnTo>
                      <a:lnTo>
                        <a:pt x="1078" y="603"/>
                      </a:lnTo>
                      <a:lnTo>
                        <a:pt x="1046" y="601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 dirty="0"/>
                </a:p>
              </p:txBody>
            </p:sp>
          </p:grpSp>
          <p:sp>
            <p:nvSpPr>
              <p:cNvPr id="201" name="bus"/>
              <p:cNvSpPr/>
              <p:nvPr/>
            </p:nvSpPr>
            <p:spPr>
              <a:xfrm>
                <a:off x="8565949" y="4413209"/>
                <a:ext cx="74090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bike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sharing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2" name="Straight Connector 201"/>
              <p:cNvCxnSpPr>
                <a:cxnSpLocks/>
              </p:cNvCxnSpPr>
              <p:nvPr/>
            </p:nvCxnSpPr>
            <p:spPr>
              <a:xfrm>
                <a:off x="8580557" y="3564204"/>
                <a:ext cx="168156" cy="260890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/>
            <p:cNvGrpSpPr/>
            <p:nvPr/>
          </p:nvGrpSpPr>
          <p:grpSpPr>
            <a:xfrm>
              <a:off x="8312965" y="3565303"/>
              <a:ext cx="721428" cy="2258601"/>
              <a:chOff x="8312965" y="3565303"/>
              <a:chExt cx="721428" cy="2258601"/>
            </a:xfrm>
          </p:grpSpPr>
          <p:grpSp>
            <p:nvGrpSpPr>
              <p:cNvPr id="191" name="Group 190"/>
              <p:cNvGrpSpPr/>
              <p:nvPr/>
            </p:nvGrpSpPr>
            <p:grpSpPr>
              <a:xfrm>
                <a:off x="8384568" y="5066411"/>
                <a:ext cx="576949" cy="576948"/>
                <a:chOff x="10629900" y="3636963"/>
                <a:chExt cx="720725" cy="720725"/>
              </a:xfrm>
              <a:solidFill>
                <a:srgbClr val="84BA1F"/>
              </a:solidFill>
            </p:grpSpPr>
            <p:sp>
              <p:nvSpPr>
                <p:cNvPr id="194" name="Freeform 106"/>
                <p:cNvSpPr>
                  <a:spLocks/>
                </p:cNvSpPr>
                <p:nvPr/>
              </p:nvSpPr>
              <p:spPr bwMode="auto">
                <a:xfrm>
                  <a:off x="10847388" y="4143376"/>
                  <a:ext cx="15875" cy="15875"/>
                </a:xfrm>
                <a:custGeom>
                  <a:avLst/>
                  <a:gdLst>
                    <a:gd name="T0" fmla="*/ 41 w 80"/>
                    <a:gd name="T1" fmla="*/ 0 h 79"/>
                    <a:gd name="T2" fmla="*/ 55 w 80"/>
                    <a:gd name="T3" fmla="*/ 3 h 79"/>
                    <a:gd name="T4" fmla="*/ 68 w 80"/>
                    <a:gd name="T5" fmla="*/ 12 h 79"/>
                    <a:gd name="T6" fmla="*/ 76 w 80"/>
                    <a:gd name="T7" fmla="*/ 26 h 79"/>
                    <a:gd name="T8" fmla="*/ 80 w 80"/>
                    <a:gd name="T9" fmla="*/ 40 h 79"/>
                    <a:gd name="T10" fmla="*/ 76 w 80"/>
                    <a:gd name="T11" fmla="*/ 55 h 79"/>
                    <a:gd name="T12" fmla="*/ 67 w 80"/>
                    <a:gd name="T13" fmla="*/ 68 h 79"/>
                    <a:gd name="T14" fmla="*/ 54 w 80"/>
                    <a:gd name="T15" fmla="*/ 75 h 79"/>
                    <a:gd name="T16" fmla="*/ 40 w 80"/>
                    <a:gd name="T17" fmla="*/ 79 h 79"/>
                    <a:gd name="T18" fmla="*/ 24 w 80"/>
                    <a:gd name="T19" fmla="*/ 75 h 79"/>
                    <a:gd name="T20" fmla="*/ 12 w 80"/>
                    <a:gd name="T21" fmla="*/ 66 h 79"/>
                    <a:gd name="T22" fmla="*/ 3 w 80"/>
                    <a:gd name="T23" fmla="*/ 53 h 79"/>
                    <a:gd name="T24" fmla="*/ 0 w 80"/>
                    <a:gd name="T25" fmla="*/ 39 h 79"/>
                    <a:gd name="T26" fmla="*/ 3 w 80"/>
                    <a:gd name="T27" fmla="*/ 24 h 79"/>
                    <a:gd name="T28" fmla="*/ 13 w 80"/>
                    <a:gd name="T29" fmla="*/ 12 h 79"/>
                    <a:gd name="T30" fmla="*/ 25 w 80"/>
                    <a:gd name="T31" fmla="*/ 3 h 79"/>
                    <a:gd name="T32" fmla="*/ 41 w 80"/>
                    <a:gd name="T33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0" h="79">
                      <a:moveTo>
                        <a:pt x="41" y="0"/>
                      </a:moveTo>
                      <a:lnTo>
                        <a:pt x="55" y="3"/>
                      </a:lnTo>
                      <a:lnTo>
                        <a:pt x="68" y="12"/>
                      </a:lnTo>
                      <a:lnTo>
                        <a:pt x="76" y="26"/>
                      </a:lnTo>
                      <a:lnTo>
                        <a:pt x="80" y="40"/>
                      </a:lnTo>
                      <a:lnTo>
                        <a:pt x="76" y="55"/>
                      </a:lnTo>
                      <a:lnTo>
                        <a:pt x="67" y="68"/>
                      </a:lnTo>
                      <a:lnTo>
                        <a:pt x="54" y="75"/>
                      </a:lnTo>
                      <a:lnTo>
                        <a:pt x="40" y="79"/>
                      </a:lnTo>
                      <a:lnTo>
                        <a:pt x="24" y="75"/>
                      </a:lnTo>
                      <a:lnTo>
                        <a:pt x="12" y="66"/>
                      </a:lnTo>
                      <a:lnTo>
                        <a:pt x="3" y="53"/>
                      </a:lnTo>
                      <a:lnTo>
                        <a:pt x="0" y="39"/>
                      </a:lnTo>
                      <a:lnTo>
                        <a:pt x="3" y="24"/>
                      </a:lnTo>
                      <a:lnTo>
                        <a:pt x="13" y="12"/>
                      </a:lnTo>
                      <a:lnTo>
                        <a:pt x="25" y="3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95" name="Freeform 107"/>
                <p:cNvSpPr>
                  <a:spLocks/>
                </p:cNvSpPr>
                <p:nvPr/>
              </p:nvSpPr>
              <p:spPr bwMode="auto">
                <a:xfrm>
                  <a:off x="11115675" y="4144963"/>
                  <a:ext cx="14288" cy="15875"/>
                </a:xfrm>
                <a:custGeom>
                  <a:avLst/>
                  <a:gdLst>
                    <a:gd name="T0" fmla="*/ 38 w 78"/>
                    <a:gd name="T1" fmla="*/ 0 h 77"/>
                    <a:gd name="T2" fmla="*/ 53 w 78"/>
                    <a:gd name="T3" fmla="*/ 3 h 77"/>
                    <a:gd name="T4" fmla="*/ 67 w 78"/>
                    <a:gd name="T5" fmla="*/ 12 h 77"/>
                    <a:gd name="T6" fmla="*/ 75 w 78"/>
                    <a:gd name="T7" fmla="*/ 24 h 77"/>
                    <a:gd name="T8" fmla="*/ 78 w 78"/>
                    <a:gd name="T9" fmla="*/ 40 h 77"/>
                    <a:gd name="T10" fmla="*/ 74 w 78"/>
                    <a:gd name="T11" fmla="*/ 54 h 77"/>
                    <a:gd name="T12" fmla="*/ 67 w 78"/>
                    <a:gd name="T13" fmla="*/ 66 h 77"/>
                    <a:gd name="T14" fmla="*/ 56 w 78"/>
                    <a:gd name="T15" fmla="*/ 74 h 77"/>
                    <a:gd name="T16" fmla="*/ 40 w 78"/>
                    <a:gd name="T17" fmla="*/ 77 h 77"/>
                    <a:gd name="T18" fmla="*/ 25 w 78"/>
                    <a:gd name="T19" fmla="*/ 75 h 77"/>
                    <a:gd name="T20" fmla="*/ 12 w 78"/>
                    <a:gd name="T21" fmla="*/ 68 h 77"/>
                    <a:gd name="T22" fmla="*/ 4 w 78"/>
                    <a:gd name="T23" fmla="*/ 55 h 77"/>
                    <a:gd name="T24" fmla="*/ 0 w 78"/>
                    <a:gd name="T25" fmla="*/ 40 h 77"/>
                    <a:gd name="T26" fmla="*/ 2 w 78"/>
                    <a:gd name="T27" fmla="*/ 24 h 77"/>
                    <a:gd name="T28" fmla="*/ 10 w 78"/>
                    <a:gd name="T29" fmla="*/ 11 h 77"/>
                    <a:gd name="T30" fmla="*/ 22 w 78"/>
                    <a:gd name="T31" fmla="*/ 2 h 77"/>
                    <a:gd name="T32" fmla="*/ 38 w 78"/>
                    <a:gd name="T33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77">
                      <a:moveTo>
                        <a:pt x="38" y="0"/>
                      </a:moveTo>
                      <a:lnTo>
                        <a:pt x="53" y="3"/>
                      </a:lnTo>
                      <a:lnTo>
                        <a:pt x="67" y="12"/>
                      </a:lnTo>
                      <a:lnTo>
                        <a:pt x="75" y="24"/>
                      </a:lnTo>
                      <a:lnTo>
                        <a:pt x="78" y="40"/>
                      </a:lnTo>
                      <a:lnTo>
                        <a:pt x="74" y="54"/>
                      </a:lnTo>
                      <a:lnTo>
                        <a:pt x="67" y="66"/>
                      </a:lnTo>
                      <a:lnTo>
                        <a:pt x="56" y="74"/>
                      </a:lnTo>
                      <a:lnTo>
                        <a:pt x="40" y="77"/>
                      </a:lnTo>
                      <a:lnTo>
                        <a:pt x="25" y="75"/>
                      </a:lnTo>
                      <a:lnTo>
                        <a:pt x="12" y="68"/>
                      </a:lnTo>
                      <a:lnTo>
                        <a:pt x="4" y="55"/>
                      </a:lnTo>
                      <a:lnTo>
                        <a:pt x="0" y="40"/>
                      </a:lnTo>
                      <a:lnTo>
                        <a:pt x="2" y="24"/>
                      </a:lnTo>
                      <a:lnTo>
                        <a:pt x="10" y="11"/>
                      </a:lnTo>
                      <a:lnTo>
                        <a:pt x="22" y="2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96" name="Freeform 108"/>
                <p:cNvSpPr>
                  <a:spLocks noEditPoints="1"/>
                </p:cNvSpPr>
                <p:nvPr/>
              </p:nvSpPr>
              <p:spPr bwMode="auto">
                <a:xfrm>
                  <a:off x="10893425" y="3810001"/>
                  <a:ext cx="71438" cy="84138"/>
                </a:xfrm>
                <a:custGeom>
                  <a:avLst/>
                  <a:gdLst>
                    <a:gd name="T0" fmla="*/ 95 w 355"/>
                    <a:gd name="T1" fmla="*/ 72 h 424"/>
                    <a:gd name="T2" fmla="*/ 95 w 355"/>
                    <a:gd name="T3" fmla="*/ 190 h 424"/>
                    <a:gd name="T4" fmla="*/ 137 w 355"/>
                    <a:gd name="T5" fmla="*/ 190 h 424"/>
                    <a:gd name="T6" fmla="*/ 156 w 355"/>
                    <a:gd name="T7" fmla="*/ 188 h 424"/>
                    <a:gd name="T8" fmla="*/ 172 w 355"/>
                    <a:gd name="T9" fmla="*/ 182 h 424"/>
                    <a:gd name="T10" fmla="*/ 186 w 355"/>
                    <a:gd name="T11" fmla="*/ 172 h 424"/>
                    <a:gd name="T12" fmla="*/ 197 w 355"/>
                    <a:gd name="T13" fmla="*/ 159 h 424"/>
                    <a:gd name="T14" fmla="*/ 202 w 355"/>
                    <a:gd name="T15" fmla="*/ 145 h 424"/>
                    <a:gd name="T16" fmla="*/ 204 w 355"/>
                    <a:gd name="T17" fmla="*/ 127 h 424"/>
                    <a:gd name="T18" fmla="*/ 203 w 355"/>
                    <a:gd name="T19" fmla="*/ 110 h 424"/>
                    <a:gd name="T20" fmla="*/ 198 w 355"/>
                    <a:gd name="T21" fmla="*/ 96 h 424"/>
                    <a:gd name="T22" fmla="*/ 188 w 355"/>
                    <a:gd name="T23" fmla="*/ 86 h 424"/>
                    <a:gd name="T24" fmla="*/ 176 w 355"/>
                    <a:gd name="T25" fmla="*/ 78 h 424"/>
                    <a:gd name="T26" fmla="*/ 159 w 355"/>
                    <a:gd name="T27" fmla="*/ 74 h 424"/>
                    <a:gd name="T28" fmla="*/ 138 w 355"/>
                    <a:gd name="T29" fmla="*/ 72 h 424"/>
                    <a:gd name="T30" fmla="*/ 95 w 355"/>
                    <a:gd name="T31" fmla="*/ 72 h 424"/>
                    <a:gd name="T32" fmla="*/ 0 w 355"/>
                    <a:gd name="T33" fmla="*/ 0 h 424"/>
                    <a:gd name="T34" fmla="*/ 151 w 355"/>
                    <a:gd name="T35" fmla="*/ 0 h 424"/>
                    <a:gd name="T36" fmla="*/ 187 w 355"/>
                    <a:gd name="T37" fmla="*/ 2 h 424"/>
                    <a:gd name="T38" fmla="*/ 219 w 355"/>
                    <a:gd name="T39" fmla="*/ 8 h 424"/>
                    <a:gd name="T40" fmla="*/ 245 w 355"/>
                    <a:gd name="T41" fmla="*/ 16 h 424"/>
                    <a:gd name="T42" fmla="*/ 266 w 355"/>
                    <a:gd name="T43" fmla="*/ 30 h 424"/>
                    <a:gd name="T44" fmla="*/ 284 w 355"/>
                    <a:gd name="T45" fmla="*/ 45 h 424"/>
                    <a:gd name="T46" fmla="*/ 296 w 355"/>
                    <a:gd name="T47" fmla="*/ 65 h 424"/>
                    <a:gd name="T48" fmla="*/ 303 w 355"/>
                    <a:gd name="T49" fmla="*/ 88 h 424"/>
                    <a:gd name="T50" fmla="*/ 305 w 355"/>
                    <a:gd name="T51" fmla="*/ 116 h 424"/>
                    <a:gd name="T52" fmla="*/ 304 w 355"/>
                    <a:gd name="T53" fmla="*/ 137 h 424"/>
                    <a:gd name="T54" fmla="*/ 298 w 355"/>
                    <a:gd name="T55" fmla="*/ 157 h 424"/>
                    <a:gd name="T56" fmla="*/ 291 w 355"/>
                    <a:gd name="T57" fmla="*/ 174 h 424"/>
                    <a:gd name="T58" fmla="*/ 280 w 355"/>
                    <a:gd name="T59" fmla="*/ 190 h 424"/>
                    <a:gd name="T60" fmla="*/ 265 w 355"/>
                    <a:gd name="T61" fmla="*/ 204 h 424"/>
                    <a:gd name="T62" fmla="*/ 250 w 355"/>
                    <a:gd name="T63" fmla="*/ 216 h 424"/>
                    <a:gd name="T64" fmla="*/ 231 w 355"/>
                    <a:gd name="T65" fmla="*/ 226 h 424"/>
                    <a:gd name="T66" fmla="*/ 210 w 355"/>
                    <a:gd name="T67" fmla="*/ 233 h 424"/>
                    <a:gd name="T68" fmla="*/ 210 w 355"/>
                    <a:gd name="T69" fmla="*/ 234 h 424"/>
                    <a:gd name="T70" fmla="*/ 229 w 355"/>
                    <a:gd name="T71" fmla="*/ 244 h 424"/>
                    <a:gd name="T72" fmla="*/ 238 w 355"/>
                    <a:gd name="T73" fmla="*/ 252 h 424"/>
                    <a:gd name="T74" fmla="*/ 245 w 355"/>
                    <a:gd name="T75" fmla="*/ 260 h 424"/>
                    <a:gd name="T76" fmla="*/ 262 w 355"/>
                    <a:gd name="T77" fmla="*/ 278 h 424"/>
                    <a:gd name="T78" fmla="*/ 275 w 355"/>
                    <a:gd name="T79" fmla="*/ 298 h 424"/>
                    <a:gd name="T80" fmla="*/ 355 w 355"/>
                    <a:gd name="T81" fmla="*/ 424 h 424"/>
                    <a:gd name="T82" fmla="*/ 245 w 355"/>
                    <a:gd name="T83" fmla="*/ 424 h 424"/>
                    <a:gd name="T84" fmla="*/ 180 w 355"/>
                    <a:gd name="T85" fmla="*/ 315 h 424"/>
                    <a:gd name="T86" fmla="*/ 166 w 355"/>
                    <a:gd name="T87" fmla="*/ 293 h 424"/>
                    <a:gd name="T88" fmla="*/ 159 w 355"/>
                    <a:gd name="T89" fmla="*/ 284 h 424"/>
                    <a:gd name="T90" fmla="*/ 151 w 355"/>
                    <a:gd name="T91" fmla="*/ 276 h 424"/>
                    <a:gd name="T92" fmla="*/ 137 w 355"/>
                    <a:gd name="T93" fmla="*/ 265 h 424"/>
                    <a:gd name="T94" fmla="*/ 133 w 355"/>
                    <a:gd name="T95" fmla="*/ 263 h 424"/>
                    <a:gd name="T96" fmla="*/ 127 w 355"/>
                    <a:gd name="T97" fmla="*/ 262 h 424"/>
                    <a:gd name="T98" fmla="*/ 120 w 355"/>
                    <a:gd name="T99" fmla="*/ 262 h 424"/>
                    <a:gd name="T100" fmla="*/ 95 w 355"/>
                    <a:gd name="T101" fmla="*/ 262 h 424"/>
                    <a:gd name="T102" fmla="*/ 95 w 355"/>
                    <a:gd name="T103" fmla="*/ 424 h 424"/>
                    <a:gd name="T104" fmla="*/ 0 w 355"/>
                    <a:gd name="T105" fmla="*/ 424 h 424"/>
                    <a:gd name="T106" fmla="*/ 0 w 355"/>
                    <a:gd name="T107" fmla="*/ 0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55" h="424">
                      <a:moveTo>
                        <a:pt x="95" y="72"/>
                      </a:moveTo>
                      <a:lnTo>
                        <a:pt x="95" y="190"/>
                      </a:lnTo>
                      <a:lnTo>
                        <a:pt x="137" y="190"/>
                      </a:lnTo>
                      <a:lnTo>
                        <a:pt x="156" y="188"/>
                      </a:lnTo>
                      <a:lnTo>
                        <a:pt x="172" y="182"/>
                      </a:lnTo>
                      <a:lnTo>
                        <a:pt x="186" y="172"/>
                      </a:lnTo>
                      <a:lnTo>
                        <a:pt x="197" y="159"/>
                      </a:lnTo>
                      <a:lnTo>
                        <a:pt x="202" y="145"/>
                      </a:lnTo>
                      <a:lnTo>
                        <a:pt x="204" y="127"/>
                      </a:lnTo>
                      <a:lnTo>
                        <a:pt x="203" y="110"/>
                      </a:lnTo>
                      <a:lnTo>
                        <a:pt x="198" y="96"/>
                      </a:lnTo>
                      <a:lnTo>
                        <a:pt x="188" y="86"/>
                      </a:lnTo>
                      <a:lnTo>
                        <a:pt x="176" y="78"/>
                      </a:lnTo>
                      <a:lnTo>
                        <a:pt x="159" y="74"/>
                      </a:lnTo>
                      <a:lnTo>
                        <a:pt x="138" y="72"/>
                      </a:lnTo>
                      <a:lnTo>
                        <a:pt x="95" y="72"/>
                      </a:lnTo>
                      <a:close/>
                      <a:moveTo>
                        <a:pt x="0" y="0"/>
                      </a:moveTo>
                      <a:lnTo>
                        <a:pt x="151" y="0"/>
                      </a:lnTo>
                      <a:lnTo>
                        <a:pt x="187" y="2"/>
                      </a:lnTo>
                      <a:lnTo>
                        <a:pt x="219" y="8"/>
                      </a:lnTo>
                      <a:lnTo>
                        <a:pt x="245" y="16"/>
                      </a:lnTo>
                      <a:lnTo>
                        <a:pt x="266" y="30"/>
                      </a:lnTo>
                      <a:lnTo>
                        <a:pt x="284" y="45"/>
                      </a:lnTo>
                      <a:lnTo>
                        <a:pt x="296" y="65"/>
                      </a:lnTo>
                      <a:lnTo>
                        <a:pt x="303" y="88"/>
                      </a:lnTo>
                      <a:lnTo>
                        <a:pt x="305" y="116"/>
                      </a:lnTo>
                      <a:lnTo>
                        <a:pt x="304" y="137"/>
                      </a:lnTo>
                      <a:lnTo>
                        <a:pt x="298" y="157"/>
                      </a:lnTo>
                      <a:lnTo>
                        <a:pt x="291" y="174"/>
                      </a:lnTo>
                      <a:lnTo>
                        <a:pt x="280" y="190"/>
                      </a:lnTo>
                      <a:lnTo>
                        <a:pt x="265" y="204"/>
                      </a:lnTo>
                      <a:lnTo>
                        <a:pt x="250" y="216"/>
                      </a:lnTo>
                      <a:lnTo>
                        <a:pt x="231" y="226"/>
                      </a:lnTo>
                      <a:lnTo>
                        <a:pt x="210" y="233"/>
                      </a:lnTo>
                      <a:lnTo>
                        <a:pt x="210" y="234"/>
                      </a:lnTo>
                      <a:lnTo>
                        <a:pt x="229" y="244"/>
                      </a:lnTo>
                      <a:lnTo>
                        <a:pt x="238" y="252"/>
                      </a:lnTo>
                      <a:lnTo>
                        <a:pt x="245" y="260"/>
                      </a:lnTo>
                      <a:lnTo>
                        <a:pt x="262" y="278"/>
                      </a:lnTo>
                      <a:lnTo>
                        <a:pt x="275" y="298"/>
                      </a:lnTo>
                      <a:lnTo>
                        <a:pt x="355" y="424"/>
                      </a:lnTo>
                      <a:lnTo>
                        <a:pt x="245" y="424"/>
                      </a:lnTo>
                      <a:lnTo>
                        <a:pt x="180" y="315"/>
                      </a:lnTo>
                      <a:lnTo>
                        <a:pt x="166" y="293"/>
                      </a:lnTo>
                      <a:lnTo>
                        <a:pt x="159" y="284"/>
                      </a:lnTo>
                      <a:lnTo>
                        <a:pt x="151" y="276"/>
                      </a:lnTo>
                      <a:lnTo>
                        <a:pt x="137" y="265"/>
                      </a:lnTo>
                      <a:lnTo>
                        <a:pt x="133" y="263"/>
                      </a:lnTo>
                      <a:lnTo>
                        <a:pt x="127" y="262"/>
                      </a:lnTo>
                      <a:lnTo>
                        <a:pt x="120" y="262"/>
                      </a:lnTo>
                      <a:lnTo>
                        <a:pt x="95" y="262"/>
                      </a:lnTo>
                      <a:lnTo>
                        <a:pt x="95" y="424"/>
                      </a:lnTo>
                      <a:lnTo>
                        <a:pt x="0" y="4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97" name="Freeform 109"/>
                <p:cNvSpPr>
                  <a:spLocks noEditPoints="1"/>
                </p:cNvSpPr>
                <p:nvPr/>
              </p:nvSpPr>
              <p:spPr bwMode="auto">
                <a:xfrm>
                  <a:off x="10809288" y="4105276"/>
                  <a:ext cx="93663" cy="93663"/>
                </a:xfrm>
                <a:custGeom>
                  <a:avLst/>
                  <a:gdLst>
                    <a:gd name="T0" fmla="*/ 212 w 474"/>
                    <a:gd name="T1" fmla="*/ 122 h 476"/>
                    <a:gd name="T2" fmla="*/ 165 w 474"/>
                    <a:gd name="T3" fmla="*/ 144 h 476"/>
                    <a:gd name="T4" fmla="*/ 132 w 474"/>
                    <a:gd name="T5" fmla="*/ 184 h 476"/>
                    <a:gd name="T6" fmla="*/ 121 w 474"/>
                    <a:gd name="T7" fmla="*/ 236 h 476"/>
                    <a:gd name="T8" fmla="*/ 132 w 474"/>
                    <a:gd name="T9" fmla="*/ 287 h 476"/>
                    <a:gd name="T10" fmla="*/ 164 w 474"/>
                    <a:gd name="T11" fmla="*/ 327 h 476"/>
                    <a:gd name="T12" fmla="*/ 210 w 474"/>
                    <a:gd name="T13" fmla="*/ 350 h 476"/>
                    <a:gd name="T14" fmla="*/ 264 w 474"/>
                    <a:gd name="T15" fmla="*/ 350 h 476"/>
                    <a:gd name="T16" fmla="*/ 311 w 474"/>
                    <a:gd name="T17" fmla="*/ 328 h 476"/>
                    <a:gd name="T18" fmla="*/ 343 w 474"/>
                    <a:gd name="T19" fmla="*/ 289 h 476"/>
                    <a:gd name="T20" fmla="*/ 356 w 474"/>
                    <a:gd name="T21" fmla="*/ 237 h 476"/>
                    <a:gd name="T22" fmla="*/ 345 w 474"/>
                    <a:gd name="T23" fmla="*/ 186 h 476"/>
                    <a:gd name="T24" fmla="*/ 313 w 474"/>
                    <a:gd name="T25" fmla="*/ 145 h 476"/>
                    <a:gd name="T26" fmla="*/ 266 w 474"/>
                    <a:gd name="T27" fmla="*/ 122 h 476"/>
                    <a:gd name="T28" fmla="*/ 234 w 474"/>
                    <a:gd name="T29" fmla="*/ 0 h 476"/>
                    <a:gd name="T30" fmla="*/ 308 w 474"/>
                    <a:gd name="T31" fmla="*/ 13 h 476"/>
                    <a:gd name="T32" fmla="*/ 375 w 474"/>
                    <a:gd name="T33" fmla="*/ 47 h 476"/>
                    <a:gd name="T34" fmla="*/ 427 w 474"/>
                    <a:gd name="T35" fmla="*/ 98 h 476"/>
                    <a:gd name="T36" fmla="*/ 461 w 474"/>
                    <a:gd name="T37" fmla="*/ 163 h 476"/>
                    <a:gd name="T38" fmla="*/ 474 w 474"/>
                    <a:gd name="T39" fmla="*/ 237 h 476"/>
                    <a:gd name="T40" fmla="*/ 462 w 474"/>
                    <a:gd name="T41" fmla="*/ 312 h 476"/>
                    <a:gd name="T42" fmla="*/ 428 w 474"/>
                    <a:gd name="T43" fmla="*/ 377 h 476"/>
                    <a:gd name="T44" fmla="*/ 377 w 474"/>
                    <a:gd name="T45" fmla="*/ 429 h 476"/>
                    <a:gd name="T46" fmla="*/ 313 w 474"/>
                    <a:gd name="T47" fmla="*/ 464 h 476"/>
                    <a:gd name="T48" fmla="*/ 238 w 474"/>
                    <a:gd name="T49" fmla="*/ 476 h 476"/>
                    <a:gd name="T50" fmla="*/ 163 w 474"/>
                    <a:gd name="T51" fmla="*/ 465 h 476"/>
                    <a:gd name="T52" fmla="*/ 97 w 474"/>
                    <a:gd name="T53" fmla="*/ 432 h 476"/>
                    <a:gd name="T54" fmla="*/ 45 w 474"/>
                    <a:gd name="T55" fmla="*/ 381 h 476"/>
                    <a:gd name="T56" fmla="*/ 12 w 474"/>
                    <a:gd name="T57" fmla="*/ 315 h 476"/>
                    <a:gd name="T58" fmla="*/ 0 w 474"/>
                    <a:gd name="T59" fmla="*/ 240 h 476"/>
                    <a:gd name="T60" fmla="*/ 11 w 474"/>
                    <a:gd name="T61" fmla="*/ 165 h 476"/>
                    <a:gd name="T62" fmla="*/ 44 w 474"/>
                    <a:gd name="T63" fmla="*/ 100 h 476"/>
                    <a:gd name="T64" fmla="*/ 95 w 474"/>
                    <a:gd name="T65" fmla="*/ 48 h 476"/>
                    <a:gd name="T66" fmla="*/ 159 w 474"/>
                    <a:gd name="T67" fmla="*/ 14 h 476"/>
                    <a:gd name="T68" fmla="*/ 234 w 474"/>
                    <a:gd name="T69" fmla="*/ 0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4" h="476">
                      <a:moveTo>
                        <a:pt x="240" y="119"/>
                      </a:moveTo>
                      <a:lnTo>
                        <a:pt x="212" y="122"/>
                      </a:lnTo>
                      <a:lnTo>
                        <a:pt x="187" y="130"/>
                      </a:lnTo>
                      <a:lnTo>
                        <a:pt x="165" y="144"/>
                      </a:lnTo>
                      <a:lnTo>
                        <a:pt x="146" y="162"/>
                      </a:lnTo>
                      <a:lnTo>
                        <a:pt x="132" y="184"/>
                      </a:lnTo>
                      <a:lnTo>
                        <a:pt x="123" y="208"/>
                      </a:lnTo>
                      <a:lnTo>
                        <a:pt x="121" y="236"/>
                      </a:lnTo>
                      <a:lnTo>
                        <a:pt x="123" y="262"/>
                      </a:lnTo>
                      <a:lnTo>
                        <a:pt x="132" y="287"/>
                      </a:lnTo>
                      <a:lnTo>
                        <a:pt x="146" y="309"/>
                      </a:lnTo>
                      <a:lnTo>
                        <a:pt x="164" y="327"/>
                      </a:lnTo>
                      <a:lnTo>
                        <a:pt x="186" y="340"/>
                      </a:lnTo>
                      <a:lnTo>
                        <a:pt x="210" y="350"/>
                      </a:lnTo>
                      <a:lnTo>
                        <a:pt x="237" y="352"/>
                      </a:lnTo>
                      <a:lnTo>
                        <a:pt x="264" y="350"/>
                      </a:lnTo>
                      <a:lnTo>
                        <a:pt x="289" y="341"/>
                      </a:lnTo>
                      <a:lnTo>
                        <a:pt x="311" y="328"/>
                      </a:lnTo>
                      <a:lnTo>
                        <a:pt x="328" y="310"/>
                      </a:lnTo>
                      <a:lnTo>
                        <a:pt x="343" y="289"/>
                      </a:lnTo>
                      <a:lnTo>
                        <a:pt x="352" y="264"/>
                      </a:lnTo>
                      <a:lnTo>
                        <a:pt x="356" y="237"/>
                      </a:lnTo>
                      <a:lnTo>
                        <a:pt x="353" y="210"/>
                      </a:lnTo>
                      <a:lnTo>
                        <a:pt x="345" y="186"/>
                      </a:lnTo>
                      <a:lnTo>
                        <a:pt x="331" y="164"/>
                      </a:lnTo>
                      <a:lnTo>
                        <a:pt x="313" y="145"/>
                      </a:lnTo>
                      <a:lnTo>
                        <a:pt x="292" y="132"/>
                      </a:lnTo>
                      <a:lnTo>
                        <a:pt x="266" y="122"/>
                      </a:lnTo>
                      <a:lnTo>
                        <a:pt x="240" y="119"/>
                      </a:lnTo>
                      <a:close/>
                      <a:moveTo>
                        <a:pt x="234" y="0"/>
                      </a:moveTo>
                      <a:lnTo>
                        <a:pt x="272" y="4"/>
                      </a:lnTo>
                      <a:lnTo>
                        <a:pt x="308" y="13"/>
                      </a:lnTo>
                      <a:lnTo>
                        <a:pt x="344" y="27"/>
                      </a:lnTo>
                      <a:lnTo>
                        <a:pt x="375" y="47"/>
                      </a:lnTo>
                      <a:lnTo>
                        <a:pt x="402" y="70"/>
                      </a:lnTo>
                      <a:lnTo>
                        <a:pt x="427" y="98"/>
                      </a:lnTo>
                      <a:lnTo>
                        <a:pt x="447" y="129"/>
                      </a:lnTo>
                      <a:lnTo>
                        <a:pt x="461" y="163"/>
                      </a:lnTo>
                      <a:lnTo>
                        <a:pt x="471" y="199"/>
                      </a:lnTo>
                      <a:lnTo>
                        <a:pt x="474" y="237"/>
                      </a:lnTo>
                      <a:lnTo>
                        <a:pt x="471" y="276"/>
                      </a:lnTo>
                      <a:lnTo>
                        <a:pt x="462" y="312"/>
                      </a:lnTo>
                      <a:lnTo>
                        <a:pt x="448" y="346"/>
                      </a:lnTo>
                      <a:lnTo>
                        <a:pt x="428" y="377"/>
                      </a:lnTo>
                      <a:lnTo>
                        <a:pt x="405" y="406"/>
                      </a:lnTo>
                      <a:lnTo>
                        <a:pt x="377" y="429"/>
                      </a:lnTo>
                      <a:lnTo>
                        <a:pt x="346" y="449"/>
                      </a:lnTo>
                      <a:lnTo>
                        <a:pt x="313" y="464"/>
                      </a:lnTo>
                      <a:lnTo>
                        <a:pt x="276" y="472"/>
                      </a:lnTo>
                      <a:lnTo>
                        <a:pt x="238" y="476"/>
                      </a:lnTo>
                      <a:lnTo>
                        <a:pt x="199" y="474"/>
                      </a:lnTo>
                      <a:lnTo>
                        <a:pt x="163" y="465"/>
                      </a:lnTo>
                      <a:lnTo>
                        <a:pt x="128" y="450"/>
                      </a:lnTo>
                      <a:lnTo>
                        <a:pt x="97" y="432"/>
                      </a:lnTo>
                      <a:lnTo>
                        <a:pt x="70" y="408"/>
                      </a:lnTo>
                      <a:lnTo>
                        <a:pt x="45" y="381"/>
                      </a:lnTo>
                      <a:lnTo>
                        <a:pt x="27" y="350"/>
                      </a:lnTo>
                      <a:lnTo>
                        <a:pt x="12" y="315"/>
                      </a:lnTo>
                      <a:lnTo>
                        <a:pt x="2" y="279"/>
                      </a:lnTo>
                      <a:lnTo>
                        <a:pt x="0" y="240"/>
                      </a:lnTo>
                      <a:lnTo>
                        <a:pt x="2" y="202"/>
                      </a:lnTo>
                      <a:lnTo>
                        <a:pt x="11" y="165"/>
                      </a:lnTo>
                      <a:lnTo>
                        <a:pt x="25" y="131"/>
                      </a:lnTo>
                      <a:lnTo>
                        <a:pt x="44" y="100"/>
                      </a:lnTo>
                      <a:lnTo>
                        <a:pt x="67" y="71"/>
                      </a:lnTo>
                      <a:lnTo>
                        <a:pt x="95" y="48"/>
                      </a:lnTo>
                      <a:lnTo>
                        <a:pt x="126" y="28"/>
                      </a:lnTo>
                      <a:lnTo>
                        <a:pt x="159" y="14"/>
                      </a:lnTo>
                      <a:lnTo>
                        <a:pt x="196" y="4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98" name="Freeform 110"/>
                <p:cNvSpPr>
                  <a:spLocks noEditPoints="1"/>
                </p:cNvSpPr>
                <p:nvPr/>
              </p:nvSpPr>
              <p:spPr bwMode="auto">
                <a:xfrm>
                  <a:off x="10629900" y="3636963"/>
                  <a:ext cx="720725" cy="720725"/>
                </a:xfrm>
                <a:custGeom>
                  <a:avLst/>
                  <a:gdLst>
                    <a:gd name="T0" fmla="*/ 2443 w 3628"/>
                    <a:gd name="T1" fmla="*/ 1910 h 3628"/>
                    <a:gd name="T2" fmla="*/ 1875 w 3628"/>
                    <a:gd name="T3" fmla="*/ 1616 h 3628"/>
                    <a:gd name="T4" fmla="*/ 1034 w 3628"/>
                    <a:gd name="T5" fmla="*/ 1646 h 3628"/>
                    <a:gd name="T6" fmla="*/ 789 w 3628"/>
                    <a:gd name="T7" fmla="*/ 1919 h 3628"/>
                    <a:gd name="T8" fmla="*/ 1025 w 3628"/>
                    <a:gd name="T9" fmla="*/ 1378 h 3628"/>
                    <a:gd name="T10" fmla="*/ 665 w 3628"/>
                    <a:gd name="T11" fmla="*/ 1658 h 3628"/>
                    <a:gd name="T12" fmla="*/ 481 w 3628"/>
                    <a:gd name="T13" fmla="*/ 2249 h 3628"/>
                    <a:gd name="T14" fmla="*/ 494 w 3628"/>
                    <a:gd name="T15" fmla="*/ 2656 h 3628"/>
                    <a:gd name="T16" fmla="*/ 792 w 3628"/>
                    <a:gd name="T17" fmla="*/ 2680 h 3628"/>
                    <a:gd name="T18" fmla="*/ 960 w 3628"/>
                    <a:gd name="T19" fmla="*/ 2902 h 3628"/>
                    <a:gd name="T20" fmla="*/ 1270 w 3628"/>
                    <a:gd name="T21" fmla="*/ 2924 h 3628"/>
                    <a:gd name="T22" fmla="*/ 1478 w 3628"/>
                    <a:gd name="T23" fmla="*/ 2696 h 3628"/>
                    <a:gd name="T24" fmla="*/ 2127 w 3628"/>
                    <a:gd name="T25" fmla="*/ 2680 h 3628"/>
                    <a:gd name="T26" fmla="*/ 2271 w 3628"/>
                    <a:gd name="T27" fmla="*/ 2886 h 3628"/>
                    <a:gd name="T28" fmla="*/ 2573 w 3628"/>
                    <a:gd name="T29" fmla="*/ 2943 h 3628"/>
                    <a:gd name="T30" fmla="*/ 2806 w 3628"/>
                    <a:gd name="T31" fmla="*/ 2747 h 3628"/>
                    <a:gd name="T32" fmla="*/ 3141 w 3628"/>
                    <a:gd name="T33" fmla="*/ 2677 h 3628"/>
                    <a:gd name="T34" fmla="*/ 3189 w 3628"/>
                    <a:gd name="T35" fmla="*/ 2542 h 3628"/>
                    <a:gd name="T36" fmla="*/ 3025 w 3628"/>
                    <a:gd name="T37" fmla="*/ 2169 h 3628"/>
                    <a:gd name="T38" fmla="*/ 2578 w 3628"/>
                    <a:gd name="T39" fmla="*/ 1711 h 3628"/>
                    <a:gd name="T40" fmla="*/ 1937 w 3628"/>
                    <a:gd name="T41" fmla="*/ 1381 h 3628"/>
                    <a:gd name="T42" fmla="*/ 2237 w 3628"/>
                    <a:gd name="T43" fmla="*/ 1634 h 3628"/>
                    <a:gd name="T44" fmla="*/ 2813 w 3628"/>
                    <a:gd name="T45" fmla="*/ 2089 h 3628"/>
                    <a:gd name="T46" fmla="*/ 3054 w 3628"/>
                    <a:gd name="T47" fmla="*/ 2490 h 3628"/>
                    <a:gd name="T48" fmla="*/ 2779 w 3628"/>
                    <a:gd name="T49" fmla="*/ 2401 h 3628"/>
                    <a:gd name="T50" fmla="*/ 2537 w 3628"/>
                    <a:gd name="T51" fmla="*/ 2244 h 3628"/>
                    <a:gd name="T52" fmla="*/ 2248 w 3628"/>
                    <a:gd name="T53" fmla="*/ 2325 h 3628"/>
                    <a:gd name="T54" fmla="*/ 1493 w 3628"/>
                    <a:gd name="T55" fmla="*/ 2550 h 3628"/>
                    <a:gd name="T56" fmla="*/ 1331 w 3628"/>
                    <a:gd name="T57" fmla="*/ 2292 h 3628"/>
                    <a:gd name="T58" fmla="*/ 1027 w 3628"/>
                    <a:gd name="T59" fmla="*/ 2252 h 3628"/>
                    <a:gd name="T60" fmla="*/ 806 w 3628"/>
                    <a:gd name="T61" fmla="*/ 2460 h 3628"/>
                    <a:gd name="T62" fmla="*/ 598 w 3628"/>
                    <a:gd name="T63" fmla="*/ 2292 h 3628"/>
                    <a:gd name="T64" fmla="*/ 769 w 3628"/>
                    <a:gd name="T65" fmla="*/ 1720 h 3628"/>
                    <a:gd name="T66" fmla="*/ 1109 w 3628"/>
                    <a:gd name="T67" fmla="*/ 1475 h 3628"/>
                    <a:gd name="T68" fmla="*/ 1377 w 3628"/>
                    <a:gd name="T69" fmla="*/ 654 h 3628"/>
                    <a:gd name="T70" fmla="*/ 1109 w 3628"/>
                    <a:gd name="T71" fmla="*/ 865 h 3628"/>
                    <a:gd name="T72" fmla="*/ 1088 w 3628"/>
                    <a:gd name="T73" fmla="*/ 1216 h 3628"/>
                    <a:gd name="T74" fmla="*/ 1329 w 3628"/>
                    <a:gd name="T75" fmla="*/ 1457 h 3628"/>
                    <a:gd name="T76" fmla="*/ 1679 w 3628"/>
                    <a:gd name="T77" fmla="*/ 1436 h 3628"/>
                    <a:gd name="T78" fmla="*/ 1890 w 3628"/>
                    <a:gd name="T79" fmla="*/ 1167 h 3628"/>
                    <a:gd name="T80" fmla="*/ 1827 w 3628"/>
                    <a:gd name="T81" fmla="*/ 822 h 3628"/>
                    <a:gd name="T82" fmla="*/ 1534 w 3628"/>
                    <a:gd name="T83" fmla="*/ 644 h 3628"/>
                    <a:gd name="T84" fmla="*/ 2347 w 3628"/>
                    <a:gd name="T85" fmla="*/ 79 h 3628"/>
                    <a:gd name="T86" fmla="*/ 2983 w 3628"/>
                    <a:gd name="T87" fmla="*/ 427 h 3628"/>
                    <a:gd name="T88" fmla="*/ 3430 w 3628"/>
                    <a:gd name="T89" fmla="*/ 989 h 3628"/>
                    <a:gd name="T90" fmla="*/ 3625 w 3628"/>
                    <a:gd name="T91" fmla="*/ 1703 h 3628"/>
                    <a:gd name="T92" fmla="*/ 3549 w 3628"/>
                    <a:gd name="T93" fmla="*/ 2347 h 3628"/>
                    <a:gd name="T94" fmla="*/ 3201 w 3628"/>
                    <a:gd name="T95" fmla="*/ 2982 h 3628"/>
                    <a:gd name="T96" fmla="*/ 2639 w 3628"/>
                    <a:gd name="T97" fmla="*/ 3430 h 3628"/>
                    <a:gd name="T98" fmla="*/ 1925 w 3628"/>
                    <a:gd name="T99" fmla="*/ 3625 h 3628"/>
                    <a:gd name="T100" fmla="*/ 1181 w 3628"/>
                    <a:gd name="T101" fmla="*/ 3514 h 3628"/>
                    <a:gd name="T102" fmla="*/ 568 w 3628"/>
                    <a:gd name="T103" fmla="*/ 3133 h 3628"/>
                    <a:gd name="T104" fmla="*/ 153 w 3628"/>
                    <a:gd name="T105" fmla="*/ 2544 h 3628"/>
                    <a:gd name="T106" fmla="*/ 0 w 3628"/>
                    <a:gd name="T107" fmla="*/ 1814 h 3628"/>
                    <a:gd name="T108" fmla="*/ 153 w 3628"/>
                    <a:gd name="T109" fmla="*/ 1083 h 3628"/>
                    <a:gd name="T110" fmla="*/ 568 w 3628"/>
                    <a:gd name="T111" fmla="*/ 495 h 3628"/>
                    <a:gd name="T112" fmla="*/ 1181 w 3628"/>
                    <a:gd name="T113" fmla="*/ 113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28" h="3628">
                      <a:moveTo>
                        <a:pt x="1694" y="1576"/>
                      </a:moveTo>
                      <a:lnTo>
                        <a:pt x="1648" y="1593"/>
                      </a:lnTo>
                      <a:lnTo>
                        <a:pt x="1601" y="1605"/>
                      </a:lnTo>
                      <a:lnTo>
                        <a:pt x="1552" y="1614"/>
                      </a:lnTo>
                      <a:lnTo>
                        <a:pt x="1552" y="1969"/>
                      </a:lnTo>
                      <a:lnTo>
                        <a:pt x="2518" y="1969"/>
                      </a:lnTo>
                      <a:lnTo>
                        <a:pt x="2443" y="1910"/>
                      </a:lnTo>
                      <a:lnTo>
                        <a:pt x="2367" y="1856"/>
                      </a:lnTo>
                      <a:lnTo>
                        <a:pt x="2289" y="1805"/>
                      </a:lnTo>
                      <a:lnTo>
                        <a:pt x="2210" y="1758"/>
                      </a:lnTo>
                      <a:lnTo>
                        <a:pt x="2129" y="1716"/>
                      </a:lnTo>
                      <a:lnTo>
                        <a:pt x="2046" y="1678"/>
                      </a:lnTo>
                      <a:lnTo>
                        <a:pt x="1961" y="1645"/>
                      </a:lnTo>
                      <a:lnTo>
                        <a:pt x="1875" y="1616"/>
                      </a:lnTo>
                      <a:lnTo>
                        <a:pt x="1785" y="1594"/>
                      </a:lnTo>
                      <a:lnTo>
                        <a:pt x="1694" y="1576"/>
                      </a:lnTo>
                      <a:close/>
                      <a:moveTo>
                        <a:pt x="1246" y="1565"/>
                      </a:moveTo>
                      <a:lnTo>
                        <a:pt x="1191" y="1578"/>
                      </a:lnTo>
                      <a:lnTo>
                        <a:pt x="1138" y="1596"/>
                      </a:lnTo>
                      <a:lnTo>
                        <a:pt x="1084" y="1619"/>
                      </a:lnTo>
                      <a:lnTo>
                        <a:pt x="1034" y="1646"/>
                      </a:lnTo>
                      <a:lnTo>
                        <a:pt x="985" y="1677"/>
                      </a:lnTo>
                      <a:lnTo>
                        <a:pt x="941" y="1711"/>
                      </a:lnTo>
                      <a:lnTo>
                        <a:pt x="899" y="1749"/>
                      </a:lnTo>
                      <a:lnTo>
                        <a:pt x="863" y="1789"/>
                      </a:lnTo>
                      <a:lnTo>
                        <a:pt x="831" y="1831"/>
                      </a:lnTo>
                      <a:lnTo>
                        <a:pt x="807" y="1875"/>
                      </a:lnTo>
                      <a:lnTo>
                        <a:pt x="789" y="1919"/>
                      </a:lnTo>
                      <a:lnTo>
                        <a:pt x="778" y="1965"/>
                      </a:lnTo>
                      <a:lnTo>
                        <a:pt x="1398" y="1965"/>
                      </a:lnTo>
                      <a:lnTo>
                        <a:pt x="1398" y="1612"/>
                      </a:lnTo>
                      <a:lnTo>
                        <a:pt x="1345" y="1601"/>
                      </a:lnTo>
                      <a:lnTo>
                        <a:pt x="1294" y="1585"/>
                      </a:lnTo>
                      <a:lnTo>
                        <a:pt x="1246" y="1565"/>
                      </a:lnTo>
                      <a:close/>
                      <a:moveTo>
                        <a:pt x="1025" y="1378"/>
                      </a:moveTo>
                      <a:lnTo>
                        <a:pt x="961" y="1406"/>
                      </a:lnTo>
                      <a:lnTo>
                        <a:pt x="901" y="1438"/>
                      </a:lnTo>
                      <a:lnTo>
                        <a:pt x="846" y="1475"/>
                      </a:lnTo>
                      <a:lnTo>
                        <a:pt x="794" y="1514"/>
                      </a:lnTo>
                      <a:lnTo>
                        <a:pt x="747" y="1559"/>
                      </a:lnTo>
                      <a:lnTo>
                        <a:pt x="704" y="1606"/>
                      </a:lnTo>
                      <a:lnTo>
                        <a:pt x="665" y="1658"/>
                      </a:lnTo>
                      <a:lnTo>
                        <a:pt x="630" y="1714"/>
                      </a:lnTo>
                      <a:lnTo>
                        <a:pt x="600" y="1774"/>
                      </a:lnTo>
                      <a:lnTo>
                        <a:pt x="574" y="1838"/>
                      </a:lnTo>
                      <a:lnTo>
                        <a:pt x="551" y="1906"/>
                      </a:lnTo>
                      <a:lnTo>
                        <a:pt x="521" y="2020"/>
                      </a:lnTo>
                      <a:lnTo>
                        <a:pt x="497" y="2135"/>
                      </a:lnTo>
                      <a:lnTo>
                        <a:pt x="481" y="2249"/>
                      </a:lnTo>
                      <a:lnTo>
                        <a:pt x="471" y="2367"/>
                      </a:lnTo>
                      <a:lnTo>
                        <a:pt x="468" y="2484"/>
                      </a:lnTo>
                      <a:lnTo>
                        <a:pt x="468" y="2600"/>
                      </a:lnTo>
                      <a:lnTo>
                        <a:pt x="470" y="2619"/>
                      </a:lnTo>
                      <a:lnTo>
                        <a:pt x="474" y="2635"/>
                      </a:lnTo>
                      <a:lnTo>
                        <a:pt x="483" y="2647"/>
                      </a:lnTo>
                      <a:lnTo>
                        <a:pt x="494" y="2656"/>
                      </a:lnTo>
                      <a:lnTo>
                        <a:pt x="510" y="2662"/>
                      </a:lnTo>
                      <a:lnTo>
                        <a:pt x="528" y="2664"/>
                      </a:lnTo>
                      <a:lnTo>
                        <a:pt x="644" y="2666"/>
                      </a:lnTo>
                      <a:lnTo>
                        <a:pt x="759" y="2666"/>
                      </a:lnTo>
                      <a:lnTo>
                        <a:pt x="774" y="2667"/>
                      </a:lnTo>
                      <a:lnTo>
                        <a:pt x="784" y="2672"/>
                      </a:lnTo>
                      <a:lnTo>
                        <a:pt x="792" y="2680"/>
                      </a:lnTo>
                      <a:lnTo>
                        <a:pt x="796" y="2693"/>
                      </a:lnTo>
                      <a:lnTo>
                        <a:pt x="813" y="2737"/>
                      </a:lnTo>
                      <a:lnTo>
                        <a:pt x="834" y="2778"/>
                      </a:lnTo>
                      <a:lnTo>
                        <a:pt x="859" y="2815"/>
                      </a:lnTo>
                      <a:lnTo>
                        <a:pt x="889" y="2849"/>
                      </a:lnTo>
                      <a:lnTo>
                        <a:pt x="923" y="2877"/>
                      </a:lnTo>
                      <a:lnTo>
                        <a:pt x="960" y="2902"/>
                      </a:lnTo>
                      <a:lnTo>
                        <a:pt x="1000" y="2922"/>
                      </a:lnTo>
                      <a:lnTo>
                        <a:pt x="1044" y="2936"/>
                      </a:lnTo>
                      <a:lnTo>
                        <a:pt x="1089" y="2945"/>
                      </a:lnTo>
                      <a:lnTo>
                        <a:pt x="1136" y="2948"/>
                      </a:lnTo>
                      <a:lnTo>
                        <a:pt x="1183" y="2946"/>
                      </a:lnTo>
                      <a:lnTo>
                        <a:pt x="1227" y="2938"/>
                      </a:lnTo>
                      <a:lnTo>
                        <a:pt x="1270" y="2924"/>
                      </a:lnTo>
                      <a:lnTo>
                        <a:pt x="1311" y="2905"/>
                      </a:lnTo>
                      <a:lnTo>
                        <a:pt x="1349" y="2881"/>
                      </a:lnTo>
                      <a:lnTo>
                        <a:pt x="1383" y="2852"/>
                      </a:lnTo>
                      <a:lnTo>
                        <a:pt x="1414" y="2819"/>
                      </a:lnTo>
                      <a:lnTo>
                        <a:pt x="1440" y="2781"/>
                      </a:lnTo>
                      <a:lnTo>
                        <a:pt x="1461" y="2740"/>
                      </a:lnTo>
                      <a:lnTo>
                        <a:pt x="1478" y="2696"/>
                      </a:lnTo>
                      <a:lnTo>
                        <a:pt x="1484" y="2684"/>
                      </a:lnTo>
                      <a:lnTo>
                        <a:pt x="1491" y="2675"/>
                      </a:lnTo>
                      <a:lnTo>
                        <a:pt x="1501" y="2671"/>
                      </a:lnTo>
                      <a:lnTo>
                        <a:pt x="1516" y="2670"/>
                      </a:lnTo>
                      <a:lnTo>
                        <a:pt x="2099" y="2673"/>
                      </a:lnTo>
                      <a:lnTo>
                        <a:pt x="2116" y="2674"/>
                      </a:lnTo>
                      <a:lnTo>
                        <a:pt x="2127" y="2680"/>
                      </a:lnTo>
                      <a:lnTo>
                        <a:pt x="2136" y="2688"/>
                      </a:lnTo>
                      <a:lnTo>
                        <a:pt x="2142" y="2704"/>
                      </a:lnTo>
                      <a:lnTo>
                        <a:pt x="2159" y="2748"/>
                      </a:lnTo>
                      <a:lnTo>
                        <a:pt x="2180" y="2789"/>
                      </a:lnTo>
                      <a:lnTo>
                        <a:pt x="2206" y="2825"/>
                      </a:lnTo>
                      <a:lnTo>
                        <a:pt x="2236" y="2857"/>
                      </a:lnTo>
                      <a:lnTo>
                        <a:pt x="2271" y="2886"/>
                      </a:lnTo>
                      <a:lnTo>
                        <a:pt x="2308" y="2911"/>
                      </a:lnTo>
                      <a:lnTo>
                        <a:pt x="2348" y="2929"/>
                      </a:lnTo>
                      <a:lnTo>
                        <a:pt x="2391" y="2944"/>
                      </a:lnTo>
                      <a:lnTo>
                        <a:pt x="2435" y="2953"/>
                      </a:lnTo>
                      <a:lnTo>
                        <a:pt x="2483" y="2955"/>
                      </a:lnTo>
                      <a:lnTo>
                        <a:pt x="2529" y="2951"/>
                      </a:lnTo>
                      <a:lnTo>
                        <a:pt x="2573" y="2943"/>
                      </a:lnTo>
                      <a:lnTo>
                        <a:pt x="2617" y="2929"/>
                      </a:lnTo>
                      <a:lnTo>
                        <a:pt x="2656" y="2909"/>
                      </a:lnTo>
                      <a:lnTo>
                        <a:pt x="2694" y="2885"/>
                      </a:lnTo>
                      <a:lnTo>
                        <a:pt x="2728" y="2857"/>
                      </a:lnTo>
                      <a:lnTo>
                        <a:pt x="2758" y="2824"/>
                      </a:lnTo>
                      <a:lnTo>
                        <a:pt x="2785" y="2788"/>
                      </a:lnTo>
                      <a:lnTo>
                        <a:pt x="2806" y="2747"/>
                      </a:lnTo>
                      <a:lnTo>
                        <a:pt x="2822" y="2703"/>
                      </a:lnTo>
                      <a:lnTo>
                        <a:pt x="2828" y="2689"/>
                      </a:lnTo>
                      <a:lnTo>
                        <a:pt x="2835" y="2681"/>
                      </a:lnTo>
                      <a:lnTo>
                        <a:pt x="2847" y="2676"/>
                      </a:lnTo>
                      <a:lnTo>
                        <a:pt x="2861" y="2675"/>
                      </a:lnTo>
                      <a:lnTo>
                        <a:pt x="3116" y="2678"/>
                      </a:lnTo>
                      <a:lnTo>
                        <a:pt x="3141" y="2677"/>
                      </a:lnTo>
                      <a:lnTo>
                        <a:pt x="3159" y="2673"/>
                      </a:lnTo>
                      <a:lnTo>
                        <a:pt x="3174" y="2665"/>
                      </a:lnTo>
                      <a:lnTo>
                        <a:pt x="3185" y="2654"/>
                      </a:lnTo>
                      <a:lnTo>
                        <a:pt x="3191" y="2639"/>
                      </a:lnTo>
                      <a:lnTo>
                        <a:pt x="3195" y="2620"/>
                      </a:lnTo>
                      <a:lnTo>
                        <a:pt x="3195" y="2596"/>
                      </a:lnTo>
                      <a:lnTo>
                        <a:pt x="3189" y="2542"/>
                      </a:lnTo>
                      <a:lnTo>
                        <a:pt x="3179" y="2489"/>
                      </a:lnTo>
                      <a:lnTo>
                        <a:pt x="3164" y="2439"/>
                      </a:lnTo>
                      <a:lnTo>
                        <a:pt x="3145" y="2390"/>
                      </a:lnTo>
                      <a:lnTo>
                        <a:pt x="3124" y="2341"/>
                      </a:lnTo>
                      <a:lnTo>
                        <a:pt x="3100" y="2294"/>
                      </a:lnTo>
                      <a:lnTo>
                        <a:pt x="3073" y="2247"/>
                      </a:lnTo>
                      <a:lnTo>
                        <a:pt x="3025" y="2169"/>
                      </a:lnTo>
                      <a:lnTo>
                        <a:pt x="2971" y="2094"/>
                      </a:lnTo>
                      <a:lnTo>
                        <a:pt x="2914" y="2022"/>
                      </a:lnTo>
                      <a:lnTo>
                        <a:pt x="2853" y="1953"/>
                      </a:lnTo>
                      <a:lnTo>
                        <a:pt x="2789" y="1888"/>
                      </a:lnTo>
                      <a:lnTo>
                        <a:pt x="2722" y="1826"/>
                      </a:lnTo>
                      <a:lnTo>
                        <a:pt x="2651" y="1768"/>
                      </a:lnTo>
                      <a:lnTo>
                        <a:pt x="2578" y="1711"/>
                      </a:lnTo>
                      <a:lnTo>
                        <a:pt x="2492" y="1650"/>
                      </a:lnTo>
                      <a:lnTo>
                        <a:pt x="2404" y="1594"/>
                      </a:lnTo>
                      <a:lnTo>
                        <a:pt x="2315" y="1542"/>
                      </a:lnTo>
                      <a:lnTo>
                        <a:pt x="2224" y="1494"/>
                      </a:lnTo>
                      <a:lnTo>
                        <a:pt x="2130" y="1451"/>
                      </a:lnTo>
                      <a:lnTo>
                        <a:pt x="2034" y="1413"/>
                      </a:lnTo>
                      <a:lnTo>
                        <a:pt x="1937" y="1381"/>
                      </a:lnTo>
                      <a:lnTo>
                        <a:pt x="1909" y="1416"/>
                      </a:lnTo>
                      <a:lnTo>
                        <a:pt x="1879" y="1450"/>
                      </a:lnTo>
                      <a:lnTo>
                        <a:pt x="1846" y="1481"/>
                      </a:lnTo>
                      <a:lnTo>
                        <a:pt x="1949" y="1511"/>
                      </a:lnTo>
                      <a:lnTo>
                        <a:pt x="2048" y="1548"/>
                      </a:lnTo>
                      <a:lnTo>
                        <a:pt x="2145" y="1588"/>
                      </a:lnTo>
                      <a:lnTo>
                        <a:pt x="2237" y="1634"/>
                      </a:lnTo>
                      <a:lnTo>
                        <a:pt x="2328" y="1685"/>
                      </a:lnTo>
                      <a:lnTo>
                        <a:pt x="2417" y="1741"/>
                      </a:lnTo>
                      <a:lnTo>
                        <a:pt x="2502" y="1802"/>
                      </a:lnTo>
                      <a:lnTo>
                        <a:pt x="2583" y="1867"/>
                      </a:lnTo>
                      <a:lnTo>
                        <a:pt x="2663" y="1937"/>
                      </a:lnTo>
                      <a:lnTo>
                        <a:pt x="2739" y="2011"/>
                      </a:lnTo>
                      <a:lnTo>
                        <a:pt x="2813" y="2089"/>
                      </a:lnTo>
                      <a:lnTo>
                        <a:pt x="2858" y="2141"/>
                      </a:lnTo>
                      <a:lnTo>
                        <a:pt x="2899" y="2194"/>
                      </a:lnTo>
                      <a:lnTo>
                        <a:pt x="2936" y="2249"/>
                      </a:lnTo>
                      <a:lnTo>
                        <a:pt x="2971" y="2306"/>
                      </a:lnTo>
                      <a:lnTo>
                        <a:pt x="3002" y="2366"/>
                      </a:lnTo>
                      <a:lnTo>
                        <a:pt x="3031" y="2427"/>
                      </a:lnTo>
                      <a:lnTo>
                        <a:pt x="3054" y="2490"/>
                      </a:lnTo>
                      <a:lnTo>
                        <a:pt x="3063" y="2523"/>
                      </a:lnTo>
                      <a:lnTo>
                        <a:pt x="3072" y="2557"/>
                      </a:lnTo>
                      <a:lnTo>
                        <a:pt x="2838" y="2557"/>
                      </a:lnTo>
                      <a:lnTo>
                        <a:pt x="2829" y="2514"/>
                      </a:lnTo>
                      <a:lnTo>
                        <a:pt x="2817" y="2474"/>
                      </a:lnTo>
                      <a:lnTo>
                        <a:pt x="2800" y="2436"/>
                      </a:lnTo>
                      <a:lnTo>
                        <a:pt x="2779" y="2401"/>
                      </a:lnTo>
                      <a:lnTo>
                        <a:pt x="2754" y="2367"/>
                      </a:lnTo>
                      <a:lnTo>
                        <a:pt x="2724" y="2337"/>
                      </a:lnTo>
                      <a:lnTo>
                        <a:pt x="2691" y="2308"/>
                      </a:lnTo>
                      <a:lnTo>
                        <a:pt x="2655" y="2285"/>
                      </a:lnTo>
                      <a:lnTo>
                        <a:pt x="2618" y="2266"/>
                      </a:lnTo>
                      <a:lnTo>
                        <a:pt x="2578" y="2253"/>
                      </a:lnTo>
                      <a:lnTo>
                        <a:pt x="2537" y="2244"/>
                      </a:lnTo>
                      <a:lnTo>
                        <a:pt x="2494" y="2242"/>
                      </a:lnTo>
                      <a:lnTo>
                        <a:pt x="2444" y="2245"/>
                      </a:lnTo>
                      <a:lnTo>
                        <a:pt x="2398" y="2252"/>
                      </a:lnTo>
                      <a:lnTo>
                        <a:pt x="2356" y="2264"/>
                      </a:lnTo>
                      <a:lnTo>
                        <a:pt x="2316" y="2280"/>
                      </a:lnTo>
                      <a:lnTo>
                        <a:pt x="2281" y="2300"/>
                      </a:lnTo>
                      <a:lnTo>
                        <a:pt x="2248" y="2325"/>
                      </a:lnTo>
                      <a:lnTo>
                        <a:pt x="2220" y="2352"/>
                      </a:lnTo>
                      <a:lnTo>
                        <a:pt x="2194" y="2385"/>
                      </a:lnTo>
                      <a:lnTo>
                        <a:pt x="2172" y="2421"/>
                      </a:lnTo>
                      <a:lnTo>
                        <a:pt x="2153" y="2461"/>
                      </a:lnTo>
                      <a:lnTo>
                        <a:pt x="2138" y="2504"/>
                      </a:lnTo>
                      <a:lnTo>
                        <a:pt x="2125" y="2550"/>
                      </a:lnTo>
                      <a:lnTo>
                        <a:pt x="1493" y="2550"/>
                      </a:lnTo>
                      <a:lnTo>
                        <a:pt x="1482" y="2503"/>
                      </a:lnTo>
                      <a:lnTo>
                        <a:pt x="1467" y="2458"/>
                      </a:lnTo>
                      <a:lnTo>
                        <a:pt x="1448" y="2418"/>
                      </a:lnTo>
                      <a:lnTo>
                        <a:pt x="1424" y="2380"/>
                      </a:lnTo>
                      <a:lnTo>
                        <a:pt x="1396" y="2347"/>
                      </a:lnTo>
                      <a:lnTo>
                        <a:pt x="1365" y="2317"/>
                      </a:lnTo>
                      <a:lnTo>
                        <a:pt x="1331" y="2292"/>
                      </a:lnTo>
                      <a:lnTo>
                        <a:pt x="1294" y="2269"/>
                      </a:lnTo>
                      <a:lnTo>
                        <a:pt x="1255" y="2254"/>
                      </a:lnTo>
                      <a:lnTo>
                        <a:pt x="1212" y="2242"/>
                      </a:lnTo>
                      <a:lnTo>
                        <a:pt x="1167" y="2236"/>
                      </a:lnTo>
                      <a:lnTo>
                        <a:pt x="1119" y="2235"/>
                      </a:lnTo>
                      <a:lnTo>
                        <a:pt x="1072" y="2241"/>
                      </a:lnTo>
                      <a:lnTo>
                        <a:pt x="1027" y="2252"/>
                      </a:lnTo>
                      <a:lnTo>
                        <a:pt x="984" y="2269"/>
                      </a:lnTo>
                      <a:lnTo>
                        <a:pt x="942" y="2294"/>
                      </a:lnTo>
                      <a:lnTo>
                        <a:pt x="905" y="2320"/>
                      </a:lnTo>
                      <a:lnTo>
                        <a:pt x="873" y="2351"/>
                      </a:lnTo>
                      <a:lnTo>
                        <a:pt x="847" y="2384"/>
                      </a:lnTo>
                      <a:lnTo>
                        <a:pt x="825" y="2421"/>
                      </a:lnTo>
                      <a:lnTo>
                        <a:pt x="806" y="2460"/>
                      </a:lnTo>
                      <a:lnTo>
                        <a:pt x="793" y="2502"/>
                      </a:lnTo>
                      <a:lnTo>
                        <a:pt x="783" y="2545"/>
                      </a:lnTo>
                      <a:lnTo>
                        <a:pt x="588" y="2545"/>
                      </a:lnTo>
                      <a:lnTo>
                        <a:pt x="588" y="2535"/>
                      </a:lnTo>
                      <a:lnTo>
                        <a:pt x="587" y="2526"/>
                      </a:lnTo>
                      <a:lnTo>
                        <a:pt x="589" y="2408"/>
                      </a:lnTo>
                      <a:lnTo>
                        <a:pt x="598" y="2292"/>
                      </a:lnTo>
                      <a:lnTo>
                        <a:pt x="612" y="2175"/>
                      </a:lnTo>
                      <a:lnTo>
                        <a:pt x="635" y="2060"/>
                      </a:lnTo>
                      <a:lnTo>
                        <a:pt x="663" y="1947"/>
                      </a:lnTo>
                      <a:lnTo>
                        <a:pt x="684" y="1884"/>
                      </a:lnTo>
                      <a:lnTo>
                        <a:pt x="709" y="1825"/>
                      </a:lnTo>
                      <a:lnTo>
                        <a:pt x="736" y="1771"/>
                      </a:lnTo>
                      <a:lnTo>
                        <a:pt x="769" y="1720"/>
                      </a:lnTo>
                      <a:lnTo>
                        <a:pt x="805" y="1674"/>
                      </a:lnTo>
                      <a:lnTo>
                        <a:pt x="846" y="1630"/>
                      </a:lnTo>
                      <a:lnTo>
                        <a:pt x="890" y="1592"/>
                      </a:lnTo>
                      <a:lnTo>
                        <a:pt x="939" y="1556"/>
                      </a:lnTo>
                      <a:lnTo>
                        <a:pt x="992" y="1525"/>
                      </a:lnTo>
                      <a:lnTo>
                        <a:pt x="1048" y="1498"/>
                      </a:lnTo>
                      <a:lnTo>
                        <a:pt x="1109" y="1475"/>
                      </a:lnTo>
                      <a:lnTo>
                        <a:pt x="1109" y="1475"/>
                      </a:lnTo>
                      <a:lnTo>
                        <a:pt x="1079" y="1445"/>
                      </a:lnTo>
                      <a:lnTo>
                        <a:pt x="1050" y="1413"/>
                      </a:lnTo>
                      <a:lnTo>
                        <a:pt x="1025" y="1378"/>
                      </a:lnTo>
                      <a:close/>
                      <a:moveTo>
                        <a:pt x="1481" y="642"/>
                      </a:moveTo>
                      <a:lnTo>
                        <a:pt x="1428" y="644"/>
                      </a:lnTo>
                      <a:lnTo>
                        <a:pt x="1377" y="654"/>
                      </a:lnTo>
                      <a:lnTo>
                        <a:pt x="1329" y="670"/>
                      </a:lnTo>
                      <a:lnTo>
                        <a:pt x="1283" y="691"/>
                      </a:lnTo>
                      <a:lnTo>
                        <a:pt x="1240" y="717"/>
                      </a:lnTo>
                      <a:lnTo>
                        <a:pt x="1202" y="748"/>
                      </a:lnTo>
                      <a:lnTo>
                        <a:pt x="1166" y="784"/>
                      </a:lnTo>
                      <a:lnTo>
                        <a:pt x="1135" y="822"/>
                      </a:lnTo>
                      <a:lnTo>
                        <a:pt x="1109" y="865"/>
                      </a:lnTo>
                      <a:lnTo>
                        <a:pt x="1088" y="911"/>
                      </a:lnTo>
                      <a:lnTo>
                        <a:pt x="1072" y="959"/>
                      </a:lnTo>
                      <a:lnTo>
                        <a:pt x="1062" y="1010"/>
                      </a:lnTo>
                      <a:lnTo>
                        <a:pt x="1059" y="1063"/>
                      </a:lnTo>
                      <a:lnTo>
                        <a:pt x="1062" y="1116"/>
                      </a:lnTo>
                      <a:lnTo>
                        <a:pt x="1072" y="1167"/>
                      </a:lnTo>
                      <a:lnTo>
                        <a:pt x="1088" y="1216"/>
                      </a:lnTo>
                      <a:lnTo>
                        <a:pt x="1109" y="1261"/>
                      </a:lnTo>
                      <a:lnTo>
                        <a:pt x="1135" y="1304"/>
                      </a:lnTo>
                      <a:lnTo>
                        <a:pt x="1166" y="1343"/>
                      </a:lnTo>
                      <a:lnTo>
                        <a:pt x="1202" y="1378"/>
                      </a:lnTo>
                      <a:lnTo>
                        <a:pt x="1240" y="1409"/>
                      </a:lnTo>
                      <a:lnTo>
                        <a:pt x="1283" y="1436"/>
                      </a:lnTo>
                      <a:lnTo>
                        <a:pt x="1329" y="1457"/>
                      </a:lnTo>
                      <a:lnTo>
                        <a:pt x="1377" y="1472"/>
                      </a:lnTo>
                      <a:lnTo>
                        <a:pt x="1428" y="1481"/>
                      </a:lnTo>
                      <a:lnTo>
                        <a:pt x="1481" y="1485"/>
                      </a:lnTo>
                      <a:lnTo>
                        <a:pt x="1534" y="1481"/>
                      </a:lnTo>
                      <a:lnTo>
                        <a:pt x="1585" y="1472"/>
                      </a:lnTo>
                      <a:lnTo>
                        <a:pt x="1634" y="1457"/>
                      </a:lnTo>
                      <a:lnTo>
                        <a:pt x="1679" y="1436"/>
                      </a:lnTo>
                      <a:lnTo>
                        <a:pt x="1722" y="1409"/>
                      </a:lnTo>
                      <a:lnTo>
                        <a:pt x="1761" y="1378"/>
                      </a:lnTo>
                      <a:lnTo>
                        <a:pt x="1796" y="1343"/>
                      </a:lnTo>
                      <a:lnTo>
                        <a:pt x="1827" y="1304"/>
                      </a:lnTo>
                      <a:lnTo>
                        <a:pt x="1853" y="1261"/>
                      </a:lnTo>
                      <a:lnTo>
                        <a:pt x="1875" y="1216"/>
                      </a:lnTo>
                      <a:lnTo>
                        <a:pt x="1890" y="1167"/>
                      </a:lnTo>
                      <a:lnTo>
                        <a:pt x="1899" y="1116"/>
                      </a:lnTo>
                      <a:lnTo>
                        <a:pt x="1902" y="1063"/>
                      </a:lnTo>
                      <a:lnTo>
                        <a:pt x="1899" y="1010"/>
                      </a:lnTo>
                      <a:lnTo>
                        <a:pt x="1890" y="959"/>
                      </a:lnTo>
                      <a:lnTo>
                        <a:pt x="1875" y="911"/>
                      </a:lnTo>
                      <a:lnTo>
                        <a:pt x="1853" y="865"/>
                      </a:lnTo>
                      <a:lnTo>
                        <a:pt x="1827" y="822"/>
                      </a:lnTo>
                      <a:lnTo>
                        <a:pt x="1796" y="784"/>
                      </a:lnTo>
                      <a:lnTo>
                        <a:pt x="1761" y="748"/>
                      </a:lnTo>
                      <a:lnTo>
                        <a:pt x="1722" y="717"/>
                      </a:lnTo>
                      <a:lnTo>
                        <a:pt x="1679" y="691"/>
                      </a:lnTo>
                      <a:lnTo>
                        <a:pt x="1634" y="670"/>
                      </a:lnTo>
                      <a:lnTo>
                        <a:pt x="1585" y="654"/>
                      </a:lnTo>
                      <a:lnTo>
                        <a:pt x="1534" y="644"/>
                      </a:lnTo>
                      <a:lnTo>
                        <a:pt x="1481" y="642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3"/>
                      </a:lnTo>
                      <a:lnTo>
                        <a:pt x="3628" y="1815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99" name="Freeform 111"/>
                <p:cNvSpPr>
                  <a:spLocks noEditPoints="1"/>
                </p:cNvSpPr>
                <p:nvPr/>
              </p:nvSpPr>
              <p:spPr bwMode="auto">
                <a:xfrm>
                  <a:off x="11075988" y="4106863"/>
                  <a:ext cx="93663" cy="93663"/>
                </a:xfrm>
                <a:custGeom>
                  <a:avLst/>
                  <a:gdLst>
                    <a:gd name="T0" fmla="*/ 212 w 475"/>
                    <a:gd name="T1" fmla="*/ 121 h 475"/>
                    <a:gd name="T2" fmla="*/ 166 w 475"/>
                    <a:gd name="T3" fmla="*/ 143 h 475"/>
                    <a:gd name="T4" fmla="*/ 135 w 475"/>
                    <a:gd name="T5" fmla="*/ 182 h 475"/>
                    <a:gd name="T6" fmla="*/ 123 w 475"/>
                    <a:gd name="T7" fmla="*/ 234 h 475"/>
                    <a:gd name="T8" fmla="*/ 134 w 475"/>
                    <a:gd name="T9" fmla="*/ 286 h 475"/>
                    <a:gd name="T10" fmla="*/ 165 w 475"/>
                    <a:gd name="T11" fmla="*/ 326 h 475"/>
                    <a:gd name="T12" fmla="*/ 211 w 475"/>
                    <a:gd name="T13" fmla="*/ 348 h 475"/>
                    <a:gd name="T14" fmla="*/ 265 w 475"/>
                    <a:gd name="T15" fmla="*/ 348 h 475"/>
                    <a:gd name="T16" fmla="*/ 312 w 475"/>
                    <a:gd name="T17" fmla="*/ 327 h 475"/>
                    <a:gd name="T18" fmla="*/ 344 w 475"/>
                    <a:gd name="T19" fmla="*/ 287 h 475"/>
                    <a:gd name="T20" fmla="*/ 356 w 475"/>
                    <a:gd name="T21" fmla="*/ 237 h 475"/>
                    <a:gd name="T22" fmla="*/ 345 w 475"/>
                    <a:gd name="T23" fmla="*/ 184 h 475"/>
                    <a:gd name="T24" fmla="*/ 313 w 475"/>
                    <a:gd name="T25" fmla="*/ 144 h 475"/>
                    <a:gd name="T26" fmla="*/ 266 w 475"/>
                    <a:gd name="T27" fmla="*/ 121 h 475"/>
                    <a:gd name="T28" fmla="*/ 237 w 475"/>
                    <a:gd name="T29" fmla="*/ 0 h 475"/>
                    <a:gd name="T30" fmla="*/ 311 w 475"/>
                    <a:gd name="T31" fmla="*/ 12 h 475"/>
                    <a:gd name="T32" fmla="*/ 376 w 475"/>
                    <a:gd name="T33" fmla="*/ 45 h 475"/>
                    <a:gd name="T34" fmla="*/ 428 w 475"/>
                    <a:gd name="T35" fmla="*/ 96 h 475"/>
                    <a:gd name="T36" fmla="*/ 463 w 475"/>
                    <a:gd name="T37" fmla="*/ 160 h 475"/>
                    <a:gd name="T38" fmla="*/ 475 w 475"/>
                    <a:gd name="T39" fmla="*/ 234 h 475"/>
                    <a:gd name="T40" fmla="*/ 464 w 475"/>
                    <a:gd name="T41" fmla="*/ 311 h 475"/>
                    <a:gd name="T42" fmla="*/ 430 w 475"/>
                    <a:gd name="T43" fmla="*/ 377 h 475"/>
                    <a:gd name="T44" fmla="*/ 379 w 475"/>
                    <a:gd name="T45" fmla="*/ 429 h 475"/>
                    <a:gd name="T46" fmla="*/ 314 w 475"/>
                    <a:gd name="T47" fmla="*/ 463 h 475"/>
                    <a:gd name="T48" fmla="*/ 239 w 475"/>
                    <a:gd name="T49" fmla="*/ 475 h 475"/>
                    <a:gd name="T50" fmla="*/ 163 w 475"/>
                    <a:gd name="T51" fmla="*/ 463 h 475"/>
                    <a:gd name="T52" fmla="*/ 97 w 475"/>
                    <a:gd name="T53" fmla="*/ 430 h 475"/>
                    <a:gd name="T54" fmla="*/ 47 w 475"/>
                    <a:gd name="T55" fmla="*/ 378 h 475"/>
                    <a:gd name="T56" fmla="*/ 12 w 475"/>
                    <a:gd name="T57" fmla="*/ 312 h 475"/>
                    <a:gd name="T58" fmla="*/ 0 w 475"/>
                    <a:gd name="T59" fmla="*/ 236 h 475"/>
                    <a:gd name="T60" fmla="*/ 12 w 475"/>
                    <a:gd name="T61" fmla="*/ 163 h 475"/>
                    <a:gd name="T62" fmla="*/ 47 w 475"/>
                    <a:gd name="T63" fmla="*/ 97 h 475"/>
                    <a:gd name="T64" fmla="*/ 97 w 475"/>
                    <a:gd name="T65" fmla="*/ 46 h 475"/>
                    <a:gd name="T66" fmla="*/ 163 w 475"/>
                    <a:gd name="T67" fmla="*/ 12 h 475"/>
                    <a:gd name="T68" fmla="*/ 237 w 475"/>
                    <a:gd name="T69" fmla="*/ 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5" h="475">
                      <a:moveTo>
                        <a:pt x="239" y="118"/>
                      </a:moveTo>
                      <a:lnTo>
                        <a:pt x="212" y="121"/>
                      </a:lnTo>
                      <a:lnTo>
                        <a:pt x="188" y="129"/>
                      </a:lnTo>
                      <a:lnTo>
                        <a:pt x="166" y="143"/>
                      </a:lnTo>
                      <a:lnTo>
                        <a:pt x="148" y="160"/>
                      </a:lnTo>
                      <a:lnTo>
                        <a:pt x="135" y="182"/>
                      </a:lnTo>
                      <a:lnTo>
                        <a:pt x="126" y="207"/>
                      </a:lnTo>
                      <a:lnTo>
                        <a:pt x="123" y="234"/>
                      </a:lnTo>
                      <a:lnTo>
                        <a:pt x="126" y="262"/>
                      </a:lnTo>
                      <a:lnTo>
                        <a:pt x="134" y="286"/>
                      </a:lnTo>
                      <a:lnTo>
                        <a:pt x="147" y="308"/>
                      </a:lnTo>
                      <a:lnTo>
                        <a:pt x="165" y="326"/>
                      </a:lnTo>
                      <a:lnTo>
                        <a:pt x="187" y="339"/>
                      </a:lnTo>
                      <a:lnTo>
                        <a:pt x="211" y="348"/>
                      </a:lnTo>
                      <a:lnTo>
                        <a:pt x="238" y="352"/>
                      </a:lnTo>
                      <a:lnTo>
                        <a:pt x="265" y="348"/>
                      </a:lnTo>
                      <a:lnTo>
                        <a:pt x="290" y="341"/>
                      </a:lnTo>
                      <a:lnTo>
                        <a:pt x="312" y="327"/>
                      </a:lnTo>
                      <a:lnTo>
                        <a:pt x="331" y="310"/>
                      </a:lnTo>
                      <a:lnTo>
                        <a:pt x="344" y="287"/>
                      </a:lnTo>
                      <a:lnTo>
                        <a:pt x="353" y="263"/>
                      </a:lnTo>
                      <a:lnTo>
                        <a:pt x="356" y="237"/>
                      </a:lnTo>
                      <a:lnTo>
                        <a:pt x="354" y="209"/>
                      </a:lnTo>
                      <a:lnTo>
                        <a:pt x="345" y="184"/>
                      </a:lnTo>
                      <a:lnTo>
                        <a:pt x="332" y="161"/>
                      </a:lnTo>
                      <a:lnTo>
                        <a:pt x="313" y="144"/>
                      </a:lnTo>
                      <a:lnTo>
                        <a:pt x="292" y="129"/>
                      </a:lnTo>
                      <a:lnTo>
                        <a:pt x="266" y="121"/>
                      </a:lnTo>
                      <a:lnTo>
                        <a:pt x="239" y="118"/>
                      </a:lnTo>
                      <a:close/>
                      <a:moveTo>
                        <a:pt x="237" y="0"/>
                      </a:moveTo>
                      <a:lnTo>
                        <a:pt x="275" y="3"/>
                      </a:lnTo>
                      <a:lnTo>
                        <a:pt x="311" y="12"/>
                      </a:lnTo>
                      <a:lnTo>
                        <a:pt x="345" y="27"/>
                      </a:lnTo>
                      <a:lnTo>
                        <a:pt x="376" y="45"/>
                      </a:lnTo>
                      <a:lnTo>
                        <a:pt x="405" y="69"/>
                      </a:lnTo>
                      <a:lnTo>
                        <a:pt x="428" y="96"/>
                      </a:lnTo>
                      <a:lnTo>
                        <a:pt x="448" y="127"/>
                      </a:lnTo>
                      <a:lnTo>
                        <a:pt x="463" y="160"/>
                      </a:lnTo>
                      <a:lnTo>
                        <a:pt x="472" y="197"/>
                      </a:lnTo>
                      <a:lnTo>
                        <a:pt x="475" y="234"/>
                      </a:lnTo>
                      <a:lnTo>
                        <a:pt x="473" y="273"/>
                      </a:lnTo>
                      <a:lnTo>
                        <a:pt x="464" y="311"/>
                      </a:lnTo>
                      <a:lnTo>
                        <a:pt x="450" y="345"/>
                      </a:lnTo>
                      <a:lnTo>
                        <a:pt x="430" y="377"/>
                      </a:lnTo>
                      <a:lnTo>
                        <a:pt x="407" y="405"/>
                      </a:lnTo>
                      <a:lnTo>
                        <a:pt x="379" y="429"/>
                      </a:lnTo>
                      <a:lnTo>
                        <a:pt x="348" y="449"/>
                      </a:lnTo>
                      <a:lnTo>
                        <a:pt x="314" y="463"/>
                      </a:lnTo>
                      <a:lnTo>
                        <a:pt x="278" y="472"/>
                      </a:lnTo>
                      <a:lnTo>
                        <a:pt x="239" y="475"/>
                      </a:lnTo>
                      <a:lnTo>
                        <a:pt x="200" y="473"/>
                      </a:lnTo>
                      <a:lnTo>
                        <a:pt x="163" y="463"/>
                      </a:lnTo>
                      <a:lnTo>
                        <a:pt x="129" y="449"/>
                      </a:lnTo>
                      <a:lnTo>
                        <a:pt x="97" y="430"/>
                      </a:lnTo>
                      <a:lnTo>
                        <a:pt x="70" y="406"/>
                      </a:lnTo>
                      <a:lnTo>
                        <a:pt x="47" y="378"/>
                      </a:lnTo>
                      <a:lnTo>
                        <a:pt x="27" y="346"/>
                      </a:lnTo>
                      <a:lnTo>
                        <a:pt x="12" y="312"/>
                      </a:lnTo>
                      <a:lnTo>
                        <a:pt x="3" y="275"/>
                      </a:lnTo>
                      <a:lnTo>
                        <a:pt x="0" y="236"/>
                      </a:lnTo>
                      <a:lnTo>
                        <a:pt x="3" y="198"/>
                      </a:lnTo>
                      <a:lnTo>
                        <a:pt x="12" y="163"/>
                      </a:lnTo>
                      <a:lnTo>
                        <a:pt x="27" y="128"/>
                      </a:lnTo>
                      <a:lnTo>
                        <a:pt x="47" y="97"/>
                      </a:lnTo>
                      <a:lnTo>
                        <a:pt x="70" y="70"/>
                      </a:lnTo>
                      <a:lnTo>
                        <a:pt x="97" y="46"/>
                      </a:lnTo>
                      <a:lnTo>
                        <a:pt x="129" y="27"/>
                      </a:lnTo>
                      <a:lnTo>
                        <a:pt x="163" y="12"/>
                      </a:lnTo>
                      <a:lnTo>
                        <a:pt x="199" y="3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sp>
            <p:nvSpPr>
              <p:cNvPr id="192" name="bus"/>
              <p:cNvSpPr/>
              <p:nvPr/>
            </p:nvSpPr>
            <p:spPr>
              <a:xfrm>
                <a:off x="8312965" y="5602163"/>
                <a:ext cx="721428" cy="221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 rental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93" name="Straight Connector 192"/>
              <p:cNvCxnSpPr>
                <a:cxnSpLocks/>
              </p:cNvCxnSpPr>
              <p:nvPr/>
            </p:nvCxnSpPr>
            <p:spPr>
              <a:xfrm>
                <a:off x="8480700" y="3565303"/>
                <a:ext cx="156838" cy="1427394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/>
            <p:cNvGrpSpPr/>
            <p:nvPr/>
          </p:nvGrpSpPr>
          <p:grpSpPr>
            <a:xfrm>
              <a:off x="7211046" y="3306387"/>
              <a:ext cx="576950" cy="2230850"/>
              <a:chOff x="7211046" y="3306387"/>
              <a:chExt cx="576950" cy="22308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7211046" y="4772534"/>
                <a:ext cx="576950" cy="576949"/>
                <a:chOff x="9310688" y="2913063"/>
                <a:chExt cx="720725" cy="720725"/>
              </a:xfrm>
              <a:solidFill>
                <a:srgbClr val="84BA1F"/>
              </a:solidFill>
            </p:grpSpPr>
            <p:sp>
              <p:nvSpPr>
                <p:cNvPr id="186" name="Freeform 70"/>
                <p:cNvSpPr>
                  <a:spLocks/>
                </p:cNvSpPr>
                <p:nvPr/>
              </p:nvSpPr>
              <p:spPr bwMode="auto">
                <a:xfrm>
                  <a:off x="9769476" y="3344863"/>
                  <a:ext cx="22225" cy="20638"/>
                </a:xfrm>
                <a:custGeom>
                  <a:avLst/>
                  <a:gdLst>
                    <a:gd name="T0" fmla="*/ 54 w 106"/>
                    <a:gd name="T1" fmla="*/ 0 h 106"/>
                    <a:gd name="T2" fmla="*/ 71 w 106"/>
                    <a:gd name="T3" fmla="*/ 3 h 106"/>
                    <a:gd name="T4" fmla="*/ 85 w 106"/>
                    <a:gd name="T5" fmla="*/ 11 h 106"/>
                    <a:gd name="T6" fmla="*/ 96 w 106"/>
                    <a:gd name="T7" fmla="*/ 23 h 106"/>
                    <a:gd name="T8" fmla="*/ 104 w 106"/>
                    <a:gd name="T9" fmla="*/ 38 h 106"/>
                    <a:gd name="T10" fmla="*/ 106 w 106"/>
                    <a:gd name="T11" fmla="*/ 54 h 106"/>
                    <a:gd name="T12" fmla="*/ 103 w 106"/>
                    <a:gd name="T13" fmla="*/ 71 h 106"/>
                    <a:gd name="T14" fmla="*/ 94 w 106"/>
                    <a:gd name="T15" fmla="*/ 85 h 106"/>
                    <a:gd name="T16" fmla="*/ 83 w 106"/>
                    <a:gd name="T17" fmla="*/ 97 h 106"/>
                    <a:gd name="T18" fmla="*/ 67 w 106"/>
                    <a:gd name="T19" fmla="*/ 104 h 106"/>
                    <a:gd name="T20" fmla="*/ 51 w 106"/>
                    <a:gd name="T21" fmla="*/ 106 h 106"/>
                    <a:gd name="T22" fmla="*/ 34 w 106"/>
                    <a:gd name="T23" fmla="*/ 103 h 106"/>
                    <a:gd name="T24" fmla="*/ 21 w 106"/>
                    <a:gd name="T25" fmla="*/ 95 h 106"/>
                    <a:gd name="T26" fmla="*/ 10 w 106"/>
                    <a:gd name="T27" fmla="*/ 84 h 106"/>
                    <a:gd name="T28" fmla="*/ 2 w 106"/>
                    <a:gd name="T29" fmla="*/ 69 h 106"/>
                    <a:gd name="T30" fmla="*/ 0 w 106"/>
                    <a:gd name="T31" fmla="*/ 52 h 106"/>
                    <a:gd name="T32" fmla="*/ 3 w 106"/>
                    <a:gd name="T33" fmla="*/ 35 h 106"/>
                    <a:gd name="T34" fmla="*/ 11 w 106"/>
                    <a:gd name="T35" fmla="*/ 21 h 106"/>
                    <a:gd name="T36" fmla="*/ 23 w 106"/>
                    <a:gd name="T37" fmla="*/ 9 h 106"/>
                    <a:gd name="T38" fmla="*/ 37 w 106"/>
                    <a:gd name="T39" fmla="*/ 2 h 106"/>
                    <a:gd name="T40" fmla="*/ 54 w 106"/>
                    <a:gd name="T41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6" h="106">
                      <a:moveTo>
                        <a:pt x="54" y="0"/>
                      </a:moveTo>
                      <a:lnTo>
                        <a:pt x="71" y="3"/>
                      </a:lnTo>
                      <a:lnTo>
                        <a:pt x="85" y="11"/>
                      </a:lnTo>
                      <a:lnTo>
                        <a:pt x="96" y="23"/>
                      </a:lnTo>
                      <a:lnTo>
                        <a:pt x="104" y="38"/>
                      </a:lnTo>
                      <a:lnTo>
                        <a:pt x="106" y="54"/>
                      </a:lnTo>
                      <a:lnTo>
                        <a:pt x="103" y="71"/>
                      </a:lnTo>
                      <a:lnTo>
                        <a:pt x="94" y="85"/>
                      </a:lnTo>
                      <a:lnTo>
                        <a:pt x="83" y="97"/>
                      </a:lnTo>
                      <a:lnTo>
                        <a:pt x="67" y="104"/>
                      </a:lnTo>
                      <a:lnTo>
                        <a:pt x="51" y="106"/>
                      </a:lnTo>
                      <a:lnTo>
                        <a:pt x="34" y="103"/>
                      </a:lnTo>
                      <a:lnTo>
                        <a:pt x="21" y="95"/>
                      </a:lnTo>
                      <a:lnTo>
                        <a:pt x="10" y="84"/>
                      </a:lnTo>
                      <a:lnTo>
                        <a:pt x="2" y="69"/>
                      </a:lnTo>
                      <a:lnTo>
                        <a:pt x="0" y="52"/>
                      </a:lnTo>
                      <a:lnTo>
                        <a:pt x="3" y="35"/>
                      </a:lnTo>
                      <a:lnTo>
                        <a:pt x="11" y="21"/>
                      </a:lnTo>
                      <a:lnTo>
                        <a:pt x="23" y="9"/>
                      </a:lnTo>
                      <a:lnTo>
                        <a:pt x="37" y="2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87" name="Freeform 71"/>
                <p:cNvSpPr>
                  <a:spLocks/>
                </p:cNvSpPr>
                <p:nvPr/>
              </p:nvSpPr>
              <p:spPr bwMode="auto">
                <a:xfrm>
                  <a:off x="9547226" y="3344863"/>
                  <a:ext cx="22225" cy="20638"/>
                </a:xfrm>
                <a:custGeom>
                  <a:avLst/>
                  <a:gdLst>
                    <a:gd name="T0" fmla="*/ 54 w 107"/>
                    <a:gd name="T1" fmla="*/ 0 h 106"/>
                    <a:gd name="T2" fmla="*/ 69 w 107"/>
                    <a:gd name="T3" fmla="*/ 2 h 106"/>
                    <a:gd name="T4" fmla="*/ 85 w 107"/>
                    <a:gd name="T5" fmla="*/ 11 h 106"/>
                    <a:gd name="T6" fmla="*/ 97 w 107"/>
                    <a:gd name="T7" fmla="*/ 22 h 106"/>
                    <a:gd name="T8" fmla="*/ 105 w 107"/>
                    <a:gd name="T9" fmla="*/ 37 h 106"/>
                    <a:gd name="T10" fmla="*/ 107 w 107"/>
                    <a:gd name="T11" fmla="*/ 53 h 106"/>
                    <a:gd name="T12" fmla="*/ 105 w 107"/>
                    <a:gd name="T13" fmla="*/ 70 h 106"/>
                    <a:gd name="T14" fmla="*/ 97 w 107"/>
                    <a:gd name="T15" fmla="*/ 84 h 106"/>
                    <a:gd name="T16" fmla="*/ 85 w 107"/>
                    <a:gd name="T17" fmla="*/ 95 h 106"/>
                    <a:gd name="T18" fmla="*/ 71 w 107"/>
                    <a:gd name="T19" fmla="*/ 103 h 106"/>
                    <a:gd name="T20" fmla="*/ 54 w 107"/>
                    <a:gd name="T21" fmla="*/ 106 h 106"/>
                    <a:gd name="T22" fmla="*/ 37 w 107"/>
                    <a:gd name="T23" fmla="*/ 103 h 106"/>
                    <a:gd name="T24" fmla="*/ 22 w 107"/>
                    <a:gd name="T25" fmla="*/ 96 h 106"/>
                    <a:gd name="T26" fmla="*/ 11 w 107"/>
                    <a:gd name="T27" fmla="*/ 84 h 106"/>
                    <a:gd name="T28" fmla="*/ 3 w 107"/>
                    <a:gd name="T29" fmla="*/ 70 h 106"/>
                    <a:gd name="T30" fmla="*/ 0 w 107"/>
                    <a:gd name="T31" fmla="*/ 53 h 106"/>
                    <a:gd name="T32" fmla="*/ 3 w 107"/>
                    <a:gd name="T33" fmla="*/ 37 h 106"/>
                    <a:gd name="T34" fmla="*/ 11 w 107"/>
                    <a:gd name="T35" fmla="*/ 22 h 106"/>
                    <a:gd name="T36" fmla="*/ 22 w 107"/>
                    <a:gd name="T37" fmla="*/ 10 h 106"/>
                    <a:gd name="T38" fmla="*/ 37 w 107"/>
                    <a:gd name="T39" fmla="*/ 2 h 106"/>
                    <a:gd name="T40" fmla="*/ 54 w 107"/>
                    <a:gd name="T41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7" h="106">
                      <a:moveTo>
                        <a:pt x="54" y="0"/>
                      </a:moveTo>
                      <a:lnTo>
                        <a:pt x="69" y="2"/>
                      </a:lnTo>
                      <a:lnTo>
                        <a:pt x="85" y="11"/>
                      </a:lnTo>
                      <a:lnTo>
                        <a:pt x="97" y="22"/>
                      </a:lnTo>
                      <a:lnTo>
                        <a:pt x="105" y="37"/>
                      </a:lnTo>
                      <a:lnTo>
                        <a:pt x="107" y="53"/>
                      </a:lnTo>
                      <a:lnTo>
                        <a:pt x="105" y="70"/>
                      </a:lnTo>
                      <a:lnTo>
                        <a:pt x="97" y="84"/>
                      </a:lnTo>
                      <a:lnTo>
                        <a:pt x="85" y="95"/>
                      </a:lnTo>
                      <a:lnTo>
                        <a:pt x="71" y="103"/>
                      </a:lnTo>
                      <a:lnTo>
                        <a:pt x="54" y="106"/>
                      </a:lnTo>
                      <a:lnTo>
                        <a:pt x="37" y="103"/>
                      </a:lnTo>
                      <a:lnTo>
                        <a:pt x="22" y="96"/>
                      </a:lnTo>
                      <a:lnTo>
                        <a:pt x="11" y="84"/>
                      </a:lnTo>
                      <a:lnTo>
                        <a:pt x="3" y="70"/>
                      </a:lnTo>
                      <a:lnTo>
                        <a:pt x="0" y="53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7" y="2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88" name="Freeform 72"/>
                <p:cNvSpPr>
                  <a:spLocks/>
                </p:cNvSpPr>
                <p:nvPr/>
              </p:nvSpPr>
              <p:spPr bwMode="auto">
                <a:xfrm>
                  <a:off x="9586913" y="2997201"/>
                  <a:ext cx="166688" cy="63500"/>
                </a:xfrm>
                <a:custGeom>
                  <a:avLst/>
                  <a:gdLst>
                    <a:gd name="T0" fmla="*/ 0 w 845"/>
                    <a:gd name="T1" fmla="*/ 0 h 316"/>
                    <a:gd name="T2" fmla="*/ 845 w 845"/>
                    <a:gd name="T3" fmla="*/ 0 h 316"/>
                    <a:gd name="T4" fmla="*/ 809 w 845"/>
                    <a:gd name="T5" fmla="*/ 55 h 316"/>
                    <a:gd name="T6" fmla="*/ 774 w 845"/>
                    <a:gd name="T7" fmla="*/ 110 h 316"/>
                    <a:gd name="T8" fmla="*/ 713 w 845"/>
                    <a:gd name="T9" fmla="*/ 202 h 316"/>
                    <a:gd name="T10" fmla="*/ 655 w 845"/>
                    <a:gd name="T11" fmla="*/ 295 h 316"/>
                    <a:gd name="T12" fmla="*/ 647 w 845"/>
                    <a:gd name="T13" fmla="*/ 304 h 316"/>
                    <a:gd name="T14" fmla="*/ 639 w 845"/>
                    <a:gd name="T15" fmla="*/ 311 h 316"/>
                    <a:gd name="T16" fmla="*/ 629 w 845"/>
                    <a:gd name="T17" fmla="*/ 315 h 316"/>
                    <a:gd name="T18" fmla="*/ 616 w 845"/>
                    <a:gd name="T19" fmla="*/ 316 h 316"/>
                    <a:gd name="T20" fmla="*/ 423 w 845"/>
                    <a:gd name="T21" fmla="*/ 315 h 316"/>
                    <a:gd name="T22" fmla="*/ 229 w 845"/>
                    <a:gd name="T23" fmla="*/ 315 h 316"/>
                    <a:gd name="T24" fmla="*/ 218 w 845"/>
                    <a:gd name="T25" fmla="*/ 314 h 316"/>
                    <a:gd name="T26" fmla="*/ 208 w 845"/>
                    <a:gd name="T27" fmla="*/ 311 h 316"/>
                    <a:gd name="T28" fmla="*/ 202 w 845"/>
                    <a:gd name="T29" fmla="*/ 305 h 316"/>
                    <a:gd name="T30" fmla="*/ 135 w 845"/>
                    <a:gd name="T31" fmla="*/ 205 h 316"/>
                    <a:gd name="T32" fmla="*/ 68 w 845"/>
                    <a:gd name="T33" fmla="*/ 103 h 316"/>
                    <a:gd name="T34" fmla="*/ 0 w 845"/>
                    <a:gd name="T3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45" h="316">
                      <a:moveTo>
                        <a:pt x="0" y="0"/>
                      </a:moveTo>
                      <a:lnTo>
                        <a:pt x="845" y="0"/>
                      </a:lnTo>
                      <a:lnTo>
                        <a:pt x="809" y="55"/>
                      </a:lnTo>
                      <a:lnTo>
                        <a:pt x="774" y="110"/>
                      </a:lnTo>
                      <a:lnTo>
                        <a:pt x="713" y="202"/>
                      </a:lnTo>
                      <a:lnTo>
                        <a:pt x="655" y="295"/>
                      </a:lnTo>
                      <a:lnTo>
                        <a:pt x="647" y="304"/>
                      </a:lnTo>
                      <a:lnTo>
                        <a:pt x="639" y="311"/>
                      </a:lnTo>
                      <a:lnTo>
                        <a:pt x="629" y="315"/>
                      </a:lnTo>
                      <a:lnTo>
                        <a:pt x="616" y="316"/>
                      </a:lnTo>
                      <a:lnTo>
                        <a:pt x="423" y="315"/>
                      </a:lnTo>
                      <a:lnTo>
                        <a:pt x="229" y="315"/>
                      </a:lnTo>
                      <a:lnTo>
                        <a:pt x="218" y="314"/>
                      </a:lnTo>
                      <a:lnTo>
                        <a:pt x="208" y="311"/>
                      </a:lnTo>
                      <a:lnTo>
                        <a:pt x="202" y="305"/>
                      </a:lnTo>
                      <a:lnTo>
                        <a:pt x="135" y="205"/>
                      </a:lnTo>
                      <a:lnTo>
                        <a:pt x="68" y="1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89" name="Freeform 73"/>
                <p:cNvSpPr>
                  <a:spLocks noEditPoints="1"/>
                </p:cNvSpPr>
                <p:nvPr/>
              </p:nvSpPr>
              <p:spPr bwMode="auto">
                <a:xfrm>
                  <a:off x="9310688" y="2913063"/>
                  <a:ext cx="720725" cy="720725"/>
                </a:xfrm>
                <a:custGeom>
                  <a:avLst/>
                  <a:gdLst>
                    <a:gd name="T0" fmla="*/ 1209 w 3628"/>
                    <a:gd name="T1" fmla="*/ 3104 h 3628"/>
                    <a:gd name="T2" fmla="*/ 1605 w 3628"/>
                    <a:gd name="T3" fmla="*/ 3195 h 3628"/>
                    <a:gd name="T4" fmla="*/ 2452 w 3628"/>
                    <a:gd name="T5" fmla="*/ 3127 h 3628"/>
                    <a:gd name="T6" fmla="*/ 2408 w 3628"/>
                    <a:gd name="T7" fmla="*/ 3102 h 3628"/>
                    <a:gd name="T8" fmla="*/ 1336 w 3628"/>
                    <a:gd name="T9" fmla="*/ 2894 h 3628"/>
                    <a:gd name="T10" fmla="*/ 1290 w 3628"/>
                    <a:gd name="T11" fmla="*/ 2958 h 3628"/>
                    <a:gd name="T12" fmla="*/ 2327 w 3628"/>
                    <a:gd name="T13" fmla="*/ 2915 h 3628"/>
                    <a:gd name="T14" fmla="*/ 2209 w 3628"/>
                    <a:gd name="T15" fmla="*/ 2896 h 3628"/>
                    <a:gd name="T16" fmla="*/ 1165 w 3628"/>
                    <a:gd name="T17" fmla="*/ 383 h 3628"/>
                    <a:gd name="T18" fmla="*/ 1269 w 3628"/>
                    <a:gd name="T19" fmla="*/ 423 h 3628"/>
                    <a:gd name="T20" fmla="*/ 1478 w 3628"/>
                    <a:gd name="T21" fmla="*/ 726 h 3628"/>
                    <a:gd name="T22" fmla="*/ 1481 w 3628"/>
                    <a:gd name="T23" fmla="*/ 738 h 3628"/>
                    <a:gd name="T24" fmla="*/ 1155 w 3628"/>
                    <a:gd name="T25" fmla="*/ 765 h 3628"/>
                    <a:gd name="T26" fmla="*/ 992 w 3628"/>
                    <a:gd name="T27" fmla="*/ 873 h 3628"/>
                    <a:gd name="T28" fmla="*/ 894 w 3628"/>
                    <a:gd name="T29" fmla="*/ 1046 h 3628"/>
                    <a:gd name="T30" fmla="*/ 887 w 3628"/>
                    <a:gd name="T31" fmla="*/ 2440 h 3628"/>
                    <a:gd name="T32" fmla="*/ 972 w 3628"/>
                    <a:gd name="T33" fmla="*/ 2618 h 3628"/>
                    <a:gd name="T34" fmla="*/ 1126 w 3628"/>
                    <a:gd name="T35" fmla="*/ 2735 h 3628"/>
                    <a:gd name="T36" fmla="*/ 951 w 3628"/>
                    <a:gd name="T37" fmla="*/ 3244 h 3628"/>
                    <a:gd name="T38" fmla="*/ 1362 w 3628"/>
                    <a:gd name="T39" fmla="*/ 2789 h 3628"/>
                    <a:gd name="T40" fmla="*/ 2254 w 3628"/>
                    <a:gd name="T41" fmla="*/ 2777 h 3628"/>
                    <a:gd name="T42" fmla="*/ 2296 w 3628"/>
                    <a:gd name="T43" fmla="*/ 2801 h 3628"/>
                    <a:gd name="T44" fmla="*/ 2592 w 3628"/>
                    <a:gd name="T45" fmla="*/ 3290 h 3628"/>
                    <a:gd name="T46" fmla="*/ 2419 w 3628"/>
                    <a:gd name="T47" fmla="*/ 2768 h 3628"/>
                    <a:gd name="T48" fmla="*/ 2543 w 3628"/>
                    <a:gd name="T49" fmla="*/ 2714 h 3628"/>
                    <a:gd name="T50" fmla="*/ 2676 w 3628"/>
                    <a:gd name="T51" fmla="*/ 2589 h 3628"/>
                    <a:gd name="T52" fmla="*/ 2746 w 3628"/>
                    <a:gd name="T53" fmla="*/ 2408 h 3628"/>
                    <a:gd name="T54" fmla="*/ 2733 w 3628"/>
                    <a:gd name="T55" fmla="*/ 1046 h 3628"/>
                    <a:gd name="T56" fmla="*/ 2635 w 3628"/>
                    <a:gd name="T57" fmla="*/ 873 h 3628"/>
                    <a:gd name="T58" fmla="*/ 2473 w 3628"/>
                    <a:gd name="T59" fmla="*/ 765 h 3628"/>
                    <a:gd name="T60" fmla="*/ 2234 w 3628"/>
                    <a:gd name="T61" fmla="*/ 738 h 3628"/>
                    <a:gd name="T62" fmla="*/ 2152 w 3628"/>
                    <a:gd name="T63" fmla="*/ 716 h 3628"/>
                    <a:gd name="T64" fmla="*/ 2347 w 3628"/>
                    <a:gd name="T65" fmla="*/ 423 h 3628"/>
                    <a:gd name="T66" fmla="*/ 2454 w 3628"/>
                    <a:gd name="T67" fmla="*/ 420 h 3628"/>
                    <a:gd name="T68" fmla="*/ 1925 w 3628"/>
                    <a:gd name="T69" fmla="*/ 3 h 3628"/>
                    <a:gd name="T70" fmla="*/ 2347 w 3628"/>
                    <a:gd name="T71" fmla="*/ 79 h 3628"/>
                    <a:gd name="T72" fmla="*/ 2729 w 3628"/>
                    <a:gd name="T73" fmla="*/ 248 h 3628"/>
                    <a:gd name="T74" fmla="*/ 3060 w 3628"/>
                    <a:gd name="T75" fmla="*/ 495 h 3628"/>
                    <a:gd name="T76" fmla="*/ 3325 w 3628"/>
                    <a:gd name="T77" fmla="*/ 810 h 3628"/>
                    <a:gd name="T78" fmla="*/ 3515 w 3628"/>
                    <a:gd name="T79" fmla="*/ 1181 h 3628"/>
                    <a:gd name="T80" fmla="*/ 3615 w 3628"/>
                    <a:gd name="T81" fmla="*/ 1595 h 3628"/>
                    <a:gd name="T82" fmla="*/ 3615 w 3628"/>
                    <a:gd name="T83" fmla="*/ 2033 h 3628"/>
                    <a:gd name="T84" fmla="*/ 3515 w 3628"/>
                    <a:gd name="T85" fmla="*/ 2447 h 3628"/>
                    <a:gd name="T86" fmla="*/ 3325 w 3628"/>
                    <a:gd name="T87" fmla="*/ 2818 h 3628"/>
                    <a:gd name="T88" fmla="*/ 3060 w 3628"/>
                    <a:gd name="T89" fmla="*/ 3133 h 3628"/>
                    <a:gd name="T90" fmla="*/ 2729 w 3628"/>
                    <a:gd name="T91" fmla="*/ 3380 h 3628"/>
                    <a:gd name="T92" fmla="*/ 2347 w 3628"/>
                    <a:gd name="T93" fmla="*/ 3548 h 3628"/>
                    <a:gd name="T94" fmla="*/ 1925 w 3628"/>
                    <a:gd name="T95" fmla="*/ 3625 h 3628"/>
                    <a:gd name="T96" fmla="*/ 1488 w 3628"/>
                    <a:gd name="T97" fmla="*/ 3599 h 3628"/>
                    <a:gd name="T98" fmla="*/ 1084 w 3628"/>
                    <a:gd name="T99" fmla="*/ 3475 h 3628"/>
                    <a:gd name="T100" fmla="*/ 726 w 3628"/>
                    <a:gd name="T101" fmla="*/ 3265 h 3628"/>
                    <a:gd name="T102" fmla="*/ 427 w 3628"/>
                    <a:gd name="T103" fmla="*/ 2982 h 3628"/>
                    <a:gd name="T104" fmla="*/ 198 w 3628"/>
                    <a:gd name="T105" fmla="*/ 2639 h 3628"/>
                    <a:gd name="T106" fmla="*/ 52 w 3628"/>
                    <a:gd name="T107" fmla="*/ 2245 h 3628"/>
                    <a:gd name="T108" fmla="*/ 0 w 3628"/>
                    <a:gd name="T109" fmla="*/ 1814 h 3628"/>
                    <a:gd name="T110" fmla="*/ 52 w 3628"/>
                    <a:gd name="T111" fmla="*/ 1383 h 3628"/>
                    <a:gd name="T112" fmla="*/ 198 w 3628"/>
                    <a:gd name="T113" fmla="*/ 989 h 3628"/>
                    <a:gd name="T114" fmla="*/ 427 w 3628"/>
                    <a:gd name="T115" fmla="*/ 645 h 3628"/>
                    <a:gd name="T116" fmla="*/ 726 w 3628"/>
                    <a:gd name="T117" fmla="*/ 362 h 3628"/>
                    <a:gd name="T118" fmla="*/ 1084 w 3628"/>
                    <a:gd name="T119" fmla="*/ 152 h 3628"/>
                    <a:gd name="T120" fmla="*/ 1488 w 3628"/>
                    <a:gd name="T121" fmla="*/ 29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628" h="3628">
                      <a:moveTo>
                        <a:pt x="1229" y="3096"/>
                      </a:moveTo>
                      <a:lnTo>
                        <a:pt x="1222" y="3097"/>
                      </a:lnTo>
                      <a:lnTo>
                        <a:pt x="1215" y="3100"/>
                      </a:lnTo>
                      <a:lnTo>
                        <a:pt x="1209" y="3104"/>
                      </a:lnTo>
                      <a:lnTo>
                        <a:pt x="1193" y="3132"/>
                      </a:lnTo>
                      <a:lnTo>
                        <a:pt x="1176" y="3161"/>
                      </a:lnTo>
                      <a:lnTo>
                        <a:pt x="1157" y="3195"/>
                      </a:lnTo>
                      <a:lnTo>
                        <a:pt x="1605" y="3195"/>
                      </a:lnTo>
                      <a:lnTo>
                        <a:pt x="2050" y="3195"/>
                      </a:lnTo>
                      <a:lnTo>
                        <a:pt x="2494" y="3195"/>
                      </a:lnTo>
                      <a:lnTo>
                        <a:pt x="2472" y="3160"/>
                      </a:lnTo>
                      <a:lnTo>
                        <a:pt x="2452" y="3127"/>
                      </a:lnTo>
                      <a:lnTo>
                        <a:pt x="2444" y="3115"/>
                      </a:lnTo>
                      <a:lnTo>
                        <a:pt x="2434" y="3107"/>
                      </a:lnTo>
                      <a:lnTo>
                        <a:pt x="2422" y="3103"/>
                      </a:lnTo>
                      <a:lnTo>
                        <a:pt x="2408" y="3102"/>
                      </a:lnTo>
                      <a:lnTo>
                        <a:pt x="1930" y="3101"/>
                      </a:lnTo>
                      <a:lnTo>
                        <a:pt x="1229" y="3096"/>
                      </a:lnTo>
                      <a:close/>
                      <a:moveTo>
                        <a:pt x="1345" y="2894"/>
                      </a:moveTo>
                      <a:lnTo>
                        <a:pt x="1336" y="2894"/>
                      </a:lnTo>
                      <a:lnTo>
                        <a:pt x="1329" y="2897"/>
                      </a:lnTo>
                      <a:lnTo>
                        <a:pt x="1322" y="2902"/>
                      </a:lnTo>
                      <a:lnTo>
                        <a:pt x="1307" y="2929"/>
                      </a:lnTo>
                      <a:lnTo>
                        <a:pt x="1290" y="2958"/>
                      </a:lnTo>
                      <a:lnTo>
                        <a:pt x="1272" y="2990"/>
                      </a:lnTo>
                      <a:lnTo>
                        <a:pt x="2375" y="2990"/>
                      </a:lnTo>
                      <a:lnTo>
                        <a:pt x="2351" y="2951"/>
                      </a:lnTo>
                      <a:lnTo>
                        <a:pt x="2327" y="2915"/>
                      </a:lnTo>
                      <a:lnTo>
                        <a:pt x="2318" y="2907"/>
                      </a:lnTo>
                      <a:lnTo>
                        <a:pt x="2307" y="2901"/>
                      </a:lnTo>
                      <a:lnTo>
                        <a:pt x="2296" y="2898"/>
                      </a:lnTo>
                      <a:lnTo>
                        <a:pt x="2209" y="2896"/>
                      </a:lnTo>
                      <a:lnTo>
                        <a:pt x="2120" y="2895"/>
                      </a:lnTo>
                      <a:lnTo>
                        <a:pt x="1345" y="2894"/>
                      </a:lnTo>
                      <a:close/>
                      <a:moveTo>
                        <a:pt x="1163" y="349"/>
                      </a:moveTo>
                      <a:lnTo>
                        <a:pt x="1165" y="383"/>
                      </a:lnTo>
                      <a:lnTo>
                        <a:pt x="1167" y="420"/>
                      </a:lnTo>
                      <a:lnTo>
                        <a:pt x="1214" y="420"/>
                      </a:lnTo>
                      <a:lnTo>
                        <a:pt x="1258" y="421"/>
                      </a:lnTo>
                      <a:lnTo>
                        <a:pt x="1269" y="423"/>
                      </a:lnTo>
                      <a:lnTo>
                        <a:pt x="1279" y="428"/>
                      </a:lnTo>
                      <a:lnTo>
                        <a:pt x="1287" y="435"/>
                      </a:lnTo>
                      <a:lnTo>
                        <a:pt x="1383" y="580"/>
                      </a:lnTo>
                      <a:lnTo>
                        <a:pt x="1478" y="726"/>
                      </a:lnTo>
                      <a:lnTo>
                        <a:pt x="1479" y="728"/>
                      </a:lnTo>
                      <a:lnTo>
                        <a:pt x="1479" y="731"/>
                      </a:lnTo>
                      <a:lnTo>
                        <a:pt x="1480" y="734"/>
                      </a:lnTo>
                      <a:lnTo>
                        <a:pt x="1481" y="738"/>
                      </a:lnTo>
                      <a:lnTo>
                        <a:pt x="1306" y="738"/>
                      </a:lnTo>
                      <a:lnTo>
                        <a:pt x="1252" y="741"/>
                      </a:lnTo>
                      <a:lnTo>
                        <a:pt x="1203" y="749"/>
                      </a:lnTo>
                      <a:lnTo>
                        <a:pt x="1155" y="765"/>
                      </a:lnTo>
                      <a:lnTo>
                        <a:pt x="1109" y="785"/>
                      </a:lnTo>
                      <a:lnTo>
                        <a:pt x="1067" y="809"/>
                      </a:lnTo>
                      <a:lnTo>
                        <a:pt x="1028" y="839"/>
                      </a:lnTo>
                      <a:lnTo>
                        <a:pt x="992" y="873"/>
                      </a:lnTo>
                      <a:lnTo>
                        <a:pt x="961" y="911"/>
                      </a:lnTo>
                      <a:lnTo>
                        <a:pt x="934" y="953"/>
                      </a:lnTo>
                      <a:lnTo>
                        <a:pt x="911" y="998"/>
                      </a:lnTo>
                      <a:lnTo>
                        <a:pt x="894" y="1046"/>
                      </a:lnTo>
                      <a:lnTo>
                        <a:pt x="882" y="1098"/>
                      </a:lnTo>
                      <a:lnTo>
                        <a:pt x="877" y="1114"/>
                      </a:lnTo>
                      <a:lnTo>
                        <a:pt x="877" y="2403"/>
                      </a:lnTo>
                      <a:lnTo>
                        <a:pt x="887" y="2440"/>
                      </a:lnTo>
                      <a:lnTo>
                        <a:pt x="901" y="2489"/>
                      </a:lnTo>
                      <a:lnTo>
                        <a:pt x="921" y="2536"/>
                      </a:lnTo>
                      <a:lnTo>
                        <a:pt x="944" y="2579"/>
                      </a:lnTo>
                      <a:lnTo>
                        <a:pt x="972" y="2618"/>
                      </a:lnTo>
                      <a:lnTo>
                        <a:pt x="1004" y="2653"/>
                      </a:lnTo>
                      <a:lnTo>
                        <a:pt x="1040" y="2684"/>
                      </a:lnTo>
                      <a:lnTo>
                        <a:pt x="1081" y="2712"/>
                      </a:lnTo>
                      <a:lnTo>
                        <a:pt x="1126" y="2735"/>
                      </a:lnTo>
                      <a:lnTo>
                        <a:pt x="1176" y="2755"/>
                      </a:lnTo>
                      <a:lnTo>
                        <a:pt x="1230" y="2771"/>
                      </a:lnTo>
                      <a:lnTo>
                        <a:pt x="1090" y="3007"/>
                      </a:lnTo>
                      <a:lnTo>
                        <a:pt x="951" y="3244"/>
                      </a:lnTo>
                      <a:lnTo>
                        <a:pt x="1044" y="3305"/>
                      </a:lnTo>
                      <a:lnTo>
                        <a:pt x="1056" y="3305"/>
                      </a:lnTo>
                      <a:lnTo>
                        <a:pt x="1354" y="2799"/>
                      </a:lnTo>
                      <a:lnTo>
                        <a:pt x="1362" y="2789"/>
                      </a:lnTo>
                      <a:lnTo>
                        <a:pt x="1371" y="2781"/>
                      </a:lnTo>
                      <a:lnTo>
                        <a:pt x="1382" y="2778"/>
                      </a:lnTo>
                      <a:lnTo>
                        <a:pt x="1394" y="2777"/>
                      </a:lnTo>
                      <a:lnTo>
                        <a:pt x="2254" y="2777"/>
                      </a:lnTo>
                      <a:lnTo>
                        <a:pt x="2267" y="2778"/>
                      </a:lnTo>
                      <a:lnTo>
                        <a:pt x="2278" y="2782"/>
                      </a:lnTo>
                      <a:lnTo>
                        <a:pt x="2288" y="2790"/>
                      </a:lnTo>
                      <a:lnTo>
                        <a:pt x="2296" y="2801"/>
                      </a:lnTo>
                      <a:lnTo>
                        <a:pt x="2435" y="3032"/>
                      </a:lnTo>
                      <a:lnTo>
                        <a:pt x="2575" y="3262"/>
                      </a:lnTo>
                      <a:lnTo>
                        <a:pt x="2583" y="3275"/>
                      </a:lnTo>
                      <a:lnTo>
                        <a:pt x="2592" y="3290"/>
                      </a:lnTo>
                      <a:lnTo>
                        <a:pt x="2643" y="3259"/>
                      </a:lnTo>
                      <a:lnTo>
                        <a:pt x="2696" y="3227"/>
                      </a:lnTo>
                      <a:lnTo>
                        <a:pt x="2557" y="2998"/>
                      </a:lnTo>
                      <a:lnTo>
                        <a:pt x="2419" y="2768"/>
                      </a:lnTo>
                      <a:lnTo>
                        <a:pt x="2435" y="2761"/>
                      </a:lnTo>
                      <a:lnTo>
                        <a:pt x="2450" y="2757"/>
                      </a:lnTo>
                      <a:lnTo>
                        <a:pt x="2498" y="2737"/>
                      </a:lnTo>
                      <a:lnTo>
                        <a:pt x="2543" y="2714"/>
                      </a:lnTo>
                      <a:lnTo>
                        <a:pt x="2582" y="2688"/>
                      </a:lnTo>
                      <a:lnTo>
                        <a:pt x="2618" y="2659"/>
                      </a:lnTo>
                      <a:lnTo>
                        <a:pt x="2649" y="2625"/>
                      </a:lnTo>
                      <a:lnTo>
                        <a:pt x="2676" y="2589"/>
                      </a:lnTo>
                      <a:lnTo>
                        <a:pt x="2701" y="2549"/>
                      </a:lnTo>
                      <a:lnTo>
                        <a:pt x="2719" y="2505"/>
                      </a:lnTo>
                      <a:lnTo>
                        <a:pt x="2735" y="2458"/>
                      </a:lnTo>
                      <a:lnTo>
                        <a:pt x="2746" y="2408"/>
                      </a:lnTo>
                      <a:lnTo>
                        <a:pt x="2751" y="2391"/>
                      </a:lnTo>
                      <a:lnTo>
                        <a:pt x="2751" y="1120"/>
                      </a:lnTo>
                      <a:lnTo>
                        <a:pt x="2743" y="1082"/>
                      </a:lnTo>
                      <a:lnTo>
                        <a:pt x="2733" y="1046"/>
                      </a:lnTo>
                      <a:lnTo>
                        <a:pt x="2716" y="998"/>
                      </a:lnTo>
                      <a:lnTo>
                        <a:pt x="2694" y="953"/>
                      </a:lnTo>
                      <a:lnTo>
                        <a:pt x="2666" y="911"/>
                      </a:lnTo>
                      <a:lnTo>
                        <a:pt x="2635" y="873"/>
                      </a:lnTo>
                      <a:lnTo>
                        <a:pt x="2600" y="839"/>
                      </a:lnTo>
                      <a:lnTo>
                        <a:pt x="2560" y="809"/>
                      </a:lnTo>
                      <a:lnTo>
                        <a:pt x="2518" y="785"/>
                      </a:lnTo>
                      <a:lnTo>
                        <a:pt x="2473" y="765"/>
                      </a:lnTo>
                      <a:lnTo>
                        <a:pt x="2425" y="751"/>
                      </a:lnTo>
                      <a:lnTo>
                        <a:pt x="2376" y="741"/>
                      </a:lnTo>
                      <a:lnTo>
                        <a:pt x="2325" y="738"/>
                      </a:lnTo>
                      <a:lnTo>
                        <a:pt x="2234" y="738"/>
                      </a:lnTo>
                      <a:lnTo>
                        <a:pt x="2140" y="738"/>
                      </a:lnTo>
                      <a:lnTo>
                        <a:pt x="2145" y="729"/>
                      </a:lnTo>
                      <a:lnTo>
                        <a:pt x="2149" y="723"/>
                      </a:lnTo>
                      <a:lnTo>
                        <a:pt x="2152" y="716"/>
                      </a:lnTo>
                      <a:lnTo>
                        <a:pt x="2241" y="579"/>
                      </a:lnTo>
                      <a:lnTo>
                        <a:pt x="2329" y="441"/>
                      </a:lnTo>
                      <a:lnTo>
                        <a:pt x="2338" y="430"/>
                      </a:lnTo>
                      <a:lnTo>
                        <a:pt x="2347" y="423"/>
                      </a:lnTo>
                      <a:lnTo>
                        <a:pt x="2358" y="420"/>
                      </a:lnTo>
                      <a:lnTo>
                        <a:pt x="2370" y="420"/>
                      </a:lnTo>
                      <a:lnTo>
                        <a:pt x="2411" y="421"/>
                      </a:lnTo>
                      <a:lnTo>
                        <a:pt x="2454" y="420"/>
                      </a:lnTo>
                      <a:lnTo>
                        <a:pt x="2459" y="349"/>
                      </a:lnTo>
                      <a:lnTo>
                        <a:pt x="1163" y="349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 dirty="0"/>
                </a:p>
              </p:txBody>
            </p:sp>
            <p:sp>
              <p:nvSpPr>
                <p:cNvPr id="190" name="Freeform 74"/>
                <p:cNvSpPr>
                  <a:spLocks noEditPoints="1"/>
                </p:cNvSpPr>
                <p:nvPr/>
              </p:nvSpPr>
              <p:spPr bwMode="auto">
                <a:xfrm>
                  <a:off x="9507538" y="3082926"/>
                  <a:ext cx="325438" cy="358775"/>
                </a:xfrm>
                <a:custGeom>
                  <a:avLst/>
                  <a:gdLst>
                    <a:gd name="T0" fmla="*/ 1022 w 1642"/>
                    <a:gd name="T1" fmla="*/ 1424 h 1809"/>
                    <a:gd name="T2" fmla="*/ 982 w 1642"/>
                    <a:gd name="T3" fmla="*/ 1508 h 1809"/>
                    <a:gd name="T4" fmla="*/ 1022 w 1642"/>
                    <a:gd name="T5" fmla="*/ 1593 h 1809"/>
                    <a:gd name="T6" fmla="*/ 1116 w 1642"/>
                    <a:gd name="T7" fmla="*/ 1614 h 1809"/>
                    <a:gd name="T8" fmla="*/ 1188 w 1642"/>
                    <a:gd name="T9" fmla="*/ 1558 h 1809"/>
                    <a:gd name="T10" fmla="*/ 1189 w 1642"/>
                    <a:gd name="T11" fmla="*/ 1462 h 1809"/>
                    <a:gd name="T12" fmla="*/ 1116 w 1642"/>
                    <a:gd name="T13" fmla="*/ 1404 h 1809"/>
                    <a:gd name="T14" fmla="*/ 490 w 1642"/>
                    <a:gd name="T15" fmla="*/ 1411 h 1809"/>
                    <a:gd name="T16" fmla="*/ 432 w 1642"/>
                    <a:gd name="T17" fmla="*/ 1486 h 1809"/>
                    <a:gd name="T18" fmla="*/ 454 w 1642"/>
                    <a:gd name="T19" fmla="*/ 1578 h 1809"/>
                    <a:gd name="T20" fmla="*/ 539 w 1642"/>
                    <a:gd name="T21" fmla="*/ 1616 h 1809"/>
                    <a:gd name="T22" fmla="*/ 625 w 1642"/>
                    <a:gd name="T23" fmla="*/ 1577 h 1809"/>
                    <a:gd name="T24" fmla="*/ 645 w 1642"/>
                    <a:gd name="T25" fmla="*/ 1484 h 1809"/>
                    <a:gd name="T26" fmla="*/ 587 w 1642"/>
                    <a:gd name="T27" fmla="*/ 1410 h 1809"/>
                    <a:gd name="T28" fmla="*/ 1350 w 1642"/>
                    <a:gd name="T29" fmla="*/ 1256 h 1809"/>
                    <a:gd name="T30" fmla="*/ 1266 w 1642"/>
                    <a:gd name="T31" fmla="*/ 1319 h 1809"/>
                    <a:gd name="T32" fmla="*/ 1266 w 1642"/>
                    <a:gd name="T33" fmla="*/ 1426 h 1809"/>
                    <a:gd name="T34" fmla="*/ 1347 w 1642"/>
                    <a:gd name="T35" fmla="*/ 1491 h 1809"/>
                    <a:gd name="T36" fmla="*/ 1450 w 1642"/>
                    <a:gd name="T37" fmla="*/ 1469 h 1809"/>
                    <a:gd name="T38" fmla="*/ 1496 w 1642"/>
                    <a:gd name="T39" fmla="*/ 1378 h 1809"/>
                    <a:gd name="T40" fmla="*/ 1453 w 1642"/>
                    <a:gd name="T41" fmla="*/ 1281 h 1809"/>
                    <a:gd name="T42" fmla="*/ 253 w 1642"/>
                    <a:gd name="T43" fmla="*/ 1253 h 1809"/>
                    <a:gd name="T44" fmla="*/ 160 w 1642"/>
                    <a:gd name="T45" fmla="*/ 1298 h 1809"/>
                    <a:gd name="T46" fmla="*/ 138 w 1642"/>
                    <a:gd name="T47" fmla="*/ 1402 h 1809"/>
                    <a:gd name="T48" fmla="*/ 201 w 1642"/>
                    <a:gd name="T49" fmla="*/ 1482 h 1809"/>
                    <a:gd name="T50" fmla="*/ 309 w 1642"/>
                    <a:gd name="T51" fmla="*/ 1480 h 1809"/>
                    <a:gd name="T52" fmla="*/ 372 w 1642"/>
                    <a:gd name="T53" fmla="*/ 1400 h 1809"/>
                    <a:gd name="T54" fmla="*/ 348 w 1642"/>
                    <a:gd name="T55" fmla="*/ 1296 h 1809"/>
                    <a:gd name="T56" fmla="*/ 253 w 1642"/>
                    <a:gd name="T57" fmla="*/ 1253 h 1809"/>
                    <a:gd name="T58" fmla="*/ 878 w 1642"/>
                    <a:gd name="T59" fmla="*/ 1048 h 1809"/>
                    <a:gd name="T60" fmla="*/ 1357 w 1642"/>
                    <a:gd name="T61" fmla="*/ 1047 h 1809"/>
                    <a:gd name="T62" fmla="*/ 1454 w 1642"/>
                    <a:gd name="T63" fmla="*/ 1001 h 1809"/>
                    <a:gd name="T64" fmla="*/ 1489 w 1642"/>
                    <a:gd name="T65" fmla="*/ 891 h 1809"/>
                    <a:gd name="T66" fmla="*/ 1481 w 1642"/>
                    <a:gd name="T67" fmla="*/ 308 h 1809"/>
                    <a:gd name="T68" fmla="*/ 1427 w 1642"/>
                    <a:gd name="T69" fmla="*/ 242 h 1809"/>
                    <a:gd name="T70" fmla="*/ 1311 w 1642"/>
                    <a:gd name="T71" fmla="*/ 221 h 1809"/>
                    <a:gd name="T72" fmla="*/ 268 w 1642"/>
                    <a:gd name="T73" fmla="*/ 225 h 1809"/>
                    <a:gd name="T74" fmla="*/ 184 w 1642"/>
                    <a:gd name="T75" fmla="*/ 269 h 1809"/>
                    <a:gd name="T76" fmla="*/ 151 w 1642"/>
                    <a:gd name="T77" fmla="*/ 373 h 1809"/>
                    <a:gd name="T78" fmla="*/ 152 w 1642"/>
                    <a:gd name="T79" fmla="*/ 909 h 1809"/>
                    <a:gd name="T80" fmla="*/ 201 w 1642"/>
                    <a:gd name="T81" fmla="*/ 1015 h 1809"/>
                    <a:gd name="T82" fmla="*/ 304 w 1642"/>
                    <a:gd name="T83" fmla="*/ 1047 h 1809"/>
                    <a:gd name="T84" fmla="*/ 767 w 1642"/>
                    <a:gd name="T85" fmla="*/ 221 h 1809"/>
                    <a:gd name="T86" fmla="*/ 1365 w 1642"/>
                    <a:gd name="T87" fmla="*/ 2 h 1809"/>
                    <a:gd name="T88" fmla="*/ 1513 w 1642"/>
                    <a:gd name="T89" fmla="*/ 60 h 1809"/>
                    <a:gd name="T90" fmla="*/ 1612 w 1642"/>
                    <a:gd name="T91" fmla="*/ 180 h 1809"/>
                    <a:gd name="T92" fmla="*/ 1642 w 1642"/>
                    <a:gd name="T93" fmla="*/ 322 h 1809"/>
                    <a:gd name="T94" fmla="*/ 1631 w 1642"/>
                    <a:gd name="T95" fmla="*/ 1574 h 1809"/>
                    <a:gd name="T96" fmla="*/ 1551 w 1642"/>
                    <a:gd name="T97" fmla="*/ 1717 h 1809"/>
                    <a:gd name="T98" fmla="*/ 1408 w 1642"/>
                    <a:gd name="T99" fmla="*/ 1798 h 1809"/>
                    <a:gd name="T100" fmla="*/ 274 w 1642"/>
                    <a:gd name="T101" fmla="*/ 1805 h 1809"/>
                    <a:gd name="T102" fmla="*/ 117 w 1642"/>
                    <a:gd name="T103" fmla="*/ 1739 h 1809"/>
                    <a:gd name="T104" fmla="*/ 19 w 1642"/>
                    <a:gd name="T105" fmla="*/ 1601 h 1809"/>
                    <a:gd name="T106" fmla="*/ 0 w 1642"/>
                    <a:gd name="T107" fmla="*/ 325 h 1809"/>
                    <a:gd name="T108" fmla="*/ 43 w 1642"/>
                    <a:gd name="T109" fmla="*/ 157 h 1809"/>
                    <a:gd name="T110" fmla="*/ 158 w 1642"/>
                    <a:gd name="T111" fmla="*/ 42 h 1809"/>
                    <a:gd name="T112" fmla="*/ 326 w 1642"/>
                    <a:gd name="T113" fmla="*/ 0 h 1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642" h="1809">
                      <a:moveTo>
                        <a:pt x="1091" y="1401"/>
                      </a:moveTo>
                      <a:lnTo>
                        <a:pt x="1065" y="1404"/>
                      </a:lnTo>
                      <a:lnTo>
                        <a:pt x="1043" y="1412"/>
                      </a:lnTo>
                      <a:lnTo>
                        <a:pt x="1022" y="1424"/>
                      </a:lnTo>
                      <a:lnTo>
                        <a:pt x="1006" y="1440"/>
                      </a:lnTo>
                      <a:lnTo>
                        <a:pt x="993" y="1459"/>
                      </a:lnTo>
                      <a:lnTo>
                        <a:pt x="986" y="1483"/>
                      </a:lnTo>
                      <a:lnTo>
                        <a:pt x="982" y="1508"/>
                      </a:lnTo>
                      <a:lnTo>
                        <a:pt x="985" y="1533"/>
                      </a:lnTo>
                      <a:lnTo>
                        <a:pt x="992" y="1557"/>
                      </a:lnTo>
                      <a:lnTo>
                        <a:pt x="1006" y="1577"/>
                      </a:lnTo>
                      <a:lnTo>
                        <a:pt x="1022" y="1593"/>
                      </a:lnTo>
                      <a:lnTo>
                        <a:pt x="1042" y="1606"/>
                      </a:lnTo>
                      <a:lnTo>
                        <a:pt x="1065" y="1614"/>
                      </a:lnTo>
                      <a:lnTo>
                        <a:pt x="1091" y="1616"/>
                      </a:lnTo>
                      <a:lnTo>
                        <a:pt x="1116" y="1614"/>
                      </a:lnTo>
                      <a:lnTo>
                        <a:pt x="1139" y="1606"/>
                      </a:lnTo>
                      <a:lnTo>
                        <a:pt x="1159" y="1594"/>
                      </a:lnTo>
                      <a:lnTo>
                        <a:pt x="1176" y="1578"/>
                      </a:lnTo>
                      <a:lnTo>
                        <a:pt x="1188" y="1558"/>
                      </a:lnTo>
                      <a:lnTo>
                        <a:pt x="1197" y="1536"/>
                      </a:lnTo>
                      <a:lnTo>
                        <a:pt x="1199" y="1510"/>
                      </a:lnTo>
                      <a:lnTo>
                        <a:pt x="1197" y="1485"/>
                      </a:lnTo>
                      <a:lnTo>
                        <a:pt x="1189" y="1462"/>
                      </a:lnTo>
                      <a:lnTo>
                        <a:pt x="1177" y="1442"/>
                      </a:lnTo>
                      <a:lnTo>
                        <a:pt x="1160" y="1424"/>
                      </a:lnTo>
                      <a:lnTo>
                        <a:pt x="1139" y="1412"/>
                      </a:lnTo>
                      <a:lnTo>
                        <a:pt x="1116" y="1404"/>
                      </a:lnTo>
                      <a:lnTo>
                        <a:pt x="1091" y="1401"/>
                      </a:lnTo>
                      <a:close/>
                      <a:moveTo>
                        <a:pt x="538" y="1399"/>
                      </a:moveTo>
                      <a:lnTo>
                        <a:pt x="514" y="1402"/>
                      </a:lnTo>
                      <a:lnTo>
                        <a:pt x="490" y="1411"/>
                      </a:lnTo>
                      <a:lnTo>
                        <a:pt x="469" y="1425"/>
                      </a:lnTo>
                      <a:lnTo>
                        <a:pt x="453" y="1442"/>
                      </a:lnTo>
                      <a:lnTo>
                        <a:pt x="440" y="1463"/>
                      </a:lnTo>
                      <a:lnTo>
                        <a:pt x="432" y="1486"/>
                      </a:lnTo>
                      <a:lnTo>
                        <a:pt x="430" y="1510"/>
                      </a:lnTo>
                      <a:lnTo>
                        <a:pt x="433" y="1536"/>
                      </a:lnTo>
                      <a:lnTo>
                        <a:pt x="441" y="1558"/>
                      </a:lnTo>
                      <a:lnTo>
                        <a:pt x="454" y="1578"/>
                      </a:lnTo>
                      <a:lnTo>
                        <a:pt x="471" y="1594"/>
                      </a:lnTo>
                      <a:lnTo>
                        <a:pt x="490" y="1606"/>
                      </a:lnTo>
                      <a:lnTo>
                        <a:pt x="514" y="1614"/>
                      </a:lnTo>
                      <a:lnTo>
                        <a:pt x="539" y="1616"/>
                      </a:lnTo>
                      <a:lnTo>
                        <a:pt x="564" y="1614"/>
                      </a:lnTo>
                      <a:lnTo>
                        <a:pt x="588" y="1606"/>
                      </a:lnTo>
                      <a:lnTo>
                        <a:pt x="608" y="1593"/>
                      </a:lnTo>
                      <a:lnTo>
                        <a:pt x="625" y="1577"/>
                      </a:lnTo>
                      <a:lnTo>
                        <a:pt x="637" y="1557"/>
                      </a:lnTo>
                      <a:lnTo>
                        <a:pt x="645" y="1533"/>
                      </a:lnTo>
                      <a:lnTo>
                        <a:pt x="648" y="1508"/>
                      </a:lnTo>
                      <a:lnTo>
                        <a:pt x="645" y="1484"/>
                      </a:lnTo>
                      <a:lnTo>
                        <a:pt x="636" y="1461"/>
                      </a:lnTo>
                      <a:lnTo>
                        <a:pt x="624" y="1440"/>
                      </a:lnTo>
                      <a:lnTo>
                        <a:pt x="606" y="1423"/>
                      </a:lnTo>
                      <a:lnTo>
                        <a:pt x="587" y="1410"/>
                      </a:lnTo>
                      <a:lnTo>
                        <a:pt x="563" y="1402"/>
                      </a:lnTo>
                      <a:lnTo>
                        <a:pt x="538" y="1399"/>
                      </a:lnTo>
                      <a:close/>
                      <a:moveTo>
                        <a:pt x="1379" y="1253"/>
                      </a:moveTo>
                      <a:lnTo>
                        <a:pt x="1350" y="1256"/>
                      </a:lnTo>
                      <a:lnTo>
                        <a:pt x="1324" y="1265"/>
                      </a:lnTo>
                      <a:lnTo>
                        <a:pt x="1301" y="1278"/>
                      </a:lnTo>
                      <a:lnTo>
                        <a:pt x="1282" y="1297"/>
                      </a:lnTo>
                      <a:lnTo>
                        <a:pt x="1266" y="1319"/>
                      </a:lnTo>
                      <a:lnTo>
                        <a:pt x="1258" y="1344"/>
                      </a:lnTo>
                      <a:lnTo>
                        <a:pt x="1254" y="1373"/>
                      </a:lnTo>
                      <a:lnTo>
                        <a:pt x="1258" y="1401"/>
                      </a:lnTo>
                      <a:lnTo>
                        <a:pt x="1266" y="1426"/>
                      </a:lnTo>
                      <a:lnTo>
                        <a:pt x="1281" y="1448"/>
                      </a:lnTo>
                      <a:lnTo>
                        <a:pt x="1300" y="1467"/>
                      </a:lnTo>
                      <a:lnTo>
                        <a:pt x="1322" y="1483"/>
                      </a:lnTo>
                      <a:lnTo>
                        <a:pt x="1347" y="1491"/>
                      </a:lnTo>
                      <a:lnTo>
                        <a:pt x="1375" y="1495"/>
                      </a:lnTo>
                      <a:lnTo>
                        <a:pt x="1402" y="1493"/>
                      </a:lnTo>
                      <a:lnTo>
                        <a:pt x="1427" y="1484"/>
                      </a:lnTo>
                      <a:lnTo>
                        <a:pt x="1450" y="1469"/>
                      </a:lnTo>
                      <a:lnTo>
                        <a:pt x="1469" y="1451"/>
                      </a:lnTo>
                      <a:lnTo>
                        <a:pt x="1483" y="1428"/>
                      </a:lnTo>
                      <a:lnTo>
                        <a:pt x="1493" y="1404"/>
                      </a:lnTo>
                      <a:lnTo>
                        <a:pt x="1496" y="1378"/>
                      </a:lnTo>
                      <a:lnTo>
                        <a:pt x="1494" y="1349"/>
                      </a:lnTo>
                      <a:lnTo>
                        <a:pt x="1485" y="1323"/>
                      </a:lnTo>
                      <a:lnTo>
                        <a:pt x="1472" y="1300"/>
                      </a:lnTo>
                      <a:lnTo>
                        <a:pt x="1453" y="1281"/>
                      </a:lnTo>
                      <a:lnTo>
                        <a:pt x="1432" y="1266"/>
                      </a:lnTo>
                      <a:lnTo>
                        <a:pt x="1407" y="1257"/>
                      </a:lnTo>
                      <a:lnTo>
                        <a:pt x="1379" y="1253"/>
                      </a:lnTo>
                      <a:close/>
                      <a:moveTo>
                        <a:pt x="253" y="1253"/>
                      </a:moveTo>
                      <a:lnTo>
                        <a:pt x="225" y="1256"/>
                      </a:lnTo>
                      <a:lnTo>
                        <a:pt x="200" y="1265"/>
                      </a:lnTo>
                      <a:lnTo>
                        <a:pt x="178" y="1279"/>
                      </a:lnTo>
                      <a:lnTo>
                        <a:pt x="160" y="1298"/>
                      </a:lnTo>
                      <a:lnTo>
                        <a:pt x="146" y="1320"/>
                      </a:lnTo>
                      <a:lnTo>
                        <a:pt x="138" y="1346"/>
                      </a:lnTo>
                      <a:lnTo>
                        <a:pt x="134" y="1373"/>
                      </a:lnTo>
                      <a:lnTo>
                        <a:pt x="138" y="1402"/>
                      </a:lnTo>
                      <a:lnTo>
                        <a:pt x="147" y="1427"/>
                      </a:lnTo>
                      <a:lnTo>
                        <a:pt x="160" y="1449"/>
                      </a:lnTo>
                      <a:lnTo>
                        <a:pt x="179" y="1467"/>
                      </a:lnTo>
                      <a:lnTo>
                        <a:pt x="201" y="1482"/>
                      </a:lnTo>
                      <a:lnTo>
                        <a:pt x="226" y="1490"/>
                      </a:lnTo>
                      <a:lnTo>
                        <a:pt x="255" y="1493"/>
                      </a:lnTo>
                      <a:lnTo>
                        <a:pt x="284" y="1489"/>
                      </a:lnTo>
                      <a:lnTo>
                        <a:pt x="309" y="1480"/>
                      </a:lnTo>
                      <a:lnTo>
                        <a:pt x="331" y="1466"/>
                      </a:lnTo>
                      <a:lnTo>
                        <a:pt x="350" y="1447"/>
                      </a:lnTo>
                      <a:lnTo>
                        <a:pt x="363" y="1425"/>
                      </a:lnTo>
                      <a:lnTo>
                        <a:pt x="372" y="1400"/>
                      </a:lnTo>
                      <a:lnTo>
                        <a:pt x="375" y="1371"/>
                      </a:lnTo>
                      <a:lnTo>
                        <a:pt x="372" y="1343"/>
                      </a:lnTo>
                      <a:lnTo>
                        <a:pt x="362" y="1318"/>
                      </a:lnTo>
                      <a:lnTo>
                        <a:pt x="348" y="1296"/>
                      </a:lnTo>
                      <a:lnTo>
                        <a:pt x="329" y="1278"/>
                      </a:lnTo>
                      <a:lnTo>
                        <a:pt x="307" y="1265"/>
                      </a:lnTo>
                      <a:lnTo>
                        <a:pt x="280" y="1256"/>
                      </a:lnTo>
                      <a:lnTo>
                        <a:pt x="253" y="1253"/>
                      </a:lnTo>
                      <a:close/>
                      <a:moveTo>
                        <a:pt x="896" y="220"/>
                      </a:moveTo>
                      <a:lnTo>
                        <a:pt x="887" y="221"/>
                      </a:lnTo>
                      <a:lnTo>
                        <a:pt x="878" y="222"/>
                      </a:lnTo>
                      <a:lnTo>
                        <a:pt x="878" y="1048"/>
                      </a:lnTo>
                      <a:lnTo>
                        <a:pt x="891" y="1049"/>
                      </a:lnTo>
                      <a:lnTo>
                        <a:pt x="903" y="1049"/>
                      </a:lnTo>
                      <a:lnTo>
                        <a:pt x="1324" y="1049"/>
                      </a:lnTo>
                      <a:lnTo>
                        <a:pt x="1357" y="1047"/>
                      </a:lnTo>
                      <a:lnTo>
                        <a:pt x="1387" y="1042"/>
                      </a:lnTo>
                      <a:lnTo>
                        <a:pt x="1413" y="1032"/>
                      </a:lnTo>
                      <a:lnTo>
                        <a:pt x="1436" y="1018"/>
                      </a:lnTo>
                      <a:lnTo>
                        <a:pt x="1454" y="1001"/>
                      </a:lnTo>
                      <a:lnTo>
                        <a:pt x="1469" y="980"/>
                      </a:lnTo>
                      <a:lnTo>
                        <a:pt x="1480" y="954"/>
                      </a:lnTo>
                      <a:lnTo>
                        <a:pt x="1486" y="925"/>
                      </a:lnTo>
                      <a:lnTo>
                        <a:pt x="1489" y="891"/>
                      </a:lnTo>
                      <a:lnTo>
                        <a:pt x="1492" y="626"/>
                      </a:lnTo>
                      <a:lnTo>
                        <a:pt x="1489" y="361"/>
                      </a:lnTo>
                      <a:lnTo>
                        <a:pt x="1486" y="332"/>
                      </a:lnTo>
                      <a:lnTo>
                        <a:pt x="1481" y="308"/>
                      </a:lnTo>
                      <a:lnTo>
                        <a:pt x="1473" y="287"/>
                      </a:lnTo>
                      <a:lnTo>
                        <a:pt x="1461" y="269"/>
                      </a:lnTo>
                      <a:lnTo>
                        <a:pt x="1446" y="253"/>
                      </a:lnTo>
                      <a:lnTo>
                        <a:pt x="1427" y="242"/>
                      </a:lnTo>
                      <a:lnTo>
                        <a:pt x="1405" y="233"/>
                      </a:lnTo>
                      <a:lnTo>
                        <a:pt x="1379" y="227"/>
                      </a:lnTo>
                      <a:lnTo>
                        <a:pt x="1345" y="222"/>
                      </a:lnTo>
                      <a:lnTo>
                        <a:pt x="1311" y="221"/>
                      </a:lnTo>
                      <a:lnTo>
                        <a:pt x="896" y="220"/>
                      </a:lnTo>
                      <a:close/>
                      <a:moveTo>
                        <a:pt x="531" y="220"/>
                      </a:moveTo>
                      <a:lnTo>
                        <a:pt x="298" y="221"/>
                      </a:lnTo>
                      <a:lnTo>
                        <a:pt x="268" y="225"/>
                      </a:lnTo>
                      <a:lnTo>
                        <a:pt x="242" y="230"/>
                      </a:lnTo>
                      <a:lnTo>
                        <a:pt x="220" y="239"/>
                      </a:lnTo>
                      <a:lnTo>
                        <a:pt x="200" y="252"/>
                      </a:lnTo>
                      <a:lnTo>
                        <a:pt x="184" y="269"/>
                      </a:lnTo>
                      <a:lnTo>
                        <a:pt x="172" y="289"/>
                      </a:lnTo>
                      <a:lnTo>
                        <a:pt x="162" y="312"/>
                      </a:lnTo>
                      <a:lnTo>
                        <a:pt x="155" y="338"/>
                      </a:lnTo>
                      <a:lnTo>
                        <a:pt x="151" y="373"/>
                      </a:lnTo>
                      <a:lnTo>
                        <a:pt x="149" y="407"/>
                      </a:lnTo>
                      <a:lnTo>
                        <a:pt x="148" y="637"/>
                      </a:lnTo>
                      <a:lnTo>
                        <a:pt x="149" y="867"/>
                      </a:lnTo>
                      <a:lnTo>
                        <a:pt x="152" y="909"/>
                      </a:lnTo>
                      <a:lnTo>
                        <a:pt x="162" y="951"/>
                      </a:lnTo>
                      <a:lnTo>
                        <a:pt x="171" y="976"/>
                      </a:lnTo>
                      <a:lnTo>
                        <a:pt x="184" y="997"/>
                      </a:lnTo>
                      <a:lnTo>
                        <a:pt x="201" y="1015"/>
                      </a:lnTo>
                      <a:lnTo>
                        <a:pt x="221" y="1028"/>
                      </a:lnTo>
                      <a:lnTo>
                        <a:pt x="244" y="1038"/>
                      </a:lnTo>
                      <a:lnTo>
                        <a:pt x="270" y="1044"/>
                      </a:lnTo>
                      <a:lnTo>
                        <a:pt x="304" y="1047"/>
                      </a:lnTo>
                      <a:lnTo>
                        <a:pt x="336" y="1048"/>
                      </a:lnTo>
                      <a:lnTo>
                        <a:pt x="733" y="1049"/>
                      </a:lnTo>
                      <a:lnTo>
                        <a:pt x="767" y="1049"/>
                      </a:lnTo>
                      <a:lnTo>
                        <a:pt x="767" y="221"/>
                      </a:lnTo>
                      <a:lnTo>
                        <a:pt x="531" y="220"/>
                      </a:lnTo>
                      <a:close/>
                      <a:moveTo>
                        <a:pt x="326" y="0"/>
                      </a:moveTo>
                      <a:lnTo>
                        <a:pt x="1323" y="0"/>
                      </a:lnTo>
                      <a:lnTo>
                        <a:pt x="1365" y="2"/>
                      </a:lnTo>
                      <a:lnTo>
                        <a:pt x="1405" y="10"/>
                      </a:lnTo>
                      <a:lnTo>
                        <a:pt x="1443" y="22"/>
                      </a:lnTo>
                      <a:lnTo>
                        <a:pt x="1480" y="39"/>
                      </a:lnTo>
                      <a:lnTo>
                        <a:pt x="1513" y="60"/>
                      </a:lnTo>
                      <a:lnTo>
                        <a:pt x="1543" y="84"/>
                      </a:lnTo>
                      <a:lnTo>
                        <a:pt x="1569" y="113"/>
                      </a:lnTo>
                      <a:lnTo>
                        <a:pt x="1593" y="145"/>
                      </a:lnTo>
                      <a:lnTo>
                        <a:pt x="1612" y="180"/>
                      </a:lnTo>
                      <a:lnTo>
                        <a:pt x="1627" y="218"/>
                      </a:lnTo>
                      <a:lnTo>
                        <a:pt x="1638" y="259"/>
                      </a:lnTo>
                      <a:lnTo>
                        <a:pt x="1641" y="290"/>
                      </a:lnTo>
                      <a:lnTo>
                        <a:pt x="1642" y="322"/>
                      </a:lnTo>
                      <a:lnTo>
                        <a:pt x="1642" y="903"/>
                      </a:lnTo>
                      <a:lnTo>
                        <a:pt x="1642" y="1485"/>
                      </a:lnTo>
                      <a:lnTo>
                        <a:pt x="1639" y="1531"/>
                      </a:lnTo>
                      <a:lnTo>
                        <a:pt x="1631" y="1574"/>
                      </a:lnTo>
                      <a:lnTo>
                        <a:pt x="1618" y="1615"/>
                      </a:lnTo>
                      <a:lnTo>
                        <a:pt x="1600" y="1653"/>
                      </a:lnTo>
                      <a:lnTo>
                        <a:pt x="1577" y="1687"/>
                      </a:lnTo>
                      <a:lnTo>
                        <a:pt x="1551" y="1717"/>
                      </a:lnTo>
                      <a:lnTo>
                        <a:pt x="1520" y="1745"/>
                      </a:lnTo>
                      <a:lnTo>
                        <a:pt x="1485" y="1767"/>
                      </a:lnTo>
                      <a:lnTo>
                        <a:pt x="1448" y="1784"/>
                      </a:lnTo>
                      <a:lnTo>
                        <a:pt x="1408" y="1798"/>
                      </a:lnTo>
                      <a:lnTo>
                        <a:pt x="1365" y="1807"/>
                      </a:lnTo>
                      <a:lnTo>
                        <a:pt x="1318" y="1809"/>
                      </a:lnTo>
                      <a:lnTo>
                        <a:pt x="319" y="1809"/>
                      </a:lnTo>
                      <a:lnTo>
                        <a:pt x="274" y="1805"/>
                      </a:lnTo>
                      <a:lnTo>
                        <a:pt x="231" y="1797"/>
                      </a:lnTo>
                      <a:lnTo>
                        <a:pt x="190" y="1782"/>
                      </a:lnTo>
                      <a:lnTo>
                        <a:pt x="151" y="1763"/>
                      </a:lnTo>
                      <a:lnTo>
                        <a:pt x="117" y="1739"/>
                      </a:lnTo>
                      <a:lnTo>
                        <a:pt x="86" y="1710"/>
                      </a:lnTo>
                      <a:lnTo>
                        <a:pt x="59" y="1677"/>
                      </a:lnTo>
                      <a:lnTo>
                        <a:pt x="36" y="1641"/>
                      </a:lnTo>
                      <a:lnTo>
                        <a:pt x="19" y="1601"/>
                      </a:lnTo>
                      <a:lnTo>
                        <a:pt x="6" y="1557"/>
                      </a:lnTo>
                      <a:lnTo>
                        <a:pt x="2" y="1521"/>
                      </a:lnTo>
                      <a:lnTo>
                        <a:pt x="0" y="1486"/>
                      </a:lnTo>
                      <a:lnTo>
                        <a:pt x="0" y="325"/>
                      </a:lnTo>
                      <a:lnTo>
                        <a:pt x="2" y="279"/>
                      </a:lnTo>
                      <a:lnTo>
                        <a:pt x="11" y="236"/>
                      </a:lnTo>
                      <a:lnTo>
                        <a:pt x="24" y="195"/>
                      </a:lnTo>
                      <a:lnTo>
                        <a:pt x="43" y="157"/>
                      </a:lnTo>
                      <a:lnTo>
                        <a:pt x="65" y="123"/>
                      </a:lnTo>
                      <a:lnTo>
                        <a:pt x="91" y="92"/>
                      </a:lnTo>
                      <a:lnTo>
                        <a:pt x="122" y="65"/>
                      </a:lnTo>
                      <a:lnTo>
                        <a:pt x="158" y="42"/>
                      </a:lnTo>
                      <a:lnTo>
                        <a:pt x="195" y="25"/>
                      </a:lnTo>
                      <a:lnTo>
                        <a:pt x="236" y="11"/>
                      </a:lnTo>
                      <a:lnTo>
                        <a:pt x="279" y="4"/>
                      </a:lnTo>
                      <a:lnTo>
                        <a:pt x="32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sp>
            <p:nvSpPr>
              <p:cNvPr id="184" name="train"/>
              <p:cNvSpPr/>
              <p:nvPr/>
            </p:nvSpPr>
            <p:spPr>
              <a:xfrm>
                <a:off x="7291517" y="5315496"/>
                <a:ext cx="414739" cy="221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5" name="Straight Connector 184"/>
              <p:cNvCxnSpPr>
                <a:cxnSpLocks/>
                <a:endCxn id="189" idx="60"/>
              </p:cNvCxnSpPr>
              <p:nvPr/>
            </p:nvCxnSpPr>
            <p:spPr>
              <a:xfrm>
                <a:off x="7436698" y="3306387"/>
                <a:ext cx="10980" cy="1470759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/>
            <p:cNvGrpSpPr/>
            <p:nvPr/>
          </p:nvGrpSpPr>
          <p:grpSpPr>
            <a:xfrm>
              <a:off x="6536825" y="3452813"/>
              <a:ext cx="1080553" cy="3061936"/>
              <a:chOff x="6536825" y="3452813"/>
              <a:chExt cx="1080553" cy="3061936"/>
            </a:xfrm>
          </p:grpSpPr>
          <p:cxnSp>
            <p:nvCxnSpPr>
              <p:cNvPr id="174" name="Straight Connector 173"/>
              <p:cNvCxnSpPr>
                <a:cxnSpLocks/>
              </p:cNvCxnSpPr>
              <p:nvPr/>
            </p:nvCxnSpPr>
            <p:spPr>
              <a:xfrm flipH="1">
                <a:off x="7086958" y="3452813"/>
                <a:ext cx="213422" cy="2232411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22"/>
              <p:cNvGrpSpPr>
                <a:grpSpLocks noChangeAspect="1"/>
              </p:cNvGrpSpPr>
              <p:nvPr/>
            </p:nvGrpSpPr>
            <p:grpSpPr bwMode="auto">
              <a:xfrm>
                <a:off x="6806579" y="5716093"/>
                <a:ext cx="570751" cy="570751"/>
                <a:chOff x="4717" y="3636"/>
                <a:chExt cx="454" cy="454"/>
              </a:xfrm>
              <a:solidFill>
                <a:srgbClr val="84BA1F"/>
              </a:solidFill>
            </p:grpSpPr>
            <p:sp>
              <p:nvSpPr>
                <p:cNvPr id="177" name="Freeform 124"/>
                <p:cNvSpPr>
                  <a:spLocks/>
                </p:cNvSpPr>
                <p:nvPr/>
              </p:nvSpPr>
              <p:spPr bwMode="auto">
                <a:xfrm>
                  <a:off x="5023" y="3956"/>
                  <a:ext cx="9" cy="10"/>
                </a:xfrm>
                <a:custGeom>
                  <a:avLst/>
                  <a:gdLst>
                    <a:gd name="T0" fmla="*/ 38 w 78"/>
                    <a:gd name="T1" fmla="*/ 0 h 77"/>
                    <a:gd name="T2" fmla="*/ 53 w 78"/>
                    <a:gd name="T3" fmla="*/ 3 h 77"/>
                    <a:gd name="T4" fmla="*/ 67 w 78"/>
                    <a:gd name="T5" fmla="*/ 12 h 77"/>
                    <a:gd name="T6" fmla="*/ 75 w 78"/>
                    <a:gd name="T7" fmla="*/ 24 h 77"/>
                    <a:gd name="T8" fmla="*/ 78 w 78"/>
                    <a:gd name="T9" fmla="*/ 40 h 77"/>
                    <a:gd name="T10" fmla="*/ 74 w 78"/>
                    <a:gd name="T11" fmla="*/ 54 h 77"/>
                    <a:gd name="T12" fmla="*/ 67 w 78"/>
                    <a:gd name="T13" fmla="*/ 66 h 77"/>
                    <a:gd name="T14" fmla="*/ 56 w 78"/>
                    <a:gd name="T15" fmla="*/ 74 h 77"/>
                    <a:gd name="T16" fmla="*/ 40 w 78"/>
                    <a:gd name="T17" fmla="*/ 77 h 77"/>
                    <a:gd name="T18" fmla="*/ 25 w 78"/>
                    <a:gd name="T19" fmla="*/ 75 h 77"/>
                    <a:gd name="T20" fmla="*/ 12 w 78"/>
                    <a:gd name="T21" fmla="*/ 68 h 77"/>
                    <a:gd name="T22" fmla="*/ 4 w 78"/>
                    <a:gd name="T23" fmla="*/ 55 h 77"/>
                    <a:gd name="T24" fmla="*/ 0 w 78"/>
                    <a:gd name="T25" fmla="*/ 40 h 77"/>
                    <a:gd name="T26" fmla="*/ 2 w 78"/>
                    <a:gd name="T27" fmla="*/ 24 h 77"/>
                    <a:gd name="T28" fmla="*/ 10 w 78"/>
                    <a:gd name="T29" fmla="*/ 11 h 77"/>
                    <a:gd name="T30" fmla="*/ 22 w 78"/>
                    <a:gd name="T31" fmla="*/ 2 h 77"/>
                    <a:gd name="T32" fmla="*/ 38 w 78"/>
                    <a:gd name="T33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77">
                      <a:moveTo>
                        <a:pt x="38" y="0"/>
                      </a:moveTo>
                      <a:lnTo>
                        <a:pt x="53" y="3"/>
                      </a:lnTo>
                      <a:lnTo>
                        <a:pt x="67" y="12"/>
                      </a:lnTo>
                      <a:lnTo>
                        <a:pt x="75" y="24"/>
                      </a:lnTo>
                      <a:lnTo>
                        <a:pt x="78" y="40"/>
                      </a:lnTo>
                      <a:lnTo>
                        <a:pt x="74" y="54"/>
                      </a:lnTo>
                      <a:lnTo>
                        <a:pt x="67" y="66"/>
                      </a:lnTo>
                      <a:lnTo>
                        <a:pt x="56" y="74"/>
                      </a:lnTo>
                      <a:lnTo>
                        <a:pt x="40" y="77"/>
                      </a:lnTo>
                      <a:lnTo>
                        <a:pt x="25" y="75"/>
                      </a:lnTo>
                      <a:lnTo>
                        <a:pt x="12" y="68"/>
                      </a:lnTo>
                      <a:lnTo>
                        <a:pt x="4" y="55"/>
                      </a:lnTo>
                      <a:lnTo>
                        <a:pt x="0" y="40"/>
                      </a:lnTo>
                      <a:lnTo>
                        <a:pt x="2" y="24"/>
                      </a:lnTo>
                      <a:lnTo>
                        <a:pt x="10" y="11"/>
                      </a:lnTo>
                      <a:lnTo>
                        <a:pt x="22" y="2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4854" y="3955"/>
                  <a:ext cx="10" cy="10"/>
                </a:xfrm>
                <a:custGeom>
                  <a:avLst/>
                  <a:gdLst>
                    <a:gd name="T0" fmla="*/ 41 w 80"/>
                    <a:gd name="T1" fmla="*/ 0 h 79"/>
                    <a:gd name="T2" fmla="*/ 55 w 80"/>
                    <a:gd name="T3" fmla="*/ 3 h 79"/>
                    <a:gd name="T4" fmla="*/ 68 w 80"/>
                    <a:gd name="T5" fmla="*/ 12 h 79"/>
                    <a:gd name="T6" fmla="*/ 76 w 80"/>
                    <a:gd name="T7" fmla="*/ 26 h 79"/>
                    <a:gd name="T8" fmla="*/ 80 w 80"/>
                    <a:gd name="T9" fmla="*/ 40 h 79"/>
                    <a:gd name="T10" fmla="*/ 76 w 80"/>
                    <a:gd name="T11" fmla="*/ 55 h 79"/>
                    <a:gd name="T12" fmla="*/ 67 w 80"/>
                    <a:gd name="T13" fmla="*/ 68 h 79"/>
                    <a:gd name="T14" fmla="*/ 54 w 80"/>
                    <a:gd name="T15" fmla="*/ 75 h 79"/>
                    <a:gd name="T16" fmla="*/ 39 w 80"/>
                    <a:gd name="T17" fmla="*/ 79 h 79"/>
                    <a:gd name="T18" fmla="*/ 24 w 80"/>
                    <a:gd name="T19" fmla="*/ 75 h 79"/>
                    <a:gd name="T20" fmla="*/ 12 w 80"/>
                    <a:gd name="T21" fmla="*/ 66 h 79"/>
                    <a:gd name="T22" fmla="*/ 3 w 80"/>
                    <a:gd name="T23" fmla="*/ 53 h 79"/>
                    <a:gd name="T24" fmla="*/ 0 w 80"/>
                    <a:gd name="T25" fmla="*/ 39 h 79"/>
                    <a:gd name="T26" fmla="*/ 3 w 80"/>
                    <a:gd name="T27" fmla="*/ 24 h 79"/>
                    <a:gd name="T28" fmla="*/ 13 w 80"/>
                    <a:gd name="T29" fmla="*/ 12 h 79"/>
                    <a:gd name="T30" fmla="*/ 25 w 80"/>
                    <a:gd name="T31" fmla="*/ 3 h 79"/>
                    <a:gd name="T32" fmla="*/ 41 w 80"/>
                    <a:gd name="T33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0" h="79">
                      <a:moveTo>
                        <a:pt x="41" y="0"/>
                      </a:moveTo>
                      <a:lnTo>
                        <a:pt x="55" y="3"/>
                      </a:lnTo>
                      <a:lnTo>
                        <a:pt x="68" y="12"/>
                      </a:lnTo>
                      <a:lnTo>
                        <a:pt x="76" y="26"/>
                      </a:lnTo>
                      <a:lnTo>
                        <a:pt x="80" y="40"/>
                      </a:lnTo>
                      <a:lnTo>
                        <a:pt x="76" y="55"/>
                      </a:lnTo>
                      <a:lnTo>
                        <a:pt x="67" y="68"/>
                      </a:lnTo>
                      <a:lnTo>
                        <a:pt x="54" y="75"/>
                      </a:lnTo>
                      <a:lnTo>
                        <a:pt x="39" y="79"/>
                      </a:lnTo>
                      <a:lnTo>
                        <a:pt x="24" y="75"/>
                      </a:lnTo>
                      <a:lnTo>
                        <a:pt x="12" y="66"/>
                      </a:lnTo>
                      <a:lnTo>
                        <a:pt x="3" y="53"/>
                      </a:lnTo>
                      <a:lnTo>
                        <a:pt x="0" y="39"/>
                      </a:lnTo>
                      <a:lnTo>
                        <a:pt x="3" y="24"/>
                      </a:lnTo>
                      <a:lnTo>
                        <a:pt x="13" y="12"/>
                      </a:lnTo>
                      <a:lnTo>
                        <a:pt x="25" y="3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4830" y="3931"/>
                  <a:ext cx="59" cy="59"/>
                </a:xfrm>
                <a:custGeom>
                  <a:avLst/>
                  <a:gdLst>
                    <a:gd name="T0" fmla="*/ 212 w 474"/>
                    <a:gd name="T1" fmla="*/ 122 h 476"/>
                    <a:gd name="T2" fmla="*/ 165 w 474"/>
                    <a:gd name="T3" fmla="*/ 144 h 476"/>
                    <a:gd name="T4" fmla="*/ 132 w 474"/>
                    <a:gd name="T5" fmla="*/ 184 h 476"/>
                    <a:gd name="T6" fmla="*/ 119 w 474"/>
                    <a:gd name="T7" fmla="*/ 236 h 476"/>
                    <a:gd name="T8" fmla="*/ 132 w 474"/>
                    <a:gd name="T9" fmla="*/ 287 h 476"/>
                    <a:gd name="T10" fmla="*/ 164 w 474"/>
                    <a:gd name="T11" fmla="*/ 327 h 476"/>
                    <a:gd name="T12" fmla="*/ 210 w 474"/>
                    <a:gd name="T13" fmla="*/ 350 h 476"/>
                    <a:gd name="T14" fmla="*/ 264 w 474"/>
                    <a:gd name="T15" fmla="*/ 350 h 476"/>
                    <a:gd name="T16" fmla="*/ 311 w 474"/>
                    <a:gd name="T17" fmla="*/ 328 h 476"/>
                    <a:gd name="T18" fmla="*/ 343 w 474"/>
                    <a:gd name="T19" fmla="*/ 289 h 476"/>
                    <a:gd name="T20" fmla="*/ 356 w 474"/>
                    <a:gd name="T21" fmla="*/ 237 h 476"/>
                    <a:gd name="T22" fmla="*/ 345 w 474"/>
                    <a:gd name="T23" fmla="*/ 186 h 476"/>
                    <a:gd name="T24" fmla="*/ 313 w 474"/>
                    <a:gd name="T25" fmla="*/ 145 h 476"/>
                    <a:gd name="T26" fmla="*/ 266 w 474"/>
                    <a:gd name="T27" fmla="*/ 122 h 476"/>
                    <a:gd name="T28" fmla="*/ 234 w 474"/>
                    <a:gd name="T29" fmla="*/ 0 h 476"/>
                    <a:gd name="T30" fmla="*/ 310 w 474"/>
                    <a:gd name="T31" fmla="*/ 13 h 476"/>
                    <a:gd name="T32" fmla="*/ 375 w 474"/>
                    <a:gd name="T33" fmla="*/ 47 h 476"/>
                    <a:gd name="T34" fmla="*/ 427 w 474"/>
                    <a:gd name="T35" fmla="*/ 98 h 476"/>
                    <a:gd name="T36" fmla="*/ 461 w 474"/>
                    <a:gd name="T37" fmla="*/ 163 h 476"/>
                    <a:gd name="T38" fmla="*/ 474 w 474"/>
                    <a:gd name="T39" fmla="*/ 237 h 476"/>
                    <a:gd name="T40" fmla="*/ 462 w 474"/>
                    <a:gd name="T41" fmla="*/ 312 h 476"/>
                    <a:gd name="T42" fmla="*/ 428 w 474"/>
                    <a:gd name="T43" fmla="*/ 377 h 476"/>
                    <a:gd name="T44" fmla="*/ 377 w 474"/>
                    <a:gd name="T45" fmla="*/ 429 h 476"/>
                    <a:gd name="T46" fmla="*/ 313 w 474"/>
                    <a:gd name="T47" fmla="*/ 464 h 476"/>
                    <a:gd name="T48" fmla="*/ 238 w 474"/>
                    <a:gd name="T49" fmla="*/ 476 h 476"/>
                    <a:gd name="T50" fmla="*/ 163 w 474"/>
                    <a:gd name="T51" fmla="*/ 465 h 476"/>
                    <a:gd name="T52" fmla="*/ 97 w 474"/>
                    <a:gd name="T53" fmla="*/ 432 h 476"/>
                    <a:gd name="T54" fmla="*/ 45 w 474"/>
                    <a:gd name="T55" fmla="*/ 381 h 476"/>
                    <a:gd name="T56" fmla="*/ 12 w 474"/>
                    <a:gd name="T57" fmla="*/ 315 h 476"/>
                    <a:gd name="T58" fmla="*/ 0 w 474"/>
                    <a:gd name="T59" fmla="*/ 240 h 476"/>
                    <a:gd name="T60" fmla="*/ 11 w 474"/>
                    <a:gd name="T61" fmla="*/ 165 h 476"/>
                    <a:gd name="T62" fmla="*/ 44 w 474"/>
                    <a:gd name="T63" fmla="*/ 100 h 476"/>
                    <a:gd name="T64" fmla="*/ 95 w 474"/>
                    <a:gd name="T65" fmla="*/ 48 h 476"/>
                    <a:gd name="T66" fmla="*/ 159 w 474"/>
                    <a:gd name="T67" fmla="*/ 14 h 476"/>
                    <a:gd name="T68" fmla="*/ 234 w 474"/>
                    <a:gd name="T69" fmla="*/ 0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4" h="476">
                      <a:moveTo>
                        <a:pt x="240" y="119"/>
                      </a:moveTo>
                      <a:lnTo>
                        <a:pt x="212" y="122"/>
                      </a:lnTo>
                      <a:lnTo>
                        <a:pt x="187" y="130"/>
                      </a:lnTo>
                      <a:lnTo>
                        <a:pt x="165" y="144"/>
                      </a:lnTo>
                      <a:lnTo>
                        <a:pt x="146" y="162"/>
                      </a:lnTo>
                      <a:lnTo>
                        <a:pt x="132" y="184"/>
                      </a:lnTo>
                      <a:lnTo>
                        <a:pt x="123" y="208"/>
                      </a:lnTo>
                      <a:lnTo>
                        <a:pt x="119" y="236"/>
                      </a:lnTo>
                      <a:lnTo>
                        <a:pt x="123" y="262"/>
                      </a:lnTo>
                      <a:lnTo>
                        <a:pt x="132" y="287"/>
                      </a:lnTo>
                      <a:lnTo>
                        <a:pt x="146" y="309"/>
                      </a:lnTo>
                      <a:lnTo>
                        <a:pt x="164" y="327"/>
                      </a:lnTo>
                      <a:lnTo>
                        <a:pt x="186" y="340"/>
                      </a:lnTo>
                      <a:lnTo>
                        <a:pt x="210" y="350"/>
                      </a:lnTo>
                      <a:lnTo>
                        <a:pt x="237" y="352"/>
                      </a:lnTo>
                      <a:lnTo>
                        <a:pt x="264" y="350"/>
                      </a:lnTo>
                      <a:lnTo>
                        <a:pt x="289" y="341"/>
                      </a:lnTo>
                      <a:lnTo>
                        <a:pt x="311" y="328"/>
                      </a:lnTo>
                      <a:lnTo>
                        <a:pt x="328" y="310"/>
                      </a:lnTo>
                      <a:lnTo>
                        <a:pt x="343" y="289"/>
                      </a:lnTo>
                      <a:lnTo>
                        <a:pt x="352" y="264"/>
                      </a:lnTo>
                      <a:lnTo>
                        <a:pt x="356" y="237"/>
                      </a:lnTo>
                      <a:lnTo>
                        <a:pt x="353" y="210"/>
                      </a:lnTo>
                      <a:lnTo>
                        <a:pt x="345" y="186"/>
                      </a:lnTo>
                      <a:lnTo>
                        <a:pt x="331" y="164"/>
                      </a:lnTo>
                      <a:lnTo>
                        <a:pt x="313" y="145"/>
                      </a:lnTo>
                      <a:lnTo>
                        <a:pt x="292" y="132"/>
                      </a:lnTo>
                      <a:lnTo>
                        <a:pt x="266" y="122"/>
                      </a:lnTo>
                      <a:lnTo>
                        <a:pt x="240" y="119"/>
                      </a:lnTo>
                      <a:close/>
                      <a:moveTo>
                        <a:pt x="234" y="0"/>
                      </a:moveTo>
                      <a:lnTo>
                        <a:pt x="272" y="4"/>
                      </a:lnTo>
                      <a:lnTo>
                        <a:pt x="310" y="13"/>
                      </a:lnTo>
                      <a:lnTo>
                        <a:pt x="344" y="27"/>
                      </a:lnTo>
                      <a:lnTo>
                        <a:pt x="375" y="47"/>
                      </a:lnTo>
                      <a:lnTo>
                        <a:pt x="402" y="70"/>
                      </a:lnTo>
                      <a:lnTo>
                        <a:pt x="427" y="98"/>
                      </a:lnTo>
                      <a:lnTo>
                        <a:pt x="447" y="129"/>
                      </a:lnTo>
                      <a:lnTo>
                        <a:pt x="461" y="163"/>
                      </a:lnTo>
                      <a:lnTo>
                        <a:pt x="471" y="199"/>
                      </a:lnTo>
                      <a:lnTo>
                        <a:pt x="474" y="237"/>
                      </a:lnTo>
                      <a:lnTo>
                        <a:pt x="471" y="276"/>
                      </a:lnTo>
                      <a:lnTo>
                        <a:pt x="462" y="312"/>
                      </a:lnTo>
                      <a:lnTo>
                        <a:pt x="448" y="346"/>
                      </a:lnTo>
                      <a:lnTo>
                        <a:pt x="428" y="377"/>
                      </a:lnTo>
                      <a:lnTo>
                        <a:pt x="405" y="406"/>
                      </a:lnTo>
                      <a:lnTo>
                        <a:pt x="377" y="429"/>
                      </a:lnTo>
                      <a:lnTo>
                        <a:pt x="346" y="449"/>
                      </a:lnTo>
                      <a:lnTo>
                        <a:pt x="313" y="464"/>
                      </a:lnTo>
                      <a:lnTo>
                        <a:pt x="276" y="472"/>
                      </a:lnTo>
                      <a:lnTo>
                        <a:pt x="238" y="476"/>
                      </a:lnTo>
                      <a:lnTo>
                        <a:pt x="199" y="474"/>
                      </a:lnTo>
                      <a:lnTo>
                        <a:pt x="163" y="465"/>
                      </a:lnTo>
                      <a:lnTo>
                        <a:pt x="128" y="450"/>
                      </a:lnTo>
                      <a:lnTo>
                        <a:pt x="97" y="432"/>
                      </a:lnTo>
                      <a:lnTo>
                        <a:pt x="70" y="408"/>
                      </a:lnTo>
                      <a:lnTo>
                        <a:pt x="45" y="381"/>
                      </a:lnTo>
                      <a:lnTo>
                        <a:pt x="27" y="350"/>
                      </a:lnTo>
                      <a:lnTo>
                        <a:pt x="12" y="315"/>
                      </a:lnTo>
                      <a:lnTo>
                        <a:pt x="2" y="279"/>
                      </a:lnTo>
                      <a:lnTo>
                        <a:pt x="0" y="240"/>
                      </a:lnTo>
                      <a:lnTo>
                        <a:pt x="2" y="202"/>
                      </a:lnTo>
                      <a:lnTo>
                        <a:pt x="11" y="165"/>
                      </a:lnTo>
                      <a:lnTo>
                        <a:pt x="25" y="131"/>
                      </a:lnTo>
                      <a:lnTo>
                        <a:pt x="44" y="100"/>
                      </a:lnTo>
                      <a:lnTo>
                        <a:pt x="67" y="71"/>
                      </a:lnTo>
                      <a:lnTo>
                        <a:pt x="95" y="48"/>
                      </a:lnTo>
                      <a:lnTo>
                        <a:pt x="126" y="28"/>
                      </a:lnTo>
                      <a:lnTo>
                        <a:pt x="159" y="14"/>
                      </a:lnTo>
                      <a:lnTo>
                        <a:pt x="196" y="4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80" name="Freeform 127"/>
                <p:cNvSpPr>
                  <a:spLocks noEditPoints="1"/>
                </p:cNvSpPr>
                <p:nvPr/>
              </p:nvSpPr>
              <p:spPr bwMode="auto">
                <a:xfrm>
                  <a:off x="4717" y="3636"/>
                  <a:ext cx="454" cy="454"/>
                </a:xfrm>
                <a:custGeom>
                  <a:avLst/>
                  <a:gdLst>
                    <a:gd name="T0" fmla="*/ 2443 w 3628"/>
                    <a:gd name="T1" fmla="*/ 1910 h 3628"/>
                    <a:gd name="T2" fmla="*/ 1875 w 3628"/>
                    <a:gd name="T3" fmla="*/ 1616 h 3628"/>
                    <a:gd name="T4" fmla="*/ 1034 w 3628"/>
                    <a:gd name="T5" fmla="*/ 1646 h 3628"/>
                    <a:gd name="T6" fmla="*/ 789 w 3628"/>
                    <a:gd name="T7" fmla="*/ 1919 h 3628"/>
                    <a:gd name="T8" fmla="*/ 1025 w 3628"/>
                    <a:gd name="T9" fmla="*/ 1378 h 3628"/>
                    <a:gd name="T10" fmla="*/ 665 w 3628"/>
                    <a:gd name="T11" fmla="*/ 1658 h 3628"/>
                    <a:gd name="T12" fmla="*/ 481 w 3628"/>
                    <a:gd name="T13" fmla="*/ 2249 h 3628"/>
                    <a:gd name="T14" fmla="*/ 494 w 3628"/>
                    <a:gd name="T15" fmla="*/ 2656 h 3628"/>
                    <a:gd name="T16" fmla="*/ 792 w 3628"/>
                    <a:gd name="T17" fmla="*/ 2680 h 3628"/>
                    <a:gd name="T18" fmla="*/ 960 w 3628"/>
                    <a:gd name="T19" fmla="*/ 2902 h 3628"/>
                    <a:gd name="T20" fmla="*/ 1270 w 3628"/>
                    <a:gd name="T21" fmla="*/ 2924 h 3628"/>
                    <a:gd name="T22" fmla="*/ 1478 w 3628"/>
                    <a:gd name="T23" fmla="*/ 2696 h 3628"/>
                    <a:gd name="T24" fmla="*/ 2127 w 3628"/>
                    <a:gd name="T25" fmla="*/ 2680 h 3628"/>
                    <a:gd name="T26" fmla="*/ 2271 w 3628"/>
                    <a:gd name="T27" fmla="*/ 2886 h 3628"/>
                    <a:gd name="T28" fmla="*/ 2573 w 3628"/>
                    <a:gd name="T29" fmla="*/ 2943 h 3628"/>
                    <a:gd name="T30" fmla="*/ 2806 w 3628"/>
                    <a:gd name="T31" fmla="*/ 2747 h 3628"/>
                    <a:gd name="T32" fmla="*/ 3116 w 3628"/>
                    <a:gd name="T33" fmla="*/ 2678 h 3628"/>
                    <a:gd name="T34" fmla="*/ 3195 w 3628"/>
                    <a:gd name="T35" fmla="*/ 2596 h 3628"/>
                    <a:gd name="T36" fmla="*/ 3073 w 3628"/>
                    <a:gd name="T37" fmla="*/ 2247 h 3628"/>
                    <a:gd name="T38" fmla="*/ 2651 w 3628"/>
                    <a:gd name="T39" fmla="*/ 1768 h 3628"/>
                    <a:gd name="T40" fmla="*/ 2034 w 3628"/>
                    <a:gd name="T41" fmla="*/ 1413 h 3628"/>
                    <a:gd name="T42" fmla="*/ 2145 w 3628"/>
                    <a:gd name="T43" fmla="*/ 1588 h 3628"/>
                    <a:gd name="T44" fmla="*/ 2739 w 3628"/>
                    <a:gd name="T45" fmla="*/ 2011 h 3628"/>
                    <a:gd name="T46" fmla="*/ 3031 w 3628"/>
                    <a:gd name="T47" fmla="*/ 2427 h 3628"/>
                    <a:gd name="T48" fmla="*/ 2800 w 3628"/>
                    <a:gd name="T49" fmla="*/ 2436 h 3628"/>
                    <a:gd name="T50" fmla="*/ 2578 w 3628"/>
                    <a:gd name="T51" fmla="*/ 2253 h 3628"/>
                    <a:gd name="T52" fmla="*/ 2281 w 3628"/>
                    <a:gd name="T53" fmla="*/ 2300 h 3628"/>
                    <a:gd name="T54" fmla="*/ 2125 w 3628"/>
                    <a:gd name="T55" fmla="*/ 2550 h 3628"/>
                    <a:gd name="T56" fmla="*/ 1365 w 3628"/>
                    <a:gd name="T57" fmla="*/ 2317 h 3628"/>
                    <a:gd name="T58" fmla="*/ 1072 w 3628"/>
                    <a:gd name="T59" fmla="*/ 2241 h 3628"/>
                    <a:gd name="T60" fmla="*/ 825 w 3628"/>
                    <a:gd name="T61" fmla="*/ 2421 h 3628"/>
                    <a:gd name="T62" fmla="*/ 589 w 3628"/>
                    <a:gd name="T63" fmla="*/ 2408 h 3628"/>
                    <a:gd name="T64" fmla="*/ 736 w 3628"/>
                    <a:gd name="T65" fmla="*/ 1771 h 3628"/>
                    <a:gd name="T66" fmla="*/ 1048 w 3628"/>
                    <a:gd name="T67" fmla="*/ 1498 h 3628"/>
                    <a:gd name="T68" fmla="*/ 1428 w 3628"/>
                    <a:gd name="T69" fmla="*/ 644 h 3628"/>
                    <a:gd name="T70" fmla="*/ 1135 w 3628"/>
                    <a:gd name="T71" fmla="*/ 822 h 3628"/>
                    <a:gd name="T72" fmla="*/ 1072 w 3628"/>
                    <a:gd name="T73" fmla="*/ 1167 h 3628"/>
                    <a:gd name="T74" fmla="*/ 1283 w 3628"/>
                    <a:gd name="T75" fmla="*/ 1436 h 3628"/>
                    <a:gd name="T76" fmla="*/ 1634 w 3628"/>
                    <a:gd name="T77" fmla="*/ 1457 h 3628"/>
                    <a:gd name="T78" fmla="*/ 1874 w 3628"/>
                    <a:gd name="T79" fmla="*/ 1216 h 3628"/>
                    <a:gd name="T80" fmla="*/ 1853 w 3628"/>
                    <a:gd name="T81" fmla="*/ 865 h 3628"/>
                    <a:gd name="T82" fmla="*/ 1585 w 3628"/>
                    <a:gd name="T83" fmla="*/ 654 h 3628"/>
                    <a:gd name="T84" fmla="*/ 2245 w 3628"/>
                    <a:gd name="T85" fmla="*/ 51 h 3628"/>
                    <a:gd name="T86" fmla="*/ 2902 w 3628"/>
                    <a:gd name="T87" fmla="*/ 362 h 3628"/>
                    <a:gd name="T88" fmla="*/ 3380 w 3628"/>
                    <a:gd name="T89" fmla="*/ 899 h 3628"/>
                    <a:gd name="T90" fmla="*/ 3615 w 3628"/>
                    <a:gd name="T91" fmla="*/ 1595 h 3628"/>
                    <a:gd name="T92" fmla="*/ 3577 w 3628"/>
                    <a:gd name="T93" fmla="*/ 2245 h 3628"/>
                    <a:gd name="T94" fmla="*/ 3266 w 3628"/>
                    <a:gd name="T95" fmla="*/ 2902 h 3628"/>
                    <a:gd name="T96" fmla="*/ 2729 w 3628"/>
                    <a:gd name="T97" fmla="*/ 3380 h 3628"/>
                    <a:gd name="T98" fmla="*/ 2033 w 3628"/>
                    <a:gd name="T99" fmla="*/ 3615 h 3628"/>
                    <a:gd name="T100" fmla="*/ 1281 w 3628"/>
                    <a:gd name="T101" fmla="*/ 3548 h 3628"/>
                    <a:gd name="T102" fmla="*/ 646 w 3628"/>
                    <a:gd name="T103" fmla="*/ 3201 h 3628"/>
                    <a:gd name="T104" fmla="*/ 198 w 3628"/>
                    <a:gd name="T105" fmla="*/ 2639 h 3628"/>
                    <a:gd name="T106" fmla="*/ 3 w 3628"/>
                    <a:gd name="T107" fmla="*/ 1924 h 3628"/>
                    <a:gd name="T108" fmla="*/ 80 w 3628"/>
                    <a:gd name="T109" fmla="*/ 1281 h 3628"/>
                    <a:gd name="T110" fmla="*/ 427 w 3628"/>
                    <a:gd name="T111" fmla="*/ 645 h 3628"/>
                    <a:gd name="T112" fmla="*/ 989 w 3628"/>
                    <a:gd name="T113" fmla="*/ 198 h 3628"/>
                    <a:gd name="T114" fmla="*/ 1704 w 3628"/>
                    <a:gd name="T115" fmla="*/ 3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628" h="3628">
                      <a:moveTo>
                        <a:pt x="1694" y="1576"/>
                      </a:moveTo>
                      <a:lnTo>
                        <a:pt x="1648" y="1593"/>
                      </a:lnTo>
                      <a:lnTo>
                        <a:pt x="1601" y="1605"/>
                      </a:lnTo>
                      <a:lnTo>
                        <a:pt x="1552" y="1614"/>
                      </a:lnTo>
                      <a:lnTo>
                        <a:pt x="1552" y="1969"/>
                      </a:lnTo>
                      <a:lnTo>
                        <a:pt x="2518" y="1969"/>
                      </a:lnTo>
                      <a:lnTo>
                        <a:pt x="2443" y="1910"/>
                      </a:lnTo>
                      <a:lnTo>
                        <a:pt x="2367" y="1856"/>
                      </a:lnTo>
                      <a:lnTo>
                        <a:pt x="2289" y="1805"/>
                      </a:lnTo>
                      <a:lnTo>
                        <a:pt x="2210" y="1758"/>
                      </a:lnTo>
                      <a:lnTo>
                        <a:pt x="2129" y="1716"/>
                      </a:lnTo>
                      <a:lnTo>
                        <a:pt x="2046" y="1678"/>
                      </a:lnTo>
                      <a:lnTo>
                        <a:pt x="1961" y="1645"/>
                      </a:lnTo>
                      <a:lnTo>
                        <a:pt x="1875" y="1616"/>
                      </a:lnTo>
                      <a:lnTo>
                        <a:pt x="1785" y="1594"/>
                      </a:lnTo>
                      <a:lnTo>
                        <a:pt x="1694" y="1576"/>
                      </a:lnTo>
                      <a:close/>
                      <a:moveTo>
                        <a:pt x="1246" y="1565"/>
                      </a:moveTo>
                      <a:lnTo>
                        <a:pt x="1191" y="1578"/>
                      </a:lnTo>
                      <a:lnTo>
                        <a:pt x="1138" y="1596"/>
                      </a:lnTo>
                      <a:lnTo>
                        <a:pt x="1084" y="1619"/>
                      </a:lnTo>
                      <a:lnTo>
                        <a:pt x="1034" y="1646"/>
                      </a:lnTo>
                      <a:lnTo>
                        <a:pt x="985" y="1677"/>
                      </a:lnTo>
                      <a:lnTo>
                        <a:pt x="941" y="1711"/>
                      </a:lnTo>
                      <a:lnTo>
                        <a:pt x="899" y="1749"/>
                      </a:lnTo>
                      <a:lnTo>
                        <a:pt x="862" y="1789"/>
                      </a:lnTo>
                      <a:lnTo>
                        <a:pt x="831" y="1831"/>
                      </a:lnTo>
                      <a:lnTo>
                        <a:pt x="807" y="1875"/>
                      </a:lnTo>
                      <a:lnTo>
                        <a:pt x="789" y="1919"/>
                      </a:lnTo>
                      <a:lnTo>
                        <a:pt x="778" y="1965"/>
                      </a:lnTo>
                      <a:lnTo>
                        <a:pt x="1398" y="1965"/>
                      </a:lnTo>
                      <a:lnTo>
                        <a:pt x="1398" y="1612"/>
                      </a:lnTo>
                      <a:lnTo>
                        <a:pt x="1345" y="1601"/>
                      </a:lnTo>
                      <a:lnTo>
                        <a:pt x="1294" y="1585"/>
                      </a:lnTo>
                      <a:lnTo>
                        <a:pt x="1246" y="1565"/>
                      </a:lnTo>
                      <a:close/>
                      <a:moveTo>
                        <a:pt x="1025" y="1378"/>
                      </a:moveTo>
                      <a:lnTo>
                        <a:pt x="961" y="1406"/>
                      </a:lnTo>
                      <a:lnTo>
                        <a:pt x="901" y="1438"/>
                      </a:lnTo>
                      <a:lnTo>
                        <a:pt x="846" y="1475"/>
                      </a:lnTo>
                      <a:lnTo>
                        <a:pt x="794" y="1514"/>
                      </a:lnTo>
                      <a:lnTo>
                        <a:pt x="747" y="1559"/>
                      </a:lnTo>
                      <a:lnTo>
                        <a:pt x="704" y="1606"/>
                      </a:lnTo>
                      <a:lnTo>
                        <a:pt x="665" y="1658"/>
                      </a:lnTo>
                      <a:lnTo>
                        <a:pt x="630" y="1714"/>
                      </a:lnTo>
                      <a:lnTo>
                        <a:pt x="600" y="1774"/>
                      </a:lnTo>
                      <a:lnTo>
                        <a:pt x="574" y="1838"/>
                      </a:lnTo>
                      <a:lnTo>
                        <a:pt x="551" y="1906"/>
                      </a:lnTo>
                      <a:lnTo>
                        <a:pt x="521" y="2020"/>
                      </a:lnTo>
                      <a:lnTo>
                        <a:pt x="497" y="2135"/>
                      </a:lnTo>
                      <a:lnTo>
                        <a:pt x="481" y="2249"/>
                      </a:lnTo>
                      <a:lnTo>
                        <a:pt x="471" y="2367"/>
                      </a:lnTo>
                      <a:lnTo>
                        <a:pt x="468" y="2484"/>
                      </a:lnTo>
                      <a:lnTo>
                        <a:pt x="468" y="2600"/>
                      </a:lnTo>
                      <a:lnTo>
                        <a:pt x="470" y="2619"/>
                      </a:lnTo>
                      <a:lnTo>
                        <a:pt x="474" y="2635"/>
                      </a:lnTo>
                      <a:lnTo>
                        <a:pt x="483" y="2647"/>
                      </a:lnTo>
                      <a:lnTo>
                        <a:pt x="494" y="2656"/>
                      </a:lnTo>
                      <a:lnTo>
                        <a:pt x="510" y="2662"/>
                      </a:lnTo>
                      <a:lnTo>
                        <a:pt x="528" y="2664"/>
                      </a:lnTo>
                      <a:lnTo>
                        <a:pt x="644" y="2666"/>
                      </a:lnTo>
                      <a:lnTo>
                        <a:pt x="759" y="2666"/>
                      </a:lnTo>
                      <a:lnTo>
                        <a:pt x="774" y="2667"/>
                      </a:lnTo>
                      <a:lnTo>
                        <a:pt x="784" y="2672"/>
                      </a:lnTo>
                      <a:lnTo>
                        <a:pt x="792" y="2680"/>
                      </a:lnTo>
                      <a:lnTo>
                        <a:pt x="796" y="2693"/>
                      </a:lnTo>
                      <a:lnTo>
                        <a:pt x="813" y="2737"/>
                      </a:lnTo>
                      <a:lnTo>
                        <a:pt x="834" y="2778"/>
                      </a:lnTo>
                      <a:lnTo>
                        <a:pt x="859" y="2815"/>
                      </a:lnTo>
                      <a:lnTo>
                        <a:pt x="889" y="2849"/>
                      </a:lnTo>
                      <a:lnTo>
                        <a:pt x="923" y="2877"/>
                      </a:lnTo>
                      <a:lnTo>
                        <a:pt x="960" y="2902"/>
                      </a:lnTo>
                      <a:lnTo>
                        <a:pt x="1000" y="2922"/>
                      </a:lnTo>
                      <a:lnTo>
                        <a:pt x="1044" y="2936"/>
                      </a:lnTo>
                      <a:lnTo>
                        <a:pt x="1089" y="2945"/>
                      </a:lnTo>
                      <a:lnTo>
                        <a:pt x="1136" y="2948"/>
                      </a:lnTo>
                      <a:lnTo>
                        <a:pt x="1182" y="2946"/>
                      </a:lnTo>
                      <a:lnTo>
                        <a:pt x="1227" y="2938"/>
                      </a:lnTo>
                      <a:lnTo>
                        <a:pt x="1270" y="2924"/>
                      </a:lnTo>
                      <a:lnTo>
                        <a:pt x="1311" y="2905"/>
                      </a:lnTo>
                      <a:lnTo>
                        <a:pt x="1349" y="2881"/>
                      </a:lnTo>
                      <a:lnTo>
                        <a:pt x="1383" y="2852"/>
                      </a:lnTo>
                      <a:lnTo>
                        <a:pt x="1414" y="2819"/>
                      </a:lnTo>
                      <a:lnTo>
                        <a:pt x="1440" y="2781"/>
                      </a:lnTo>
                      <a:lnTo>
                        <a:pt x="1461" y="2740"/>
                      </a:lnTo>
                      <a:lnTo>
                        <a:pt x="1478" y="2696"/>
                      </a:lnTo>
                      <a:lnTo>
                        <a:pt x="1484" y="2684"/>
                      </a:lnTo>
                      <a:lnTo>
                        <a:pt x="1491" y="2675"/>
                      </a:lnTo>
                      <a:lnTo>
                        <a:pt x="1501" y="2671"/>
                      </a:lnTo>
                      <a:lnTo>
                        <a:pt x="1516" y="2670"/>
                      </a:lnTo>
                      <a:lnTo>
                        <a:pt x="2099" y="2673"/>
                      </a:lnTo>
                      <a:lnTo>
                        <a:pt x="2116" y="2674"/>
                      </a:lnTo>
                      <a:lnTo>
                        <a:pt x="2127" y="2680"/>
                      </a:lnTo>
                      <a:lnTo>
                        <a:pt x="2136" y="2688"/>
                      </a:lnTo>
                      <a:lnTo>
                        <a:pt x="2142" y="2704"/>
                      </a:lnTo>
                      <a:lnTo>
                        <a:pt x="2159" y="2748"/>
                      </a:lnTo>
                      <a:lnTo>
                        <a:pt x="2180" y="2789"/>
                      </a:lnTo>
                      <a:lnTo>
                        <a:pt x="2206" y="2825"/>
                      </a:lnTo>
                      <a:lnTo>
                        <a:pt x="2236" y="2857"/>
                      </a:lnTo>
                      <a:lnTo>
                        <a:pt x="2271" y="2886"/>
                      </a:lnTo>
                      <a:lnTo>
                        <a:pt x="2308" y="2911"/>
                      </a:lnTo>
                      <a:lnTo>
                        <a:pt x="2348" y="2929"/>
                      </a:lnTo>
                      <a:lnTo>
                        <a:pt x="2391" y="2944"/>
                      </a:lnTo>
                      <a:lnTo>
                        <a:pt x="2435" y="2953"/>
                      </a:lnTo>
                      <a:lnTo>
                        <a:pt x="2483" y="2955"/>
                      </a:lnTo>
                      <a:lnTo>
                        <a:pt x="2529" y="2951"/>
                      </a:lnTo>
                      <a:lnTo>
                        <a:pt x="2573" y="2943"/>
                      </a:lnTo>
                      <a:lnTo>
                        <a:pt x="2617" y="2929"/>
                      </a:lnTo>
                      <a:lnTo>
                        <a:pt x="2656" y="2909"/>
                      </a:lnTo>
                      <a:lnTo>
                        <a:pt x="2694" y="2885"/>
                      </a:lnTo>
                      <a:lnTo>
                        <a:pt x="2728" y="2857"/>
                      </a:lnTo>
                      <a:lnTo>
                        <a:pt x="2758" y="2824"/>
                      </a:lnTo>
                      <a:lnTo>
                        <a:pt x="2785" y="2788"/>
                      </a:lnTo>
                      <a:lnTo>
                        <a:pt x="2806" y="2747"/>
                      </a:lnTo>
                      <a:lnTo>
                        <a:pt x="2822" y="2703"/>
                      </a:lnTo>
                      <a:lnTo>
                        <a:pt x="2828" y="2689"/>
                      </a:lnTo>
                      <a:lnTo>
                        <a:pt x="2835" y="2681"/>
                      </a:lnTo>
                      <a:lnTo>
                        <a:pt x="2847" y="2676"/>
                      </a:lnTo>
                      <a:lnTo>
                        <a:pt x="2861" y="2675"/>
                      </a:lnTo>
                      <a:lnTo>
                        <a:pt x="2989" y="2677"/>
                      </a:lnTo>
                      <a:lnTo>
                        <a:pt x="3116" y="2678"/>
                      </a:lnTo>
                      <a:lnTo>
                        <a:pt x="3141" y="2677"/>
                      </a:lnTo>
                      <a:lnTo>
                        <a:pt x="3159" y="2673"/>
                      </a:lnTo>
                      <a:lnTo>
                        <a:pt x="3174" y="2665"/>
                      </a:lnTo>
                      <a:lnTo>
                        <a:pt x="3185" y="2654"/>
                      </a:lnTo>
                      <a:lnTo>
                        <a:pt x="3191" y="2639"/>
                      </a:lnTo>
                      <a:lnTo>
                        <a:pt x="3195" y="2620"/>
                      </a:lnTo>
                      <a:lnTo>
                        <a:pt x="3195" y="2596"/>
                      </a:lnTo>
                      <a:lnTo>
                        <a:pt x="3189" y="2542"/>
                      </a:lnTo>
                      <a:lnTo>
                        <a:pt x="3179" y="2489"/>
                      </a:lnTo>
                      <a:lnTo>
                        <a:pt x="3164" y="2439"/>
                      </a:lnTo>
                      <a:lnTo>
                        <a:pt x="3145" y="2390"/>
                      </a:lnTo>
                      <a:lnTo>
                        <a:pt x="3124" y="2341"/>
                      </a:lnTo>
                      <a:lnTo>
                        <a:pt x="3100" y="2294"/>
                      </a:lnTo>
                      <a:lnTo>
                        <a:pt x="3073" y="2247"/>
                      </a:lnTo>
                      <a:lnTo>
                        <a:pt x="3025" y="2169"/>
                      </a:lnTo>
                      <a:lnTo>
                        <a:pt x="2971" y="2094"/>
                      </a:lnTo>
                      <a:lnTo>
                        <a:pt x="2914" y="2022"/>
                      </a:lnTo>
                      <a:lnTo>
                        <a:pt x="2853" y="1953"/>
                      </a:lnTo>
                      <a:lnTo>
                        <a:pt x="2789" y="1888"/>
                      </a:lnTo>
                      <a:lnTo>
                        <a:pt x="2722" y="1826"/>
                      </a:lnTo>
                      <a:lnTo>
                        <a:pt x="2651" y="1768"/>
                      </a:lnTo>
                      <a:lnTo>
                        <a:pt x="2578" y="1711"/>
                      </a:lnTo>
                      <a:lnTo>
                        <a:pt x="2492" y="1650"/>
                      </a:lnTo>
                      <a:lnTo>
                        <a:pt x="2404" y="1594"/>
                      </a:lnTo>
                      <a:lnTo>
                        <a:pt x="2315" y="1542"/>
                      </a:lnTo>
                      <a:lnTo>
                        <a:pt x="2224" y="1494"/>
                      </a:lnTo>
                      <a:lnTo>
                        <a:pt x="2130" y="1451"/>
                      </a:lnTo>
                      <a:lnTo>
                        <a:pt x="2034" y="1413"/>
                      </a:lnTo>
                      <a:lnTo>
                        <a:pt x="1937" y="1381"/>
                      </a:lnTo>
                      <a:lnTo>
                        <a:pt x="1909" y="1416"/>
                      </a:lnTo>
                      <a:lnTo>
                        <a:pt x="1879" y="1450"/>
                      </a:lnTo>
                      <a:lnTo>
                        <a:pt x="1846" y="1481"/>
                      </a:lnTo>
                      <a:lnTo>
                        <a:pt x="1949" y="1511"/>
                      </a:lnTo>
                      <a:lnTo>
                        <a:pt x="2048" y="1548"/>
                      </a:lnTo>
                      <a:lnTo>
                        <a:pt x="2145" y="1588"/>
                      </a:lnTo>
                      <a:lnTo>
                        <a:pt x="2237" y="1634"/>
                      </a:lnTo>
                      <a:lnTo>
                        <a:pt x="2328" y="1685"/>
                      </a:lnTo>
                      <a:lnTo>
                        <a:pt x="2417" y="1741"/>
                      </a:lnTo>
                      <a:lnTo>
                        <a:pt x="2502" y="1802"/>
                      </a:lnTo>
                      <a:lnTo>
                        <a:pt x="2583" y="1867"/>
                      </a:lnTo>
                      <a:lnTo>
                        <a:pt x="2663" y="1937"/>
                      </a:lnTo>
                      <a:lnTo>
                        <a:pt x="2739" y="2011"/>
                      </a:lnTo>
                      <a:lnTo>
                        <a:pt x="2813" y="2089"/>
                      </a:lnTo>
                      <a:lnTo>
                        <a:pt x="2858" y="2141"/>
                      </a:lnTo>
                      <a:lnTo>
                        <a:pt x="2899" y="2194"/>
                      </a:lnTo>
                      <a:lnTo>
                        <a:pt x="2936" y="2249"/>
                      </a:lnTo>
                      <a:lnTo>
                        <a:pt x="2971" y="2306"/>
                      </a:lnTo>
                      <a:lnTo>
                        <a:pt x="3002" y="2366"/>
                      </a:lnTo>
                      <a:lnTo>
                        <a:pt x="3031" y="2427"/>
                      </a:lnTo>
                      <a:lnTo>
                        <a:pt x="3054" y="2490"/>
                      </a:lnTo>
                      <a:lnTo>
                        <a:pt x="3063" y="2523"/>
                      </a:lnTo>
                      <a:lnTo>
                        <a:pt x="3072" y="2557"/>
                      </a:lnTo>
                      <a:lnTo>
                        <a:pt x="2838" y="2557"/>
                      </a:lnTo>
                      <a:lnTo>
                        <a:pt x="2829" y="2514"/>
                      </a:lnTo>
                      <a:lnTo>
                        <a:pt x="2817" y="2474"/>
                      </a:lnTo>
                      <a:lnTo>
                        <a:pt x="2800" y="2436"/>
                      </a:lnTo>
                      <a:lnTo>
                        <a:pt x="2779" y="2401"/>
                      </a:lnTo>
                      <a:lnTo>
                        <a:pt x="2754" y="2367"/>
                      </a:lnTo>
                      <a:lnTo>
                        <a:pt x="2724" y="2337"/>
                      </a:lnTo>
                      <a:lnTo>
                        <a:pt x="2691" y="2308"/>
                      </a:lnTo>
                      <a:lnTo>
                        <a:pt x="2655" y="2285"/>
                      </a:lnTo>
                      <a:lnTo>
                        <a:pt x="2618" y="2266"/>
                      </a:lnTo>
                      <a:lnTo>
                        <a:pt x="2578" y="2253"/>
                      </a:lnTo>
                      <a:lnTo>
                        <a:pt x="2537" y="2244"/>
                      </a:lnTo>
                      <a:lnTo>
                        <a:pt x="2494" y="2242"/>
                      </a:lnTo>
                      <a:lnTo>
                        <a:pt x="2444" y="2245"/>
                      </a:lnTo>
                      <a:lnTo>
                        <a:pt x="2398" y="2252"/>
                      </a:lnTo>
                      <a:lnTo>
                        <a:pt x="2356" y="2264"/>
                      </a:lnTo>
                      <a:lnTo>
                        <a:pt x="2316" y="2280"/>
                      </a:lnTo>
                      <a:lnTo>
                        <a:pt x="2281" y="2300"/>
                      </a:lnTo>
                      <a:lnTo>
                        <a:pt x="2248" y="2325"/>
                      </a:lnTo>
                      <a:lnTo>
                        <a:pt x="2220" y="2352"/>
                      </a:lnTo>
                      <a:lnTo>
                        <a:pt x="2194" y="2385"/>
                      </a:lnTo>
                      <a:lnTo>
                        <a:pt x="2172" y="2421"/>
                      </a:lnTo>
                      <a:lnTo>
                        <a:pt x="2153" y="2461"/>
                      </a:lnTo>
                      <a:lnTo>
                        <a:pt x="2138" y="2504"/>
                      </a:lnTo>
                      <a:lnTo>
                        <a:pt x="2125" y="2550"/>
                      </a:lnTo>
                      <a:lnTo>
                        <a:pt x="1493" y="2550"/>
                      </a:lnTo>
                      <a:lnTo>
                        <a:pt x="1482" y="2503"/>
                      </a:lnTo>
                      <a:lnTo>
                        <a:pt x="1467" y="2458"/>
                      </a:lnTo>
                      <a:lnTo>
                        <a:pt x="1448" y="2418"/>
                      </a:lnTo>
                      <a:lnTo>
                        <a:pt x="1424" y="2380"/>
                      </a:lnTo>
                      <a:lnTo>
                        <a:pt x="1396" y="2347"/>
                      </a:lnTo>
                      <a:lnTo>
                        <a:pt x="1365" y="2317"/>
                      </a:lnTo>
                      <a:lnTo>
                        <a:pt x="1331" y="2292"/>
                      </a:lnTo>
                      <a:lnTo>
                        <a:pt x="1294" y="2269"/>
                      </a:lnTo>
                      <a:lnTo>
                        <a:pt x="1255" y="2254"/>
                      </a:lnTo>
                      <a:lnTo>
                        <a:pt x="1212" y="2242"/>
                      </a:lnTo>
                      <a:lnTo>
                        <a:pt x="1167" y="2236"/>
                      </a:lnTo>
                      <a:lnTo>
                        <a:pt x="1119" y="2235"/>
                      </a:lnTo>
                      <a:lnTo>
                        <a:pt x="1072" y="2241"/>
                      </a:lnTo>
                      <a:lnTo>
                        <a:pt x="1027" y="2252"/>
                      </a:lnTo>
                      <a:lnTo>
                        <a:pt x="984" y="2269"/>
                      </a:lnTo>
                      <a:lnTo>
                        <a:pt x="942" y="2294"/>
                      </a:lnTo>
                      <a:lnTo>
                        <a:pt x="905" y="2320"/>
                      </a:lnTo>
                      <a:lnTo>
                        <a:pt x="873" y="2351"/>
                      </a:lnTo>
                      <a:lnTo>
                        <a:pt x="847" y="2384"/>
                      </a:lnTo>
                      <a:lnTo>
                        <a:pt x="825" y="2421"/>
                      </a:lnTo>
                      <a:lnTo>
                        <a:pt x="806" y="2460"/>
                      </a:lnTo>
                      <a:lnTo>
                        <a:pt x="793" y="2502"/>
                      </a:lnTo>
                      <a:lnTo>
                        <a:pt x="783" y="2545"/>
                      </a:lnTo>
                      <a:lnTo>
                        <a:pt x="588" y="2545"/>
                      </a:lnTo>
                      <a:lnTo>
                        <a:pt x="588" y="2535"/>
                      </a:lnTo>
                      <a:lnTo>
                        <a:pt x="587" y="2525"/>
                      </a:lnTo>
                      <a:lnTo>
                        <a:pt x="589" y="2408"/>
                      </a:lnTo>
                      <a:lnTo>
                        <a:pt x="598" y="2292"/>
                      </a:lnTo>
                      <a:lnTo>
                        <a:pt x="612" y="2175"/>
                      </a:lnTo>
                      <a:lnTo>
                        <a:pt x="635" y="2060"/>
                      </a:lnTo>
                      <a:lnTo>
                        <a:pt x="663" y="1947"/>
                      </a:lnTo>
                      <a:lnTo>
                        <a:pt x="684" y="1884"/>
                      </a:lnTo>
                      <a:lnTo>
                        <a:pt x="709" y="1825"/>
                      </a:lnTo>
                      <a:lnTo>
                        <a:pt x="736" y="1771"/>
                      </a:lnTo>
                      <a:lnTo>
                        <a:pt x="769" y="1720"/>
                      </a:lnTo>
                      <a:lnTo>
                        <a:pt x="805" y="1674"/>
                      </a:lnTo>
                      <a:lnTo>
                        <a:pt x="846" y="1630"/>
                      </a:lnTo>
                      <a:lnTo>
                        <a:pt x="890" y="1592"/>
                      </a:lnTo>
                      <a:lnTo>
                        <a:pt x="939" y="1556"/>
                      </a:lnTo>
                      <a:lnTo>
                        <a:pt x="992" y="1525"/>
                      </a:lnTo>
                      <a:lnTo>
                        <a:pt x="1048" y="1498"/>
                      </a:lnTo>
                      <a:lnTo>
                        <a:pt x="1109" y="1475"/>
                      </a:lnTo>
                      <a:lnTo>
                        <a:pt x="1109" y="1475"/>
                      </a:lnTo>
                      <a:lnTo>
                        <a:pt x="1079" y="1445"/>
                      </a:lnTo>
                      <a:lnTo>
                        <a:pt x="1050" y="1413"/>
                      </a:lnTo>
                      <a:lnTo>
                        <a:pt x="1025" y="1378"/>
                      </a:lnTo>
                      <a:close/>
                      <a:moveTo>
                        <a:pt x="1481" y="642"/>
                      </a:moveTo>
                      <a:lnTo>
                        <a:pt x="1428" y="644"/>
                      </a:lnTo>
                      <a:lnTo>
                        <a:pt x="1377" y="654"/>
                      </a:lnTo>
                      <a:lnTo>
                        <a:pt x="1329" y="670"/>
                      </a:lnTo>
                      <a:lnTo>
                        <a:pt x="1283" y="691"/>
                      </a:lnTo>
                      <a:lnTo>
                        <a:pt x="1240" y="717"/>
                      </a:lnTo>
                      <a:lnTo>
                        <a:pt x="1201" y="748"/>
                      </a:lnTo>
                      <a:lnTo>
                        <a:pt x="1166" y="784"/>
                      </a:lnTo>
                      <a:lnTo>
                        <a:pt x="1135" y="822"/>
                      </a:lnTo>
                      <a:lnTo>
                        <a:pt x="1109" y="865"/>
                      </a:lnTo>
                      <a:lnTo>
                        <a:pt x="1088" y="911"/>
                      </a:lnTo>
                      <a:lnTo>
                        <a:pt x="1072" y="959"/>
                      </a:lnTo>
                      <a:lnTo>
                        <a:pt x="1062" y="1010"/>
                      </a:lnTo>
                      <a:lnTo>
                        <a:pt x="1059" y="1063"/>
                      </a:lnTo>
                      <a:lnTo>
                        <a:pt x="1062" y="1116"/>
                      </a:lnTo>
                      <a:lnTo>
                        <a:pt x="1072" y="1167"/>
                      </a:lnTo>
                      <a:lnTo>
                        <a:pt x="1088" y="1216"/>
                      </a:lnTo>
                      <a:lnTo>
                        <a:pt x="1109" y="1261"/>
                      </a:lnTo>
                      <a:lnTo>
                        <a:pt x="1135" y="1304"/>
                      </a:lnTo>
                      <a:lnTo>
                        <a:pt x="1166" y="1343"/>
                      </a:lnTo>
                      <a:lnTo>
                        <a:pt x="1201" y="1378"/>
                      </a:lnTo>
                      <a:lnTo>
                        <a:pt x="1240" y="1409"/>
                      </a:lnTo>
                      <a:lnTo>
                        <a:pt x="1283" y="1436"/>
                      </a:lnTo>
                      <a:lnTo>
                        <a:pt x="1329" y="1457"/>
                      </a:lnTo>
                      <a:lnTo>
                        <a:pt x="1377" y="1472"/>
                      </a:lnTo>
                      <a:lnTo>
                        <a:pt x="1428" y="1481"/>
                      </a:lnTo>
                      <a:lnTo>
                        <a:pt x="1481" y="1485"/>
                      </a:lnTo>
                      <a:lnTo>
                        <a:pt x="1534" y="1481"/>
                      </a:lnTo>
                      <a:lnTo>
                        <a:pt x="1585" y="1472"/>
                      </a:lnTo>
                      <a:lnTo>
                        <a:pt x="1634" y="1457"/>
                      </a:lnTo>
                      <a:lnTo>
                        <a:pt x="1679" y="1436"/>
                      </a:lnTo>
                      <a:lnTo>
                        <a:pt x="1722" y="1409"/>
                      </a:lnTo>
                      <a:lnTo>
                        <a:pt x="1761" y="1378"/>
                      </a:lnTo>
                      <a:lnTo>
                        <a:pt x="1796" y="1343"/>
                      </a:lnTo>
                      <a:lnTo>
                        <a:pt x="1827" y="1304"/>
                      </a:lnTo>
                      <a:lnTo>
                        <a:pt x="1853" y="1261"/>
                      </a:lnTo>
                      <a:lnTo>
                        <a:pt x="1874" y="1216"/>
                      </a:lnTo>
                      <a:lnTo>
                        <a:pt x="1890" y="1167"/>
                      </a:lnTo>
                      <a:lnTo>
                        <a:pt x="1899" y="1116"/>
                      </a:lnTo>
                      <a:lnTo>
                        <a:pt x="1902" y="1063"/>
                      </a:lnTo>
                      <a:lnTo>
                        <a:pt x="1899" y="1010"/>
                      </a:lnTo>
                      <a:lnTo>
                        <a:pt x="1890" y="959"/>
                      </a:lnTo>
                      <a:lnTo>
                        <a:pt x="1874" y="911"/>
                      </a:lnTo>
                      <a:lnTo>
                        <a:pt x="1853" y="865"/>
                      </a:lnTo>
                      <a:lnTo>
                        <a:pt x="1827" y="822"/>
                      </a:lnTo>
                      <a:lnTo>
                        <a:pt x="1796" y="784"/>
                      </a:lnTo>
                      <a:lnTo>
                        <a:pt x="1761" y="748"/>
                      </a:lnTo>
                      <a:lnTo>
                        <a:pt x="1722" y="717"/>
                      </a:lnTo>
                      <a:lnTo>
                        <a:pt x="1679" y="691"/>
                      </a:lnTo>
                      <a:lnTo>
                        <a:pt x="1634" y="670"/>
                      </a:lnTo>
                      <a:lnTo>
                        <a:pt x="1585" y="654"/>
                      </a:lnTo>
                      <a:lnTo>
                        <a:pt x="1534" y="644"/>
                      </a:lnTo>
                      <a:lnTo>
                        <a:pt x="1481" y="642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4"/>
                      </a:lnTo>
                      <a:lnTo>
                        <a:pt x="3628" y="1814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5"/>
                      </a:lnTo>
                      <a:lnTo>
                        <a:pt x="0" y="1813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81" name="Freeform 128"/>
                <p:cNvSpPr>
                  <a:spLocks/>
                </p:cNvSpPr>
                <p:nvPr/>
              </p:nvSpPr>
              <p:spPr bwMode="auto">
                <a:xfrm>
                  <a:off x="4881" y="3745"/>
                  <a:ext cx="42" cy="53"/>
                </a:xfrm>
                <a:custGeom>
                  <a:avLst/>
                  <a:gdLst>
                    <a:gd name="T0" fmla="*/ 0 w 336"/>
                    <a:gd name="T1" fmla="*/ 0 h 424"/>
                    <a:gd name="T2" fmla="*/ 336 w 336"/>
                    <a:gd name="T3" fmla="*/ 0 h 424"/>
                    <a:gd name="T4" fmla="*/ 336 w 336"/>
                    <a:gd name="T5" fmla="*/ 78 h 424"/>
                    <a:gd name="T6" fmla="*/ 216 w 336"/>
                    <a:gd name="T7" fmla="*/ 78 h 424"/>
                    <a:gd name="T8" fmla="*/ 216 w 336"/>
                    <a:gd name="T9" fmla="*/ 424 h 424"/>
                    <a:gd name="T10" fmla="*/ 120 w 336"/>
                    <a:gd name="T11" fmla="*/ 424 h 424"/>
                    <a:gd name="T12" fmla="*/ 120 w 336"/>
                    <a:gd name="T13" fmla="*/ 78 h 424"/>
                    <a:gd name="T14" fmla="*/ 0 w 336"/>
                    <a:gd name="T15" fmla="*/ 78 h 424"/>
                    <a:gd name="T16" fmla="*/ 0 w 336"/>
                    <a:gd name="T17" fmla="*/ 0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6" h="424">
                      <a:moveTo>
                        <a:pt x="0" y="0"/>
                      </a:moveTo>
                      <a:lnTo>
                        <a:pt x="336" y="0"/>
                      </a:lnTo>
                      <a:lnTo>
                        <a:pt x="336" y="78"/>
                      </a:lnTo>
                      <a:lnTo>
                        <a:pt x="216" y="78"/>
                      </a:lnTo>
                      <a:lnTo>
                        <a:pt x="216" y="424"/>
                      </a:lnTo>
                      <a:lnTo>
                        <a:pt x="120" y="424"/>
                      </a:lnTo>
                      <a:lnTo>
                        <a:pt x="120" y="78"/>
                      </a:lnTo>
                      <a:lnTo>
                        <a:pt x="0" y="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82" name="Freeform 129"/>
                <p:cNvSpPr>
                  <a:spLocks noEditPoints="1"/>
                </p:cNvSpPr>
                <p:nvPr/>
              </p:nvSpPr>
              <p:spPr bwMode="auto">
                <a:xfrm>
                  <a:off x="4998" y="3932"/>
                  <a:ext cx="59" cy="59"/>
                </a:xfrm>
                <a:custGeom>
                  <a:avLst/>
                  <a:gdLst>
                    <a:gd name="T0" fmla="*/ 212 w 475"/>
                    <a:gd name="T1" fmla="*/ 121 h 475"/>
                    <a:gd name="T2" fmla="*/ 166 w 475"/>
                    <a:gd name="T3" fmla="*/ 143 h 475"/>
                    <a:gd name="T4" fmla="*/ 135 w 475"/>
                    <a:gd name="T5" fmla="*/ 182 h 475"/>
                    <a:gd name="T6" fmla="*/ 123 w 475"/>
                    <a:gd name="T7" fmla="*/ 234 h 475"/>
                    <a:gd name="T8" fmla="*/ 134 w 475"/>
                    <a:gd name="T9" fmla="*/ 286 h 475"/>
                    <a:gd name="T10" fmla="*/ 165 w 475"/>
                    <a:gd name="T11" fmla="*/ 326 h 475"/>
                    <a:gd name="T12" fmla="*/ 211 w 475"/>
                    <a:gd name="T13" fmla="*/ 348 h 475"/>
                    <a:gd name="T14" fmla="*/ 265 w 475"/>
                    <a:gd name="T15" fmla="*/ 348 h 475"/>
                    <a:gd name="T16" fmla="*/ 312 w 475"/>
                    <a:gd name="T17" fmla="*/ 327 h 475"/>
                    <a:gd name="T18" fmla="*/ 344 w 475"/>
                    <a:gd name="T19" fmla="*/ 287 h 475"/>
                    <a:gd name="T20" fmla="*/ 356 w 475"/>
                    <a:gd name="T21" fmla="*/ 237 h 475"/>
                    <a:gd name="T22" fmla="*/ 345 w 475"/>
                    <a:gd name="T23" fmla="*/ 184 h 475"/>
                    <a:gd name="T24" fmla="*/ 313 w 475"/>
                    <a:gd name="T25" fmla="*/ 144 h 475"/>
                    <a:gd name="T26" fmla="*/ 266 w 475"/>
                    <a:gd name="T27" fmla="*/ 121 h 475"/>
                    <a:gd name="T28" fmla="*/ 237 w 475"/>
                    <a:gd name="T29" fmla="*/ 0 h 475"/>
                    <a:gd name="T30" fmla="*/ 311 w 475"/>
                    <a:gd name="T31" fmla="*/ 12 h 475"/>
                    <a:gd name="T32" fmla="*/ 376 w 475"/>
                    <a:gd name="T33" fmla="*/ 45 h 475"/>
                    <a:gd name="T34" fmla="*/ 428 w 475"/>
                    <a:gd name="T35" fmla="*/ 96 h 475"/>
                    <a:gd name="T36" fmla="*/ 463 w 475"/>
                    <a:gd name="T37" fmla="*/ 160 h 475"/>
                    <a:gd name="T38" fmla="*/ 475 w 475"/>
                    <a:gd name="T39" fmla="*/ 234 h 475"/>
                    <a:gd name="T40" fmla="*/ 464 w 475"/>
                    <a:gd name="T41" fmla="*/ 311 h 475"/>
                    <a:gd name="T42" fmla="*/ 430 w 475"/>
                    <a:gd name="T43" fmla="*/ 377 h 475"/>
                    <a:gd name="T44" fmla="*/ 379 w 475"/>
                    <a:gd name="T45" fmla="*/ 429 h 475"/>
                    <a:gd name="T46" fmla="*/ 314 w 475"/>
                    <a:gd name="T47" fmla="*/ 463 h 475"/>
                    <a:gd name="T48" fmla="*/ 239 w 475"/>
                    <a:gd name="T49" fmla="*/ 475 h 475"/>
                    <a:gd name="T50" fmla="*/ 163 w 475"/>
                    <a:gd name="T51" fmla="*/ 463 h 475"/>
                    <a:gd name="T52" fmla="*/ 97 w 475"/>
                    <a:gd name="T53" fmla="*/ 430 h 475"/>
                    <a:gd name="T54" fmla="*/ 47 w 475"/>
                    <a:gd name="T55" fmla="*/ 378 h 475"/>
                    <a:gd name="T56" fmla="*/ 12 w 475"/>
                    <a:gd name="T57" fmla="*/ 312 h 475"/>
                    <a:gd name="T58" fmla="*/ 0 w 475"/>
                    <a:gd name="T59" fmla="*/ 236 h 475"/>
                    <a:gd name="T60" fmla="*/ 12 w 475"/>
                    <a:gd name="T61" fmla="*/ 163 h 475"/>
                    <a:gd name="T62" fmla="*/ 47 w 475"/>
                    <a:gd name="T63" fmla="*/ 97 h 475"/>
                    <a:gd name="T64" fmla="*/ 97 w 475"/>
                    <a:gd name="T65" fmla="*/ 46 h 475"/>
                    <a:gd name="T66" fmla="*/ 163 w 475"/>
                    <a:gd name="T67" fmla="*/ 12 h 475"/>
                    <a:gd name="T68" fmla="*/ 237 w 475"/>
                    <a:gd name="T69" fmla="*/ 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5" h="475">
                      <a:moveTo>
                        <a:pt x="239" y="118"/>
                      </a:moveTo>
                      <a:lnTo>
                        <a:pt x="212" y="121"/>
                      </a:lnTo>
                      <a:lnTo>
                        <a:pt x="188" y="129"/>
                      </a:lnTo>
                      <a:lnTo>
                        <a:pt x="166" y="143"/>
                      </a:lnTo>
                      <a:lnTo>
                        <a:pt x="148" y="160"/>
                      </a:lnTo>
                      <a:lnTo>
                        <a:pt x="135" y="182"/>
                      </a:lnTo>
                      <a:lnTo>
                        <a:pt x="126" y="207"/>
                      </a:lnTo>
                      <a:lnTo>
                        <a:pt x="123" y="234"/>
                      </a:lnTo>
                      <a:lnTo>
                        <a:pt x="126" y="262"/>
                      </a:lnTo>
                      <a:lnTo>
                        <a:pt x="134" y="286"/>
                      </a:lnTo>
                      <a:lnTo>
                        <a:pt x="147" y="308"/>
                      </a:lnTo>
                      <a:lnTo>
                        <a:pt x="165" y="326"/>
                      </a:lnTo>
                      <a:lnTo>
                        <a:pt x="187" y="339"/>
                      </a:lnTo>
                      <a:lnTo>
                        <a:pt x="211" y="348"/>
                      </a:lnTo>
                      <a:lnTo>
                        <a:pt x="238" y="352"/>
                      </a:lnTo>
                      <a:lnTo>
                        <a:pt x="265" y="348"/>
                      </a:lnTo>
                      <a:lnTo>
                        <a:pt x="290" y="341"/>
                      </a:lnTo>
                      <a:lnTo>
                        <a:pt x="312" y="327"/>
                      </a:lnTo>
                      <a:lnTo>
                        <a:pt x="331" y="310"/>
                      </a:lnTo>
                      <a:lnTo>
                        <a:pt x="344" y="287"/>
                      </a:lnTo>
                      <a:lnTo>
                        <a:pt x="353" y="263"/>
                      </a:lnTo>
                      <a:lnTo>
                        <a:pt x="356" y="237"/>
                      </a:lnTo>
                      <a:lnTo>
                        <a:pt x="354" y="209"/>
                      </a:lnTo>
                      <a:lnTo>
                        <a:pt x="345" y="184"/>
                      </a:lnTo>
                      <a:lnTo>
                        <a:pt x="332" y="161"/>
                      </a:lnTo>
                      <a:lnTo>
                        <a:pt x="313" y="144"/>
                      </a:lnTo>
                      <a:lnTo>
                        <a:pt x="292" y="129"/>
                      </a:lnTo>
                      <a:lnTo>
                        <a:pt x="266" y="121"/>
                      </a:lnTo>
                      <a:lnTo>
                        <a:pt x="239" y="118"/>
                      </a:lnTo>
                      <a:close/>
                      <a:moveTo>
                        <a:pt x="237" y="0"/>
                      </a:moveTo>
                      <a:lnTo>
                        <a:pt x="275" y="3"/>
                      </a:lnTo>
                      <a:lnTo>
                        <a:pt x="311" y="12"/>
                      </a:lnTo>
                      <a:lnTo>
                        <a:pt x="345" y="27"/>
                      </a:lnTo>
                      <a:lnTo>
                        <a:pt x="376" y="45"/>
                      </a:lnTo>
                      <a:lnTo>
                        <a:pt x="405" y="69"/>
                      </a:lnTo>
                      <a:lnTo>
                        <a:pt x="428" y="96"/>
                      </a:lnTo>
                      <a:lnTo>
                        <a:pt x="448" y="127"/>
                      </a:lnTo>
                      <a:lnTo>
                        <a:pt x="463" y="160"/>
                      </a:lnTo>
                      <a:lnTo>
                        <a:pt x="472" y="197"/>
                      </a:lnTo>
                      <a:lnTo>
                        <a:pt x="475" y="234"/>
                      </a:lnTo>
                      <a:lnTo>
                        <a:pt x="473" y="273"/>
                      </a:lnTo>
                      <a:lnTo>
                        <a:pt x="464" y="311"/>
                      </a:lnTo>
                      <a:lnTo>
                        <a:pt x="450" y="345"/>
                      </a:lnTo>
                      <a:lnTo>
                        <a:pt x="430" y="377"/>
                      </a:lnTo>
                      <a:lnTo>
                        <a:pt x="407" y="405"/>
                      </a:lnTo>
                      <a:lnTo>
                        <a:pt x="379" y="429"/>
                      </a:lnTo>
                      <a:lnTo>
                        <a:pt x="348" y="449"/>
                      </a:lnTo>
                      <a:lnTo>
                        <a:pt x="314" y="463"/>
                      </a:lnTo>
                      <a:lnTo>
                        <a:pt x="278" y="472"/>
                      </a:lnTo>
                      <a:lnTo>
                        <a:pt x="239" y="475"/>
                      </a:lnTo>
                      <a:lnTo>
                        <a:pt x="200" y="473"/>
                      </a:lnTo>
                      <a:lnTo>
                        <a:pt x="163" y="463"/>
                      </a:lnTo>
                      <a:lnTo>
                        <a:pt x="129" y="449"/>
                      </a:lnTo>
                      <a:lnTo>
                        <a:pt x="97" y="430"/>
                      </a:lnTo>
                      <a:lnTo>
                        <a:pt x="70" y="406"/>
                      </a:lnTo>
                      <a:lnTo>
                        <a:pt x="47" y="378"/>
                      </a:lnTo>
                      <a:lnTo>
                        <a:pt x="27" y="346"/>
                      </a:lnTo>
                      <a:lnTo>
                        <a:pt x="12" y="312"/>
                      </a:lnTo>
                      <a:lnTo>
                        <a:pt x="3" y="275"/>
                      </a:lnTo>
                      <a:lnTo>
                        <a:pt x="0" y="236"/>
                      </a:lnTo>
                      <a:lnTo>
                        <a:pt x="3" y="198"/>
                      </a:lnTo>
                      <a:lnTo>
                        <a:pt x="12" y="163"/>
                      </a:lnTo>
                      <a:lnTo>
                        <a:pt x="27" y="128"/>
                      </a:lnTo>
                      <a:lnTo>
                        <a:pt x="47" y="97"/>
                      </a:lnTo>
                      <a:lnTo>
                        <a:pt x="70" y="70"/>
                      </a:lnTo>
                      <a:lnTo>
                        <a:pt x="97" y="46"/>
                      </a:lnTo>
                      <a:lnTo>
                        <a:pt x="128" y="27"/>
                      </a:lnTo>
                      <a:lnTo>
                        <a:pt x="163" y="12"/>
                      </a:lnTo>
                      <a:lnTo>
                        <a:pt x="199" y="3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sp>
            <p:nvSpPr>
              <p:cNvPr id="176" name="train"/>
              <p:cNvSpPr/>
              <p:nvPr/>
            </p:nvSpPr>
            <p:spPr>
              <a:xfrm>
                <a:off x="6536825" y="6237750"/>
                <a:ext cx="108055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taxi sharing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7617679" y="3539902"/>
              <a:ext cx="581955" cy="2748429"/>
              <a:chOff x="7617679" y="3539902"/>
              <a:chExt cx="581955" cy="2748429"/>
            </a:xfrm>
          </p:grpSpPr>
          <p:cxnSp>
            <p:nvCxnSpPr>
              <p:cNvPr id="163" name="Straight Connector 162"/>
              <p:cNvCxnSpPr>
                <a:cxnSpLocks/>
                <a:stCxn id="221" idx="46"/>
              </p:cNvCxnSpPr>
              <p:nvPr/>
            </p:nvCxnSpPr>
            <p:spPr>
              <a:xfrm flipH="1">
                <a:off x="7893472" y="4859583"/>
                <a:ext cx="84770" cy="599851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rain"/>
              <p:cNvSpPr/>
              <p:nvPr/>
            </p:nvSpPr>
            <p:spPr>
              <a:xfrm>
                <a:off x="7693668" y="6011332"/>
                <a:ext cx="4491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l-SI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taxi</a:t>
                </a:r>
                <a:endParaRPr lang="de-AT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7617679" y="5485778"/>
                <a:ext cx="581955" cy="581955"/>
                <a:chOff x="6065838" y="5553075"/>
                <a:chExt cx="720725" cy="720725"/>
              </a:xfrm>
              <a:solidFill>
                <a:srgbClr val="84BA1F"/>
              </a:solidFill>
            </p:grpSpPr>
            <p:sp>
              <p:nvSpPr>
                <p:cNvPr id="167" name="Freeform 134"/>
                <p:cNvSpPr>
                  <a:spLocks/>
                </p:cNvSpPr>
                <p:nvPr/>
              </p:nvSpPr>
              <p:spPr bwMode="auto">
                <a:xfrm>
                  <a:off x="6545263" y="6075363"/>
                  <a:ext cx="15875" cy="15875"/>
                </a:xfrm>
                <a:custGeom>
                  <a:avLst/>
                  <a:gdLst>
                    <a:gd name="T0" fmla="*/ 37 w 76"/>
                    <a:gd name="T1" fmla="*/ 0 h 77"/>
                    <a:gd name="T2" fmla="*/ 52 w 76"/>
                    <a:gd name="T3" fmla="*/ 3 h 77"/>
                    <a:gd name="T4" fmla="*/ 65 w 76"/>
                    <a:gd name="T5" fmla="*/ 12 h 77"/>
                    <a:gd name="T6" fmla="*/ 73 w 76"/>
                    <a:gd name="T7" fmla="*/ 25 h 77"/>
                    <a:gd name="T8" fmla="*/ 76 w 76"/>
                    <a:gd name="T9" fmla="*/ 40 h 77"/>
                    <a:gd name="T10" fmla="*/ 73 w 76"/>
                    <a:gd name="T11" fmla="*/ 54 h 77"/>
                    <a:gd name="T12" fmla="*/ 65 w 76"/>
                    <a:gd name="T13" fmla="*/ 66 h 77"/>
                    <a:gd name="T14" fmla="*/ 54 w 76"/>
                    <a:gd name="T15" fmla="*/ 74 h 77"/>
                    <a:gd name="T16" fmla="*/ 38 w 76"/>
                    <a:gd name="T17" fmla="*/ 77 h 77"/>
                    <a:gd name="T18" fmla="*/ 23 w 76"/>
                    <a:gd name="T19" fmla="*/ 75 h 77"/>
                    <a:gd name="T20" fmla="*/ 11 w 76"/>
                    <a:gd name="T21" fmla="*/ 67 h 77"/>
                    <a:gd name="T22" fmla="*/ 3 w 76"/>
                    <a:gd name="T23" fmla="*/ 55 h 77"/>
                    <a:gd name="T24" fmla="*/ 0 w 76"/>
                    <a:gd name="T25" fmla="*/ 40 h 77"/>
                    <a:gd name="T26" fmla="*/ 2 w 76"/>
                    <a:gd name="T27" fmla="*/ 24 h 77"/>
                    <a:gd name="T28" fmla="*/ 10 w 76"/>
                    <a:gd name="T29" fmla="*/ 12 h 77"/>
                    <a:gd name="T30" fmla="*/ 22 w 76"/>
                    <a:gd name="T31" fmla="*/ 3 h 77"/>
                    <a:gd name="T32" fmla="*/ 37 w 76"/>
                    <a:gd name="T33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6" h="77">
                      <a:moveTo>
                        <a:pt x="37" y="0"/>
                      </a:moveTo>
                      <a:lnTo>
                        <a:pt x="52" y="3"/>
                      </a:lnTo>
                      <a:lnTo>
                        <a:pt x="65" y="12"/>
                      </a:lnTo>
                      <a:lnTo>
                        <a:pt x="73" y="25"/>
                      </a:lnTo>
                      <a:lnTo>
                        <a:pt x="76" y="40"/>
                      </a:lnTo>
                      <a:lnTo>
                        <a:pt x="73" y="54"/>
                      </a:lnTo>
                      <a:lnTo>
                        <a:pt x="65" y="66"/>
                      </a:lnTo>
                      <a:lnTo>
                        <a:pt x="54" y="74"/>
                      </a:lnTo>
                      <a:lnTo>
                        <a:pt x="38" y="77"/>
                      </a:lnTo>
                      <a:lnTo>
                        <a:pt x="23" y="75"/>
                      </a:lnTo>
                      <a:lnTo>
                        <a:pt x="11" y="67"/>
                      </a:lnTo>
                      <a:lnTo>
                        <a:pt x="3" y="55"/>
                      </a:lnTo>
                      <a:lnTo>
                        <a:pt x="0" y="40"/>
                      </a:lnTo>
                      <a:lnTo>
                        <a:pt x="2" y="24"/>
                      </a:lnTo>
                      <a:lnTo>
                        <a:pt x="10" y="12"/>
                      </a:lnTo>
                      <a:lnTo>
                        <a:pt x="22" y="3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68" name="Freeform 135"/>
                <p:cNvSpPr>
                  <a:spLocks/>
                </p:cNvSpPr>
                <p:nvPr/>
              </p:nvSpPr>
              <p:spPr bwMode="auto">
                <a:xfrm>
                  <a:off x="6283326" y="6075363"/>
                  <a:ext cx="14288" cy="14288"/>
                </a:xfrm>
                <a:custGeom>
                  <a:avLst/>
                  <a:gdLst>
                    <a:gd name="T0" fmla="*/ 40 w 79"/>
                    <a:gd name="T1" fmla="*/ 0 h 78"/>
                    <a:gd name="T2" fmla="*/ 56 w 79"/>
                    <a:gd name="T3" fmla="*/ 4 h 78"/>
                    <a:gd name="T4" fmla="*/ 68 w 79"/>
                    <a:gd name="T5" fmla="*/ 13 h 78"/>
                    <a:gd name="T6" fmla="*/ 77 w 79"/>
                    <a:gd name="T7" fmla="*/ 25 h 78"/>
                    <a:gd name="T8" fmla="*/ 79 w 79"/>
                    <a:gd name="T9" fmla="*/ 40 h 78"/>
                    <a:gd name="T10" fmla="*/ 75 w 79"/>
                    <a:gd name="T11" fmla="*/ 55 h 78"/>
                    <a:gd name="T12" fmla="*/ 67 w 79"/>
                    <a:gd name="T13" fmla="*/ 67 h 78"/>
                    <a:gd name="T14" fmla="*/ 54 w 79"/>
                    <a:gd name="T15" fmla="*/ 75 h 78"/>
                    <a:gd name="T16" fmla="*/ 39 w 79"/>
                    <a:gd name="T17" fmla="*/ 78 h 78"/>
                    <a:gd name="T18" fmla="*/ 25 w 79"/>
                    <a:gd name="T19" fmla="*/ 75 h 78"/>
                    <a:gd name="T20" fmla="*/ 12 w 79"/>
                    <a:gd name="T21" fmla="*/ 66 h 78"/>
                    <a:gd name="T22" fmla="*/ 4 w 79"/>
                    <a:gd name="T23" fmla="*/ 52 h 78"/>
                    <a:gd name="T24" fmla="*/ 0 w 79"/>
                    <a:gd name="T25" fmla="*/ 38 h 78"/>
                    <a:gd name="T26" fmla="*/ 4 w 79"/>
                    <a:gd name="T27" fmla="*/ 24 h 78"/>
                    <a:gd name="T28" fmla="*/ 14 w 79"/>
                    <a:gd name="T29" fmla="*/ 12 h 78"/>
                    <a:gd name="T30" fmla="*/ 26 w 79"/>
                    <a:gd name="T31" fmla="*/ 4 h 78"/>
                    <a:gd name="T32" fmla="*/ 40 w 79"/>
                    <a:gd name="T33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9" h="78">
                      <a:moveTo>
                        <a:pt x="40" y="0"/>
                      </a:moveTo>
                      <a:lnTo>
                        <a:pt x="56" y="4"/>
                      </a:lnTo>
                      <a:lnTo>
                        <a:pt x="68" y="13"/>
                      </a:lnTo>
                      <a:lnTo>
                        <a:pt x="77" y="25"/>
                      </a:lnTo>
                      <a:lnTo>
                        <a:pt x="79" y="40"/>
                      </a:lnTo>
                      <a:lnTo>
                        <a:pt x="75" y="55"/>
                      </a:lnTo>
                      <a:lnTo>
                        <a:pt x="67" y="67"/>
                      </a:lnTo>
                      <a:lnTo>
                        <a:pt x="54" y="75"/>
                      </a:lnTo>
                      <a:lnTo>
                        <a:pt x="39" y="78"/>
                      </a:lnTo>
                      <a:lnTo>
                        <a:pt x="25" y="75"/>
                      </a:lnTo>
                      <a:lnTo>
                        <a:pt x="12" y="66"/>
                      </a:lnTo>
                      <a:lnTo>
                        <a:pt x="4" y="52"/>
                      </a:lnTo>
                      <a:lnTo>
                        <a:pt x="0" y="38"/>
                      </a:lnTo>
                      <a:lnTo>
                        <a:pt x="4" y="24"/>
                      </a:lnTo>
                      <a:lnTo>
                        <a:pt x="14" y="12"/>
                      </a:lnTo>
                      <a:lnTo>
                        <a:pt x="26" y="4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69" name="Freeform 136"/>
                <p:cNvSpPr>
                  <a:spLocks noEditPoints="1"/>
                </p:cNvSpPr>
                <p:nvPr/>
              </p:nvSpPr>
              <p:spPr bwMode="auto">
                <a:xfrm>
                  <a:off x="6243638" y="6037263"/>
                  <a:ext cx="93663" cy="92075"/>
                </a:xfrm>
                <a:custGeom>
                  <a:avLst/>
                  <a:gdLst>
                    <a:gd name="T0" fmla="*/ 209 w 466"/>
                    <a:gd name="T1" fmla="*/ 119 h 468"/>
                    <a:gd name="T2" fmla="*/ 162 w 466"/>
                    <a:gd name="T3" fmla="*/ 141 h 468"/>
                    <a:gd name="T4" fmla="*/ 130 w 466"/>
                    <a:gd name="T5" fmla="*/ 180 h 468"/>
                    <a:gd name="T6" fmla="*/ 118 w 466"/>
                    <a:gd name="T7" fmla="*/ 231 h 468"/>
                    <a:gd name="T8" fmla="*/ 129 w 466"/>
                    <a:gd name="T9" fmla="*/ 281 h 468"/>
                    <a:gd name="T10" fmla="*/ 161 w 466"/>
                    <a:gd name="T11" fmla="*/ 321 h 468"/>
                    <a:gd name="T12" fmla="*/ 206 w 466"/>
                    <a:gd name="T13" fmla="*/ 343 h 468"/>
                    <a:gd name="T14" fmla="*/ 260 w 466"/>
                    <a:gd name="T15" fmla="*/ 344 h 468"/>
                    <a:gd name="T16" fmla="*/ 306 w 466"/>
                    <a:gd name="T17" fmla="*/ 322 h 468"/>
                    <a:gd name="T18" fmla="*/ 338 w 466"/>
                    <a:gd name="T19" fmla="*/ 283 h 468"/>
                    <a:gd name="T20" fmla="*/ 350 w 466"/>
                    <a:gd name="T21" fmla="*/ 232 h 468"/>
                    <a:gd name="T22" fmla="*/ 339 w 466"/>
                    <a:gd name="T23" fmla="*/ 183 h 468"/>
                    <a:gd name="T24" fmla="*/ 308 w 466"/>
                    <a:gd name="T25" fmla="*/ 143 h 468"/>
                    <a:gd name="T26" fmla="*/ 263 w 466"/>
                    <a:gd name="T27" fmla="*/ 119 h 468"/>
                    <a:gd name="T28" fmla="*/ 230 w 466"/>
                    <a:gd name="T29" fmla="*/ 0 h 468"/>
                    <a:gd name="T30" fmla="*/ 304 w 466"/>
                    <a:gd name="T31" fmla="*/ 12 h 468"/>
                    <a:gd name="T32" fmla="*/ 369 w 466"/>
                    <a:gd name="T33" fmla="*/ 45 h 468"/>
                    <a:gd name="T34" fmla="*/ 420 w 466"/>
                    <a:gd name="T35" fmla="*/ 95 h 468"/>
                    <a:gd name="T36" fmla="*/ 454 w 466"/>
                    <a:gd name="T37" fmla="*/ 159 h 468"/>
                    <a:gd name="T38" fmla="*/ 466 w 466"/>
                    <a:gd name="T39" fmla="*/ 232 h 468"/>
                    <a:gd name="T40" fmla="*/ 454 w 466"/>
                    <a:gd name="T41" fmla="*/ 306 h 468"/>
                    <a:gd name="T42" fmla="*/ 422 w 466"/>
                    <a:gd name="T43" fmla="*/ 372 h 468"/>
                    <a:gd name="T44" fmla="*/ 371 w 466"/>
                    <a:gd name="T45" fmla="*/ 422 h 468"/>
                    <a:gd name="T46" fmla="*/ 307 w 466"/>
                    <a:gd name="T47" fmla="*/ 456 h 468"/>
                    <a:gd name="T48" fmla="*/ 234 w 466"/>
                    <a:gd name="T49" fmla="*/ 468 h 468"/>
                    <a:gd name="T50" fmla="*/ 160 w 466"/>
                    <a:gd name="T51" fmla="*/ 457 h 468"/>
                    <a:gd name="T52" fmla="*/ 96 w 466"/>
                    <a:gd name="T53" fmla="*/ 425 h 468"/>
                    <a:gd name="T54" fmla="*/ 45 w 466"/>
                    <a:gd name="T55" fmla="*/ 374 h 468"/>
                    <a:gd name="T56" fmla="*/ 12 w 466"/>
                    <a:gd name="T57" fmla="*/ 311 h 468"/>
                    <a:gd name="T58" fmla="*/ 0 w 466"/>
                    <a:gd name="T59" fmla="*/ 237 h 468"/>
                    <a:gd name="T60" fmla="*/ 11 w 466"/>
                    <a:gd name="T61" fmla="*/ 162 h 468"/>
                    <a:gd name="T62" fmla="*/ 43 w 466"/>
                    <a:gd name="T63" fmla="*/ 97 h 468"/>
                    <a:gd name="T64" fmla="*/ 94 w 466"/>
                    <a:gd name="T65" fmla="*/ 47 h 468"/>
                    <a:gd name="T66" fmla="*/ 157 w 466"/>
                    <a:gd name="T67" fmla="*/ 12 h 468"/>
                    <a:gd name="T68" fmla="*/ 230 w 466"/>
                    <a:gd name="T69" fmla="*/ 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66" h="468">
                      <a:moveTo>
                        <a:pt x="236" y="116"/>
                      </a:moveTo>
                      <a:lnTo>
                        <a:pt x="209" y="119"/>
                      </a:lnTo>
                      <a:lnTo>
                        <a:pt x="184" y="127"/>
                      </a:lnTo>
                      <a:lnTo>
                        <a:pt x="162" y="141"/>
                      </a:lnTo>
                      <a:lnTo>
                        <a:pt x="143" y="158"/>
                      </a:lnTo>
                      <a:lnTo>
                        <a:pt x="130" y="180"/>
                      </a:lnTo>
                      <a:lnTo>
                        <a:pt x="121" y="205"/>
                      </a:lnTo>
                      <a:lnTo>
                        <a:pt x="118" y="231"/>
                      </a:lnTo>
                      <a:lnTo>
                        <a:pt x="121" y="258"/>
                      </a:lnTo>
                      <a:lnTo>
                        <a:pt x="129" y="281"/>
                      </a:lnTo>
                      <a:lnTo>
                        <a:pt x="143" y="303"/>
                      </a:lnTo>
                      <a:lnTo>
                        <a:pt x="161" y="321"/>
                      </a:lnTo>
                      <a:lnTo>
                        <a:pt x="182" y="334"/>
                      </a:lnTo>
                      <a:lnTo>
                        <a:pt x="206" y="343"/>
                      </a:lnTo>
                      <a:lnTo>
                        <a:pt x="233" y="346"/>
                      </a:lnTo>
                      <a:lnTo>
                        <a:pt x="260" y="344"/>
                      </a:lnTo>
                      <a:lnTo>
                        <a:pt x="284" y="335"/>
                      </a:lnTo>
                      <a:lnTo>
                        <a:pt x="306" y="322"/>
                      </a:lnTo>
                      <a:lnTo>
                        <a:pt x="324" y="304"/>
                      </a:lnTo>
                      <a:lnTo>
                        <a:pt x="338" y="283"/>
                      </a:lnTo>
                      <a:lnTo>
                        <a:pt x="347" y="259"/>
                      </a:lnTo>
                      <a:lnTo>
                        <a:pt x="350" y="232"/>
                      </a:lnTo>
                      <a:lnTo>
                        <a:pt x="347" y="207"/>
                      </a:lnTo>
                      <a:lnTo>
                        <a:pt x="339" y="183"/>
                      </a:lnTo>
                      <a:lnTo>
                        <a:pt x="326" y="160"/>
                      </a:lnTo>
                      <a:lnTo>
                        <a:pt x="308" y="143"/>
                      </a:lnTo>
                      <a:lnTo>
                        <a:pt x="287" y="128"/>
                      </a:lnTo>
                      <a:lnTo>
                        <a:pt x="263" y="119"/>
                      </a:lnTo>
                      <a:lnTo>
                        <a:pt x="236" y="116"/>
                      </a:lnTo>
                      <a:close/>
                      <a:moveTo>
                        <a:pt x="230" y="0"/>
                      </a:moveTo>
                      <a:lnTo>
                        <a:pt x="268" y="3"/>
                      </a:lnTo>
                      <a:lnTo>
                        <a:pt x="304" y="12"/>
                      </a:lnTo>
                      <a:lnTo>
                        <a:pt x="338" y="26"/>
                      </a:lnTo>
                      <a:lnTo>
                        <a:pt x="369" y="45"/>
                      </a:lnTo>
                      <a:lnTo>
                        <a:pt x="397" y="69"/>
                      </a:lnTo>
                      <a:lnTo>
                        <a:pt x="420" y="95"/>
                      </a:lnTo>
                      <a:lnTo>
                        <a:pt x="440" y="126"/>
                      </a:lnTo>
                      <a:lnTo>
                        <a:pt x="454" y="159"/>
                      </a:lnTo>
                      <a:lnTo>
                        <a:pt x="463" y="195"/>
                      </a:lnTo>
                      <a:lnTo>
                        <a:pt x="466" y="232"/>
                      </a:lnTo>
                      <a:lnTo>
                        <a:pt x="463" y="271"/>
                      </a:lnTo>
                      <a:lnTo>
                        <a:pt x="454" y="306"/>
                      </a:lnTo>
                      <a:lnTo>
                        <a:pt x="441" y="341"/>
                      </a:lnTo>
                      <a:lnTo>
                        <a:pt x="422" y="372"/>
                      </a:lnTo>
                      <a:lnTo>
                        <a:pt x="399" y="399"/>
                      </a:lnTo>
                      <a:lnTo>
                        <a:pt x="371" y="422"/>
                      </a:lnTo>
                      <a:lnTo>
                        <a:pt x="341" y="441"/>
                      </a:lnTo>
                      <a:lnTo>
                        <a:pt x="307" y="456"/>
                      </a:lnTo>
                      <a:lnTo>
                        <a:pt x="272" y="464"/>
                      </a:lnTo>
                      <a:lnTo>
                        <a:pt x="234" y="468"/>
                      </a:lnTo>
                      <a:lnTo>
                        <a:pt x="197" y="466"/>
                      </a:lnTo>
                      <a:lnTo>
                        <a:pt x="160" y="457"/>
                      </a:lnTo>
                      <a:lnTo>
                        <a:pt x="126" y="443"/>
                      </a:lnTo>
                      <a:lnTo>
                        <a:pt x="96" y="425"/>
                      </a:lnTo>
                      <a:lnTo>
                        <a:pt x="68" y="401"/>
                      </a:lnTo>
                      <a:lnTo>
                        <a:pt x="45" y="374"/>
                      </a:lnTo>
                      <a:lnTo>
                        <a:pt x="26" y="344"/>
                      </a:lnTo>
                      <a:lnTo>
                        <a:pt x="12" y="311"/>
                      </a:lnTo>
                      <a:lnTo>
                        <a:pt x="3" y="274"/>
                      </a:lnTo>
                      <a:lnTo>
                        <a:pt x="0" y="237"/>
                      </a:lnTo>
                      <a:lnTo>
                        <a:pt x="2" y="198"/>
                      </a:lnTo>
                      <a:lnTo>
                        <a:pt x="11" y="162"/>
                      </a:lnTo>
                      <a:lnTo>
                        <a:pt x="25" y="128"/>
                      </a:lnTo>
                      <a:lnTo>
                        <a:pt x="43" y="97"/>
                      </a:lnTo>
                      <a:lnTo>
                        <a:pt x="66" y="70"/>
                      </a:lnTo>
                      <a:lnTo>
                        <a:pt x="94" y="47"/>
                      </a:lnTo>
                      <a:lnTo>
                        <a:pt x="124" y="27"/>
                      </a:lnTo>
                      <a:lnTo>
                        <a:pt x="157" y="12"/>
                      </a:lnTo>
                      <a:lnTo>
                        <a:pt x="192" y="3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70" name="Freeform 137"/>
                <p:cNvSpPr>
                  <a:spLocks/>
                </p:cNvSpPr>
                <p:nvPr/>
              </p:nvSpPr>
              <p:spPr bwMode="auto">
                <a:xfrm>
                  <a:off x="6375401" y="5929313"/>
                  <a:ext cx="66675" cy="84138"/>
                </a:xfrm>
                <a:custGeom>
                  <a:avLst/>
                  <a:gdLst>
                    <a:gd name="T0" fmla="*/ 0 w 337"/>
                    <a:gd name="T1" fmla="*/ 0 h 424"/>
                    <a:gd name="T2" fmla="*/ 337 w 337"/>
                    <a:gd name="T3" fmla="*/ 0 h 424"/>
                    <a:gd name="T4" fmla="*/ 337 w 337"/>
                    <a:gd name="T5" fmla="*/ 79 h 424"/>
                    <a:gd name="T6" fmla="*/ 216 w 337"/>
                    <a:gd name="T7" fmla="*/ 79 h 424"/>
                    <a:gd name="T8" fmla="*/ 216 w 337"/>
                    <a:gd name="T9" fmla="*/ 424 h 424"/>
                    <a:gd name="T10" fmla="*/ 120 w 337"/>
                    <a:gd name="T11" fmla="*/ 424 h 424"/>
                    <a:gd name="T12" fmla="*/ 120 w 337"/>
                    <a:gd name="T13" fmla="*/ 79 h 424"/>
                    <a:gd name="T14" fmla="*/ 0 w 337"/>
                    <a:gd name="T15" fmla="*/ 79 h 424"/>
                    <a:gd name="T16" fmla="*/ 0 w 337"/>
                    <a:gd name="T17" fmla="*/ 0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7" h="424">
                      <a:moveTo>
                        <a:pt x="0" y="0"/>
                      </a:moveTo>
                      <a:lnTo>
                        <a:pt x="337" y="0"/>
                      </a:lnTo>
                      <a:lnTo>
                        <a:pt x="337" y="79"/>
                      </a:lnTo>
                      <a:lnTo>
                        <a:pt x="216" y="79"/>
                      </a:lnTo>
                      <a:lnTo>
                        <a:pt x="216" y="424"/>
                      </a:lnTo>
                      <a:lnTo>
                        <a:pt x="120" y="424"/>
                      </a:lnTo>
                      <a:lnTo>
                        <a:pt x="120" y="79"/>
                      </a:lnTo>
                      <a:lnTo>
                        <a:pt x="0" y="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71" name="Freeform 138"/>
                <p:cNvSpPr>
                  <a:spLocks noEditPoints="1"/>
                </p:cNvSpPr>
                <p:nvPr/>
              </p:nvSpPr>
              <p:spPr bwMode="auto">
                <a:xfrm>
                  <a:off x="6507163" y="6037263"/>
                  <a:ext cx="92075" cy="93663"/>
                </a:xfrm>
                <a:custGeom>
                  <a:avLst/>
                  <a:gdLst>
                    <a:gd name="T0" fmla="*/ 209 w 467"/>
                    <a:gd name="T1" fmla="*/ 119 h 468"/>
                    <a:gd name="T2" fmla="*/ 163 w 467"/>
                    <a:gd name="T3" fmla="*/ 141 h 468"/>
                    <a:gd name="T4" fmla="*/ 133 w 467"/>
                    <a:gd name="T5" fmla="*/ 180 h 468"/>
                    <a:gd name="T6" fmla="*/ 120 w 467"/>
                    <a:gd name="T7" fmla="*/ 231 h 468"/>
                    <a:gd name="T8" fmla="*/ 131 w 467"/>
                    <a:gd name="T9" fmla="*/ 283 h 468"/>
                    <a:gd name="T10" fmla="*/ 162 w 467"/>
                    <a:gd name="T11" fmla="*/ 321 h 468"/>
                    <a:gd name="T12" fmla="*/ 208 w 467"/>
                    <a:gd name="T13" fmla="*/ 343 h 468"/>
                    <a:gd name="T14" fmla="*/ 261 w 467"/>
                    <a:gd name="T15" fmla="*/ 343 h 468"/>
                    <a:gd name="T16" fmla="*/ 306 w 467"/>
                    <a:gd name="T17" fmla="*/ 322 h 468"/>
                    <a:gd name="T18" fmla="*/ 338 w 467"/>
                    <a:gd name="T19" fmla="*/ 284 h 468"/>
                    <a:gd name="T20" fmla="*/ 350 w 467"/>
                    <a:gd name="T21" fmla="*/ 233 h 468"/>
                    <a:gd name="T22" fmla="*/ 339 w 467"/>
                    <a:gd name="T23" fmla="*/ 181 h 468"/>
                    <a:gd name="T24" fmla="*/ 308 w 467"/>
                    <a:gd name="T25" fmla="*/ 141 h 468"/>
                    <a:gd name="T26" fmla="*/ 262 w 467"/>
                    <a:gd name="T27" fmla="*/ 119 h 468"/>
                    <a:gd name="T28" fmla="*/ 233 w 467"/>
                    <a:gd name="T29" fmla="*/ 0 h 468"/>
                    <a:gd name="T30" fmla="*/ 306 w 467"/>
                    <a:gd name="T31" fmla="*/ 12 h 468"/>
                    <a:gd name="T32" fmla="*/ 370 w 467"/>
                    <a:gd name="T33" fmla="*/ 45 h 468"/>
                    <a:gd name="T34" fmla="*/ 421 w 467"/>
                    <a:gd name="T35" fmla="*/ 95 h 468"/>
                    <a:gd name="T36" fmla="*/ 455 w 467"/>
                    <a:gd name="T37" fmla="*/ 159 h 468"/>
                    <a:gd name="T38" fmla="*/ 467 w 467"/>
                    <a:gd name="T39" fmla="*/ 231 h 468"/>
                    <a:gd name="T40" fmla="*/ 456 w 467"/>
                    <a:gd name="T41" fmla="*/ 306 h 468"/>
                    <a:gd name="T42" fmla="*/ 423 w 467"/>
                    <a:gd name="T43" fmla="*/ 371 h 468"/>
                    <a:gd name="T44" fmla="*/ 372 w 467"/>
                    <a:gd name="T45" fmla="*/ 422 h 468"/>
                    <a:gd name="T46" fmla="*/ 308 w 467"/>
                    <a:gd name="T47" fmla="*/ 456 h 468"/>
                    <a:gd name="T48" fmla="*/ 234 w 467"/>
                    <a:gd name="T49" fmla="*/ 468 h 468"/>
                    <a:gd name="T50" fmla="*/ 160 w 467"/>
                    <a:gd name="T51" fmla="*/ 456 h 468"/>
                    <a:gd name="T52" fmla="*/ 96 w 467"/>
                    <a:gd name="T53" fmla="*/ 423 h 468"/>
                    <a:gd name="T54" fmla="*/ 45 w 467"/>
                    <a:gd name="T55" fmla="*/ 372 h 468"/>
                    <a:gd name="T56" fmla="*/ 12 w 467"/>
                    <a:gd name="T57" fmla="*/ 307 h 468"/>
                    <a:gd name="T58" fmla="*/ 0 w 467"/>
                    <a:gd name="T59" fmla="*/ 232 h 468"/>
                    <a:gd name="T60" fmla="*/ 11 w 467"/>
                    <a:gd name="T61" fmla="*/ 160 h 468"/>
                    <a:gd name="T62" fmla="*/ 45 w 467"/>
                    <a:gd name="T63" fmla="*/ 96 h 468"/>
                    <a:gd name="T64" fmla="*/ 96 w 467"/>
                    <a:gd name="T65" fmla="*/ 46 h 468"/>
                    <a:gd name="T66" fmla="*/ 160 w 467"/>
                    <a:gd name="T67" fmla="*/ 12 h 468"/>
                    <a:gd name="T68" fmla="*/ 233 w 467"/>
                    <a:gd name="T69" fmla="*/ 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67" h="468">
                      <a:moveTo>
                        <a:pt x="235" y="116"/>
                      </a:moveTo>
                      <a:lnTo>
                        <a:pt x="209" y="119"/>
                      </a:lnTo>
                      <a:lnTo>
                        <a:pt x="184" y="128"/>
                      </a:lnTo>
                      <a:lnTo>
                        <a:pt x="163" y="141"/>
                      </a:lnTo>
                      <a:lnTo>
                        <a:pt x="146" y="159"/>
                      </a:lnTo>
                      <a:lnTo>
                        <a:pt x="133" y="180"/>
                      </a:lnTo>
                      <a:lnTo>
                        <a:pt x="124" y="204"/>
                      </a:lnTo>
                      <a:lnTo>
                        <a:pt x="120" y="231"/>
                      </a:lnTo>
                      <a:lnTo>
                        <a:pt x="124" y="257"/>
                      </a:lnTo>
                      <a:lnTo>
                        <a:pt x="131" y="283"/>
                      </a:lnTo>
                      <a:lnTo>
                        <a:pt x="145" y="304"/>
                      </a:lnTo>
                      <a:lnTo>
                        <a:pt x="162" y="321"/>
                      </a:lnTo>
                      <a:lnTo>
                        <a:pt x="183" y="335"/>
                      </a:lnTo>
                      <a:lnTo>
                        <a:pt x="208" y="343"/>
                      </a:lnTo>
                      <a:lnTo>
                        <a:pt x="234" y="346"/>
                      </a:lnTo>
                      <a:lnTo>
                        <a:pt x="261" y="343"/>
                      </a:lnTo>
                      <a:lnTo>
                        <a:pt x="285" y="336"/>
                      </a:lnTo>
                      <a:lnTo>
                        <a:pt x="306" y="322"/>
                      </a:lnTo>
                      <a:lnTo>
                        <a:pt x="325" y="305"/>
                      </a:lnTo>
                      <a:lnTo>
                        <a:pt x="338" y="284"/>
                      </a:lnTo>
                      <a:lnTo>
                        <a:pt x="347" y="259"/>
                      </a:lnTo>
                      <a:lnTo>
                        <a:pt x="350" y="233"/>
                      </a:lnTo>
                      <a:lnTo>
                        <a:pt x="347" y="206"/>
                      </a:lnTo>
                      <a:lnTo>
                        <a:pt x="339" y="181"/>
                      </a:lnTo>
                      <a:lnTo>
                        <a:pt x="326" y="160"/>
                      </a:lnTo>
                      <a:lnTo>
                        <a:pt x="308" y="141"/>
                      </a:lnTo>
                      <a:lnTo>
                        <a:pt x="286" y="128"/>
                      </a:lnTo>
                      <a:lnTo>
                        <a:pt x="262" y="119"/>
                      </a:lnTo>
                      <a:lnTo>
                        <a:pt x="235" y="116"/>
                      </a:lnTo>
                      <a:close/>
                      <a:moveTo>
                        <a:pt x="233" y="0"/>
                      </a:moveTo>
                      <a:lnTo>
                        <a:pt x="270" y="3"/>
                      </a:lnTo>
                      <a:lnTo>
                        <a:pt x="306" y="12"/>
                      </a:lnTo>
                      <a:lnTo>
                        <a:pt x="339" y="26"/>
                      </a:lnTo>
                      <a:lnTo>
                        <a:pt x="370" y="45"/>
                      </a:lnTo>
                      <a:lnTo>
                        <a:pt x="398" y="68"/>
                      </a:lnTo>
                      <a:lnTo>
                        <a:pt x="421" y="95"/>
                      </a:lnTo>
                      <a:lnTo>
                        <a:pt x="441" y="126"/>
                      </a:lnTo>
                      <a:lnTo>
                        <a:pt x="455" y="159"/>
                      </a:lnTo>
                      <a:lnTo>
                        <a:pt x="464" y="194"/>
                      </a:lnTo>
                      <a:lnTo>
                        <a:pt x="467" y="231"/>
                      </a:lnTo>
                      <a:lnTo>
                        <a:pt x="465" y="269"/>
                      </a:lnTo>
                      <a:lnTo>
                        <a:pt x="456" y="306"/>
                      </a:lnTo>
                      <a:lnTo>
                        <a:pt x="442" y="340"/>
                      </a:lnTo>
                      <a:lnTo>
                        <a:pt x="423" y="371"/>
                      </a:lnTo>
                      <a:lnTo>
                        <a:pt x="400" y="399"/>
                      </a:lnTo>
                      <a:lnTo>
                        <a:pt x="372" y="422"/>
                      </a:lnTo>
                      <a:lnTo>
                        <a:pt x="343" y="442"/>
                      </a:lnTo>
                      <a:lnTo>
                        <a:pt x="308" y="456"/>
                      </a:lnTo>
                      <a:lnTo>
                        <a:pt x="273" y="465"/>
                      </a:lnTo>
                      <a:lnTo>
                        <a:pt x="234" y="468"/>
                      </a:lnTo>
                      <a:lnTo>
                        <a:pt x="197" y="465"/>
                      </a:lnTo>
                      <a:lnTo>
                        <a:pt x="160" y="456"/>
                      </a:lnTo>
                      <a:lnTo>
                        <a:pt x="126" y="443"/>
                      </a:lnTo>
                      <a:lnTo>
                        <a:pt x="96" y="423"/>
                      </a:lnTo>
                      <a:lnTo>
                        <a:pt x="68" y="400"/>
                      </a:lnTo>
                      <a:lnTo>
                        <a:pt x="45" y="372"/>
                      </a:lnTo>
                      <a:lnTo>
                        <a:pt x="25" y="341"/>
                      </a:lnTo>
                      <a:lnTo>
                        <a:pt x="12" y="307"/>
                      </a:lnTo>
                      <a:lnTo>
                        <a:pt x="2" y="270"/>
                      </a:lnTo>
                      <a:lnTo>
                        <a:pt x="0" y="232"/>
                      </a:lnTo>
                      <a:lnTo>
                        <a:pt x="2" y="195"/>
                      </a:lnTo>
                      <a:lnTo>
                        <a:pt x="11" y="160"/>
                      </a:lnTo>
                      <a:lnTo>
                        <a:pt x="25" y="127"/>
                      </a:lnTo>
                      <a:lnTo>
                        <a:pt x="45" y="96"/>
                      </a:lnTo>
                      <a:lnTo>
                        <a:pt x="68" y="69"/>
                      </a:lnTo>
                      <a:lnTo>
                        <a:pt x="96" y="46"/>
                      </a:lnTo>
                      <a:lnTo>
                        <a:pt x="126" y="26"/>
                      </a:lnTo>
                      <a:lnTo>
                        <a:pt x="160" y="12"/>
                      </a:lnTo>
                      <a:lnTo>
                        <a:pt x="196" y="3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72" name="Freeform 139"/>
                <p:cNvSpPr>
                  <a:spLocks noEditPoints="1"/>
                </p:cNvSpPr>
                <p:nvPr/>
              </p:nvSpPr>
              <p:spPr bwMode="auto">
                <a:xfrm>
                  <a:off x="6183313" y="5854700"/>
                  <a:ext cx="484188" cy="222250"/>
                </a:xfrm>
                <a:custGeom>
                  <a:avLst/>
                  <a:gdLst>
                    <a:gd name="T0" fmla="*/ 1038 w 2448"/>
                    <a:gd name="T1" fmla="*/ 161 h 1118"/>
                    <a:gd name="T2" fmla="*/ 901 w 2448"/>
                    <a:gd name="T3" fmla="*/ 224 h 1118"/>
                    <a:gd name="T4" fmla="*/ 795 w 2448"/>
                    <a:gd name="T5" fmla="*/ 329 h 1118"/>
                    <a:gd name="T6" fmla="*/ 733 w 2448"/>
                    <a:gd name="T7" fmla="*/ 466 h 1118"/>
                    <a:gd name="T8" fmla="*/ 723 w 2448"/>
                    <a:gd name="T9" fmla="*/ 622 h 1118"/>
                    <a:gd name="T10" fmla="*/ 769 w 2448"/>
                    <a:gd name="T11" fmla="*/ 768 h 1118"/>
                    <a:gd name="T12" fmla="*/ 861 w 2448"/>
                    <a:gd name="T13" fmla="*/ 885 h 1118"/>
                    <a:gd name="T14" fmla="*/ 989 w 2448"/>
                    <a:gd name="T15" fmla="*/ 962 h 1118"/>
                    <a:gd name="T16" fmla="*/ 1141 w 2448"/>
                    <a:gd name="T17" fmla="*/ 991 h 1118"/>
                    <a:gd name="T18" fmla="*/ 1293 w 2448"/>
                    <a:gd name="T19" fmla="*/ 962 h 1118"/>
                    <a:gd name="T20" fmla="*/ 1422 w 2448"/>
                    <a:gd name="T21" fmla="*/ 885 h 1118"/>
                    <a:gd name="T22" fmla="*/ 1513 w 2448"/>
                    <a:gd name="T23" fmla="*/ 768 h 1118"/>
                    <a:gd name="T24" fmla="*/ 1560 w 2448"/>
                    <a:gd name="T25" fmla="*/ 622 h 1118"/>
                    <a:gd name="T26" fmla="*/ 1550 w 2448"/>
                    <a:gd name="T27" fmla="*/ 466 h 1118"/>
                    <a:gd name="T28" fmla="*/ 1487 w 2448"/>
                    <a:gd name="T29" fmla="*/ 329 h 1118"/>
                    <a:gd name="T30" fmla="*/ 1382 w 2448"/>
                    <a:gd name="T31" fmla="*/ 224 h 1118"/>
                    <a:gd name="T32" fmla="*/ 1245 w 2448"/>
                    <a:gd name="T33" fmla="*/ 161 h 1118"/>
                    <a:gd name="T34" fmla="*/ 825 w 2448"/>
                    <a:gd name="T35" fmla="*/ 0 h 1118"/>
                    <a:gd name="T36" fmla="*/ 1059 w 2448"/>
                    <a:gd name="T37" fmla="*/ 19 h 1118"/>
                    <a:gd name="T38" fmla="*/ 1342 w 2448"/>
                    <a:gd name="T39" fmla="*/ 89 h 1118"/>
                    <a:gd name="T40" fmla="*/ 1626 w 2448"/>
                    <a:gd name="T41" fmla="*/ 211 h 1118"/>
                    <a:gd name="T42" fmla="*/ 1886 w 2448"/>
                    <a:gd name="T43" fmla="*/ 375 h 1118"/>
                    <a:gd name="T44" fmla="*/ 2120 w 2448"/>
                    <a:gd name="T45" fmla="*/ 581 h 1118"/>
                    <a:gd name="T46" fmla="*/ 2276 w 2448"/>
                    <a:gd name="T47" fmla="*/ 761 h 1118"/>
                    <a:gd name="T48" fmla="*/ 2380 w 2448"/>
                    <a:gd name="T49" fmla="*/ 930 h 1118"/>
                    <a:gd name="T50" fmla="*/ 2440 w 2448"/>
                    <a:gd name="T51" fmla="*/ 1085 h 1118"/>
                    <a:gd name="T52" fmla="*/ 2209 w 2448"/>
                    <a:gd name="T53" fmla="*/ 1077 h 1118"/>
                    <a:gd name="T54" fmla="*/ 2159 w 2448"/>
                    <a:gd name="T55" fmla="*/ 964 h 1118"/>
                    <a:gd name="T56" fmla="*/ 2073 w 2448"/>
                    <a:gd name="T57" fmla="*/ 874 h 1118"/>
                    <a:gd name="T58" fmla="*/ 1961 w 2448"/>
                    <a:gd name="T59" fmla="*/ 820 h 1118"/>
                    <a:gd name="T60" fmla="*/ 1830 w 2448"/>
                    <a:gd name="T61" fmla="*/ 812 h 1118"/>
                    <a:gd name="T62" fmla="*/ 1704 w 2448"/>
                    <a:gd name="T63" fmla="*/ 846 h 1118"/>
                    <a:gd name="T64" fmla="*/ 1609 w 2448"/>
                    <a:gd name="T65" fmla="*/ 918 h 1118"/>
                    <a:gd name="T66" fmla="*/ 1543 w 2448"/>
                    <a:gd name="T67" fmla="*/ 1024 h 1118"/>
                    <a:gd name="T68" fmla="*/ 893 w 2448"/>
                    <a:gd name="T69" fmla="*/ 1113 h 1118"/>
                    <a:gd name="T70" fmla="*/ 848 w 2448"/>
                    <a:gd name="T71" fmla="*/ 982 h 1118"/>
                    <a:gd name="T72" fmla="*/ 767 w 2448"/>
                    <a:gd name="T73" fmla="*/ 883 h 1118"/>
                    <a:gd name="T74" fmla="*/ 658 w 2448"/>
                    <a:gd name="T75" fmla="*/ 820 h 1118"/>
                    <a:gd name="T76" fmla="*/ 525 w 2448"/>
                    <a:gd name="T77" fmla="*/ 802 h 1118"/>
                    <a:gd name="T78" fmla="*/ 391 w 2448"/>
                    <a:gd name="T79" fmla="*/ 836 h 1118"/>
                    <a:gd name="T80" fmla="*/ 283 w 2448"/>
                    <a:gd name="T81" fmla="*/ 916 h 1118"/>
                    <a:gd name="T82" fmla="*/ 217 w 2448"/>
                    <a:gd name="T83" fmla="*/ 1023 h 1118"/>
                    <a:gd name="T84" fmla="*/ 2 w 2448"/>
                    <a:gd name="T85" fmla="*/ 1107 h 1118"/>
                    <a:gd name="T86" fmla="*/ 2 w 2448"/>
                    <a:gd name="T87" fmla="*/ 972 h 1118"/>
                    <a:gd name="T88" fmla="*/ 47 w 2448"/>
                    <a:gd name="T89" fmla="*/ 631 h 1118"/>
                    <a:gd name="T90" fmla="*/ 119 w 2448"/>
                    <a:gd name="T91" fmla="*/ 398 h 1118"/>
                    <a:gd name="T92" fmla="*/ 216 w 2448"/>
                    <a:gd name="T93" fmla="*/ 248 h 1118"/>
                    <a:gd name="T94" fmla="*/ 346 w 2448"/>
                    <a:gd name="T95" fmla="*/ 133 h 1118"/>
                    <a:gd name="T96" fmla="*/ 514 w 2448"/>
                    <a:gd name="T97" fmla="*/ 54 h 1118"/>
                    <a:gd name="T98" fmla="*/ 747 w 2448"/>
                    <a:gd name="T99" fmla="*/ 5 h 1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48" h="1118">
                      <a:moveTo>
                        <a:pt x="1141" y="148"/>
                      </a:moveTo>
                      <a:lnTo>
                        <a:pt x="1089" y="151"/>
                      </a:lnTo>
                      <a:lnTo>
                        <a:pt x="1038" y="161"/>
                      </a:lnTo>
                      <a:lnTo>
                        <a:pt x="989" y="176"/>
                      </a:lnTo>
                      <a:lnTo>
                        <a:pt x="943" y="197"/>
                      </a:lnTo>
                      <a:lnTo>
                        <a:pt x="901" y="224"/>
                      </a:lnTo>
                      <a:lnTo>
                        <a:pt x="861" y="255"/>
                      </a:lnTo>
                      <a:lnTo>
                        <a:pt x="826" y="289"/>
                      </a:lnTo>
                      <a:lnTo>
                        <a:pt x="795" y="329"/>
                      </a:lnTo>
                      <a:lnTo>
                        <a:pt x="769" y="371"/>
                      </a:lnTo>
                      <a:lnTo>
                        <a:pt x="748" y="417"/>
                      </a:lnTo>
                      <a:lnTo>
                        <a:pt x="733" y="466"/>
                      </a:lnTo>
                      <a:lnTo>
                        <a:pt x="723" y="517"/>
                      </a:lnTo>
                      <a:lnTo>
                        <a:pt x="720" y="570"/>
                      </a:lnTo>
                      <a:lnTo>
                        <a:pt x="723" y="622"/>
                      </a:lnTo>
                      <a:lnTo>
                        <a:pt x="733" y="674"/>
                      </a:lnTo>
                      <a:lnTo>
                        <a:pt x="748" y="721"/>
                      </a:lnTo>
                      <a:lnTo>
                        <a:pt x="769" y="768"/>
                      </a:lnTo>
                      <a:lnTo>
                        <a:pt x="795" y="811"/>
                      </a:lnTo>
                      <a:lnTo>
                        <a:pt x="826" y="849"/>
                      </a:lnTo>
                      <a:lnTo>
                        <a:pt x="861" y="885"/>
                      </a:lnTo>
                      <a:lnTo>
                        <a:pt x="901" y="916"/>
                      </a:lnTo>
                      <a:lnTo>
                        <a:pt x="943" y="941"/>
                      </a:lnTo>
                      <a:lnTo>
                        <a:pt x="989" y="962"/>
                      </a:lnTo>
                      <a:lnTo>
                        <a:pt x="1038" y="978"/>
                      </a:lnTo>
                      <a:lnTo>
                        <a:pt x="1089" y="988"/>
                      </a:lnTo>
                      <a:lnTo>
                        <a:pt x="1141" y="991"/>
                      </a:lnTo>
                      <a:lnTo>
                        <a:pt x="1194" y="988"/>
                      </a:lnTo>
                      <a:lnTo>
                        <a:pt x="1245" y="978"/>
                      </a:lnTo>
                      <a:lnTo>
                        <a:pt x="1293" y="962"/>
                      </a:lnTo>
                      <a:lnTo>
                        <a:pt x="1340" y="941"/>
                      </a:lnTo>
                      <a:lnTo>
                        <a:pt x="1382" y="916"/>
                      </a:lnTo>
                      <a:lnTo>
                        <a:pt x="1422" y="885"/>
                      </a:lnTo>
                      <a:lnTo>
                        <a:pt x="1457" y="849"/>
                      </a:lnTo>
                      <a:lnTo>
                        <a:pt x="1487" y="811"/>
                      </a:lnTo>
                      <a:lnTo>
                        <a:pt x="1513" y="768"/>
                      </a:lnTo>
                      <a:lnTo>
                        <a:pt x="1534" y="721"/>
                      </a:lnTo>
                      <a:lnTo>
                        <a:pt x="1550" y="674"/>
                      </a:lnTo>
                      <a:lnTo>
                        <a:pt x="1560" y="622"/>
                      </a:lnTo>
                      <a:lnTo>
                        <a:pt x="1563" y="570"/>
                      </a:lnTo>
                      <a:lnTo>
                        <a:pt x="1560" y="517"/>
                      </a:lnTo>
                      <a:lnTo>
                        <a:pt x="1550" y="466"/>
                      </a:lnTo>
                      <a:lnTo>
                        <a:pt x="1534" y="417"/>
                      </a:lnTo>
                      <a:lnTo>
                        <a:pt x="1513" y="371"/>
                      </a:lnTo>
                      <a:lnTo>
                        <a:pt x="1487" y="329"/>
                      </a:lnTo>
                      <a:lnTo>
                        <a:pt x="1457" y="289"/>
                      </a:lnTo>
                      <a:lnTo>
                        <a:pt x="1422" y="255"/>
                      </a:lnTo>
                      <a:lnTo>
                        <a:pt x="1382" y="224"/>
                      </a:lnTo>
                      <a:lnTo>
                        <a:pt x="1340" y="197"/>
                      </a:lnTo>
                      <a:lnTo>
                        <a:pt x="1293" y="176"/>
                      </a:lnTo>
                      <a:lnTo>
                        <a:pt x="1245" y="161"/>
                      </a:lnTo>
                      <a:lnTo>
                        <a:pt x="1194" y="151"/>
                      </a:lnTo>
                      <a:lnTo>
                        <a:pt x="1141" y="148"/>
                      </a:lnTo>
                      <a:close/>
                      <a:moveTo>
                        <a:pt x="825" y="0"/>
                      </a:moveTo>
                      <a:lnTo>
                        <a:pt x="903" y="2"/>
                      </a:lnTo>
                      <a:lnTo>
                        <a:pt x="981" y="8"/>
                      </a:lnTo>
                      <a:lnTo>
                        <a:pt x="1059" y="19"/>
                      </a:lnTo>
                      <a:lnTo>
                        <a:pt x="1137" y="34"/>
                      </a:lnTo>
                      <a:lnTo>
                        <a:pt x="1240" y="59"/>
                      </a:lnTo>
                      <a:lnTo>
                        <a:pt x="1342" y="89"/>
                      </a:lnTo>
                      <a:lnTo>
                        <a:pt x="1439" y="124"/>
                      </a:lnTo>
                      <a:lnTo>
                        <a:pt x="1534" y="165"/>
                      </a:lnTo>
                      <a:lnTo>
                        <a:pt x="1626" y="211"/>
                      </a:lnTo>
                      <a:lnTo>
                        <a:pt x="1716" y="260"/>
                      </a:lnTo>
                      <a:lnTo>
                        <a:pt x="1802" y="316"/>
                      </a:lnTo>
                      <a:lnTo>
                        <a:pt x="1886" y="375"/>
                      </a:lnTo>
                      <a:lnTo>
                        <a:pt x="1967" y="439"/>
                      </a:lnTo>
                      <a:lnTo>
                        <a:pt x="2045" y="508"/>
                      </a:lnTo>
                      <a:lnTo>
                        <a:pt x="2120" y="581"/>
                      </a:lnTo>
                      <a:lnTo>
                        <a:pt x="2193" y="658"/>
                      </a:lnTo>
                      <a:lnTo>
                        <a:pt x="2236" y="709"/>
                      </a:lnTo>
                      <a:lnTo>
                        <a:pt x="2276" y="761"/>
                      </a:lnTo>
                      <a:lnTo>
                        <a:pt x="2314" y="816"/>
                      </a:lnTo>
                      <a:lnTo>
                        <a:pt x="2349" y="872"/>
                      </a:lnTo>
                      <a:lnTo>
                        <a:pt x="2380" y="930"/>
                      </a:lnTo>
                      <a:lnTo>
                        <a:pt x="2407" y="991"/>
                      </a:lnTo>
                      <a:lnTo>
                        <a:pt x="2430" y="1054"/>
                      </a:lnTo>
                      <a:lnTo>
                        <a:pt x="2440" y="1085"/>
                      </a:lnTo>
                      <a:lnTo>
                        <a:pt x="2448" y="1118"/>
                      </a:lnTo>
                      <a:lnTo>
                        <a:pt x="2217" y="1118"/>
                      </a:lnTo>
                      <a:lnTo>
                        <a:pt x="2209" y="1077"/>
                      </a:lnTo>
                      <a:lnTo>
                        <a:pt x="2196" y="1037"/>
                      </a:lnTo>
                      <a:lnTo>
                        <a:pt x="2180" y="1000"/>
                      </a:lnTo>
                      <a:lnTo>
                        <a:pt x="2159" y="964"/>
                      </a:lnTo>
                      <a:lnTo>
                        <a:pt x="2135" y="932"/>
                      </a:lnTo>
                      <a:lnTo>
                        <a:pt x="2105" y="901"/>
                      </a:lnTo>
                      <a:lnTo>
                        <a:pt x="2073" y="874"/>
                      </a:lnTo>
                      <a:lnTo>
                        <a:pt x="2037" y="852"/>
                      </a:lnTo>
                      <a:lnTo>
                        <a:pt x="2000" y="833"/>
                      </a:lnTo>
                      <a:lnTo>
                        <a:pt x="1961" y="820"/>
                      </a:lnTo>
                      <a:lnTo>
                        <a:pt x="1921" y="811"/>
                      </a:lnTo>
                      <a:lnTo>
                        <a:pt x="1878" y="809"/>
                      </a:lnTo>
                      <a:lnTo>
                        <a:pt x="1830" y="812"/>
                      </a:lnTo>
                      <a:lnTo>
                        <a:pt x="1784" y="819"/>
                      </a:lnTo>
                      <a:lnTo>
                        <a:pt x="1742" y="831"/>
                      </a:lnTo>
                      <a:lnTo>
                        <a:pt x="1704" y="846"/>
                      </a:lnTo>
                      <a:lnTo>
                        <a:pt x="1668" y="866"/>
                      </a:lnTo>
                      <a:lnTo>
                        <a:pt x="1637" y="890"/>
                      </a:lnTo>
                      <a:lnTo>
                        <a:pt x="1609" y="918"/>
                      </a:lnTo>
                      <a:lnTo>
                        <a:pt x="1583" y="950"/>
                      </a:lnTo>
                      <a:lnTo>
                        <a:pt x="1562" y="985"/>
                      </a:lnTo>
                      <a:lnTo>
                        <a:pt x="1543" y="1024"/>
                      </a:lnTo>
                      <a:lnTo>
                        <a:pt x="1528" y="1066"/>
                      </a:lnTo>
                      <a:lnTo>
                        <a:pt x="1515" y="1113"/>
                      </a:lnTo>
                      <a:lnTo>
                        <a:pt x="893" y="1113"/>
                      </a:lnTo>
                      <a:lnTo>
                        <a:pt x="882" y="1066"/>
                      </a:lnTo>
                      <a:lnTo>
                        <a:pt x="868" y="1022"/>
                      </a:lnTo>
                      <a:lnTo>
                        <a:pt x="848" y="982"/>
                      </a:lnTo>
                      <a:lnTo>
                        <a:pt x="825" y="946"/>
                      </a:lnTo>
                      <a:lnTo>
                        <a:pt x="798" y="911"/>
                      </a:lnTo>
                      <a:lnTo>
                        <a:pt x="767" y="883"/>
                      </a:lnTo>
                      <a:lnTo>
                        <a:pt x="733" y="857"/>
                      </a:lnTo>
                      <a:lnTo>
                        <a:pt x="697" y="836"/>
                      </a:lnTo>
                      <a:lnTo>
                        <a:pt x="658" y="820"/>
                      </a:lnTo>
                      <a:lnTo>
                        <a:pt x="616" y="809"/>
                      </a:lnTo>
                      <a:lnTo>
                        <a:pt x="572" y="803"/>
                      </a:lnTo>
                      <a:lnTo>
                        <a:pt x="525" y="802"/>
                      </a:lnTo>
                      <a:lnTo>
                        <a:pt x="479" y="807"/>
                      </a:lnTo>
                      <a:lnTo>
                        <a:pt x="435" y="819"/>
                      </a:lnTo>
                      <a:lnTo>
                        <a:pt x="391" y="836"/>
                      </a:lnTo>
                      <a:lnTo>
                        <a:pt x="351" y="859"/>
                      </a:lnTo>
                      <a:lnTo>
                        <a:pt x="314" y="886"/>
                      </a:lnTo>
                      <a:lnTo>
                        <a:pt x="283" y="916"/>
                      </a:lnTo>
                      <a:lnTo>
                        <a:pt x="257" y="949"/>
                      </a:lnTo>
                      <a:lnTo>
                        <a:pt x="234" y="984"/>
                      </a:lnTo>
                      <a:lnTo>
                        <a:pt x="217" y="1023"/>
                      </a:lnTo>
                      <a:lnTo>
                        <a:pt x="202" y="1064"/>
                      </a:lnTo>
                      <a:lnTo>
                        <a:pt x="194" y="1107"/>
                      </a:lnTo>
                      <a:lnTo>
                        <a:pt x="2" y="1107"/>
                      </a:lnTo>
                      <a:lnTo>
                        <a:pt x="1" y="1097"/>
                      </a:lnTo>
                      <a:lnTo>
                        <a:pt x="0" y="1088"/>
                      </a:lnTo>
                      <a:lnTo>
                        <a:pt x="2" y="972"/>
                      </a:lnTo>
                      <a:lnTo>
                        <a:pt x="11" y="857"/>
                      </a:lnTo>
                      <a:lnTo>
                        <a:pt x="26" y="743"/>
                      </a:lnTo>
                      <a:lnTo>
                        <a:pt x="47" y="631"/>
                      </a:lnTo>
                      <a:lnTo>
                        <a:pt x="75" y="518"/>
                      </a:lnTo>
                      <a:lnTo>
                        <a:pt x="96" y="456"/>
                      </a:lnTo>
                      <a:lnTo>
                        <a:pt x="119" y="398"/>
                      </a:lnTo>
                      <a:lnTo>
                        <a:pt x="148" y="344"/>
                      </a:lnTo>
                      <a:lnTo>
                        <a:pt x="179" y="295"/>
                      </a:lnTo>
                      <a:lnTo>
                        <a:pt x="216" y="248"/>
                      </a:lnTo>
                      <a:lnTo>
                        <a:pt x="255" y="206"/>
                      </a:lnTo>
                      <a:lnTo>
                        <a:pt x="299" y="169"/>
                      </a:lnTo>
                      <a:lnTo>
                        <a:pt x="346" y="133"/>
                      </a:lnTo>
                      <a:lnTo>
                        <a:pt x="398" y="103"/>
                      </a:lnTo>
                      <a:lnTo>
                        <a:pt x="454" y="76"/>
                      </a:lnTo>
                      <a:lnTo>
                        <a:pt x="514" y="54"/>
                      </a:lnTo>
                      <a:lnTo>
                        <a:pt x="592" y="30"/>
                      </a:lnTo>
                      <a:lnTo>
                        <a:pt x="669" y="15"/>
                      </a:lnTo>
                      <a:lnTo>
                        <a:pt x="747" y="5"/>
                      </a:lnTo>
                      <a:lnTo>
                        <a:pt x="82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  <p:sp>
              <p:nvSpPr>
                <p:cNvPr id="173" name="Freeform 140"/>
                <p:cNvSpPr>
                  <a:spLocks noEditPoints="1"/>
                </p:cNvSpPr>
                <p:nvPr/>
              </p:nvSpPr>
              <p:spPr bwMode="auto">
                <a:xfrm>
                  <a:off x="6065838" y="5553075"/>
                  <a:ext cx="720725" cy="720725"/>
                </a:xfrm>
                <a:custGeom>
                  <a:avLst/>
                  <a:gdLst>
                    <a:gd name="T0" fmla="*/ 939 w 3628"/>
                    <a:gd name="T1" fmla="*/ 1510 h 3628"/>
                    <a:gd name="T2" fmla="*/ 628 w 3628"/>
                    <a:gd name="T3" fmla="*/ 1808 h 3628"/>
                    <a:gd name="T4" fmla="*/ 474 w 3628"/>
                    <a:gd name="T5" fmla="*/ 2446 h 3628"/>
                    <a:gd name="T6" fmla="*/ 512 w 3628"/>
                    <a:gd name="T7" fmla="*/ 2737 h 3628"/>
                    <a:gd name="T8" fmla="*/ 795 w 3628"/>
                    <a:gd name="T9" fmla="*/ 2768 h 3628"/>
                    <a:gd name="T10" fmla="*/ 996 w 3628"/>
                    <a:gd name="T11" fmla="*/ 2992 h 3628"/>
                    <a:gd name="T12" fmla="*/ 1301 w 3628"/>
                    <a:gd name="T13" fmla="*/ 2977 h 3628"/>
                    <a:gd name="T14" fmla="*/ 1471 w 3628"/>
                    <a:gd name="T15" fmla="*/ 2759 h 3628"/>
                    <a:gd name="T16" fmla="*/ 2114 w 3628"/>
                    <a:gd name="T17" fmla="*/ 2764 h 3628"/>
                    <a:gd name="T18" fmla="*/ 2283 w 3628"/>
                    <a:gd name="T19" fmla="*/ 2982 h 3628"/>
                    <a:gd name="T20" fmla="*/ 2587 w 3628"/>
                    <a:gd name="T21" fmla="*/ 3000 h 3628"/>
                    <a:gd name="T22" fmla="*/ 2789 w 3628"/>
                    <a:gd name="T23" fmla="*/ 2778 h 3628"/>
                    <a:gd name="T24" fmla="*/ 3122 w 3628"/>
                    <a:gd name="T25" fmla="*/ 2748 h 3628"/>
                    <a:gd name="T26" fmla="*/ 3142 w 3628"/>
                    <a:gd name="T27" fmla="*/ 2568 h 3628"/>
                    <a:gd name="T28" fmla="*/ 2936 w 3628"/>
                    <a:gd name="T29" fmla="*/ 2178 h 3628"/>
                    <a:gd name="T30" fmla="*/ 2467 w 3628"/>
                    <a:gd name="T31" fmla="*/ 1743 h 3628"/>
                    <a:gd name="T32" fmla="*/ 1839 w 3628"/>
                    <a:gd name="T33" fmla="*/ 1454 h 3628"/>
                    <a:gd name="T34" fmla="*/ 1014 w 3628"/>
                    <a:gd name="T35" fmla="*/ 605 h 3628"/>
                    <a:gd name="T36" fmla="*/ 832 w 3628"/>
                    <a:gd name="T37" fmla="*/ 752 h 3628"/>
                    <a:gd name="T38" fmla="*/ 908 w 3628"/>
                    <a:gd name="T39" fmla="*/ 1003 h 3628"/>
                    <a:gd name="T40" fmla="*/ 749 w 3628"/>
                    <a:gd name="T41" fmla="*/ 1112 h 3628"/>
                    <a:gd name="T42" fmla="*/ 631 w 3628"/>
                    <a:gd name="T43" fmla="*/ 1312 h 3628"/>
                    <a:gd name="T44" fmla="*/ 568 w 3628"/>
                    <a:gd name="T45" fmla="*/ 1627 h 3628"/>
                    <a:gd name="T46" fmla="*/ 725 w 3628"/>
                    <a:gd name="T47" fmla="*/ 1535 h 3628"/>
                    <a:gd name="T48" fmla="*/ 1182 w 3628"/>
                    <a:gd name="T49" fmla="*/ 1324 h 3628"/>
                    <a:gd name="T50" fmla="*/ 1688 w 3628"/>
                    <a:gd name="T51" fmla="*/ 1323 h 3628"/>
                    <a:gd name="T52" fmla="*/ 2399 w 3628"/>
                    <a:gd name="T53" fmla="*/ 1583 h 3628"/>
                    <a:gd name="T54" fmla="*/ 2816 w 3628"/>
                    <a:gd name="T55" fmla="*/ 1380 h 3628"/>
                    <a:gd name="T56" fmla="*/ 2727 w 3628"/>
                    <a:gd name="T57" fmla="*/ 1123 h 3628"/>
                    <a:gd name="T58" fmla="*/ 2546 w 3628"/>
                    <a:gd name="T59" fmla="*/ 1012 h 3628"/>
                    <a:gd name="T60" fmla="*/ 2640 w 3628"/>
                    <a:gd name="T61" fmla="*/ 809 h 3628"/>
                    <a:gd name="T62" fmla="*/ 2507 w 3628"/>
                    <a:gd name="T63" fmla="*/ 621 h 3628"/>
                    <a:gd name="T64" fmla="*/ 2289 w 3628"/>
                    <a:gd name="T65" fmla="*/ 639 h 3628"/>
                    <a:gd name="T66" fmla="*/ 2191 w 3628"/>
                    <a:gd name="T67" fmla="*/ 861 h 3628"/>
                    <a:gd name="T68" fmla="*/ 2243 w 3628"/>
                    <a:gd name="T69" fmla="*/ 1051 h 3628"/>
                    <a:gd name="T70" fmla="*/ 2037 w 3628"/>
                    <a:gd name="T71" fmla="*/ 1126 h 3628"/>
                    <a:gd name="T72" fmla="*/ 1851 w 3628"/>
                    <a:gd name="T73" fmla="*/ 1014 h 3628"/>
                    <a:gd name="T74" fmla="*/ 1944 w 3628"/>
                    <a:gd name="T75" fmla="*/ 790 h 3628"/>
                    <a:gd name="T76" fmla="*/ 1786 w 3628"/>
                    <a:gd name="T77" fmla="*/ 611 h 3628"/>
                    <a:gd name="T78" fmla="*/ 1571 w 3628"/>
                    <a:gd name="T79" fmla="*/ 659 h 3628"/>
                    <a:gd name="T80" fmla="*/ 1497 w 3628"/>
                    <a:gd name="T81" fmla="*/ 860 h 3628"/>
                    <a:gd name="T82" fmla="*/ 1582 w 3628"/>
                    <a:gd name="T83" fmla="*/ 1042 h 3628"/>
                    <a:gd name="T84" fmla="*/ 1361 w 3628"/>
                    <a:gd name="T85" fmla="*/ 1125 h 3628"/>
                    <a:gd name="T86" fmla="*/ 1227 w 3628"/>
                    <a:gd name="T87" fmla="*/ 1052 h 3628"/>
                    <a:gd name="T88" fmla="*/ 1246 w 3628"/>
                    <a:gd name="T89" fmla="*/ 937 h 3628"/>
                    <a:gd name="T90" fmla="*/ 1240 w 3628"/>
                    <a:gd name="T91" fmla="*/ 708 h 3628"/>
                    <a:gd name="T92" fmla="*/ 1046 w 3628"/>
                    <a:gd name="T93" fmla="*/ 601 h 3628"/>
                    <a:gd name="T94" fmla="*/ 2447 w 3628"/>
                    <a:gd name="T95" fmla="*/ 113 h 3628"/>
                    <a:gd name="T96" fmla="*/ 3060 w 3628"/>
                    <a:gd name="T97" fmla="*/ 495 h 3628"/>
                    <a:gd name="T98" fmla="*/ 3476 w 3628"/>
                    <a:gd name="T99" fmla="*/ 1083 h 3628"/>
                    <a:gd name="T100" fmla="*/ 3628 w 3628"/>
                    <a:gd name="T101" fmla="*/ 1813 h 3628"/>
                    <a:gd name="T102" fmla="*/ 3515 w 3628"/>
                    <a:gd name="T103" fmla="*/ 2447 h 3628"/>
                    <a:gd name="T104" fmla="*/ 3133 w 3628"/>
                    <a:gd name="T105" fmla="*/ 3060 h 3628"/>
                    <a:gd name="T106" fmla="*/ 2545 w 3628"/>
                    <a:gd name="T107" fmla="*/ 3475 h 3628"/>
                    <a:gd name="T108" fmla="*/ 1814 w 3628"/>
                    <a:gd name="T109" fmla="*/ 3628 h 3628"/>
                    <a:gd name="T110" fmla="*/ 1084 w 3628"/>
                    <a:gd name="T111" fmla="*/ 3475 h 3628"/>
                    <a:gd name="T112" fmla="*/ 495 w 3628"/>
                    <a:gd name="T113" fmla="*/ 3060 h 3628"/>
                    <a:gd name="T114" fmla="*/ 114 w 3628"/>
                    <a:gd name="T115" fmla="*/ 2447 h 3628"/>
                    <a:gd name="T116" fmla="*/ 3 w 3628"/>
                    <a:gd name="T117" fmla="*/ 1703 h 3628"/>
                    <a:gd name="T118" fmla="*/ 198 w 3628"/>
                    <a:gd name="T119" fmla="*/ 989 h 3628"/>
                    <a:gd name="T120" fmla="*/ 646 w 3628"/>
                    <a:gd name="T121" fmla="*/ 427 h 3628"/>
                    <a:gd name="T122" fmla="*/ 1281 w 3628"/>
                    <a:gd name="T123" fmla="*/ 79 h 3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628" h="3628">
                      <a:moveTo>
                        <a:pt x="1400" y="1399"/>
                      </a:moveTo>
                      <a:lnTo>
                        <a:pt x="1314" y="1404"/>
                      </a:lnTo>
                      <a:lnTo>
                        <a:pt x="1230" y="1415"/>
                      </a:lnTo>
                      <a:lnTo>
                        <a:pt x="1145" y="1433"/>
                      </a:lnTo>
                      <a:lnTo>
                        <a:pt x="1061" y="1458"/>
                      </a:lnTo>
                      <a:lnTo>
                        <a:pt x="998" y="1482"/>
                      </a:lnTo>
                      <a:lnTo>
                        <a:pt x="939" y="1510"/>
                      </a:lnTo>
                      <a:lnTo>
                        <a:pt x="882" y="1542"/>
                      </a:lnTo>
                      <a:lnTo>
                        <a:pt x="830" y="1577"/>
                      </a:lnTo>
                      <a:lnTo>
                        <a:pt x="783" y="1616"/>
                      </a:lnTo>
                      <a:lnTo>
                        <a:pt x="738" y="1659"/>
                      </a:lnTo>
                      <a:lnTo>
                        <a:pt x="698" y="1706"/>
                      </a:lnTo>
                      <a:lnTo>
                        <a:pt x="661" y="1755"/>
                      </a:lnTo>
                      <a:lnTo>
                        <a:pt x="628" y="1808"/>
                      </a:lnTo>
                      <a:lnTo>
                        <a:pt x="599" y="1867"/>
                      </a:lnTo>
                      <a:lnTo>
                        <a:pt x="575" y="1928"/>
                      </a:lnTo>
                      <a:lnTo>
                        <a:pt x="553" y="1993"/>
                      </a:lnTo>
                      <a:lnTo>
                        <a:pt x="524" y="2105"/>
                      </a:lnTo>
                      <a:lnTo>
                        <a:pt x="501" y="2217"/>
                      </a:lnTo>
                      <a:lnTo>
                        <a:pt x="484" y="2331"/>
                      </a:lnTo>
                      <a:lnTo>
                        <a:pt x="474" y="2446"/>
                      </a:lnTo>
                      <a:lnTo>
                        <a:pt x="471" y="2562"/>
                      </a:lnTo>
                      <a:lnTo>
                        <a:pt x="471" y="2676"/>
                      </a:lnTo>
                      <a:lnTo>
                        <a:pt x="473" y="2695"/>
                      </a:lnTo>
                      <a:lnTo>
                        <a:pt x="478" y="2710"/>
                      </a:lnTo>
                      <a:lnTo>
                        <a:pt x="486" y="2723"/>
                      </a:lnTo>
                      <a:lnTo>
                        <a:pt x="497" y="2731"/>
                      </a:lnTo>
                      <a:lnTo>
                        <a:pt x="512" y="2737"/>
                      </a:lnTo>
                      <a:lnTo>
                        <a:pt x="531" y="2739"/>
                      </a:lnTo>
                      <a:lnTo>
                        <a:pt x="644" y="2741"/>
                      </a:lnTo>
                      <a:lnTo>
                        <a:pt x="758" y="2741"/>
                      </a:lnTo>
                      <a:lnTo>
                        <a:pt x="772" y="2743"/>
                      </a:lnTo>
                      <a:lnTo>
                        <a:pt x="783" y="2747"/>
                      </a:lnTo>
                      <a:lnTo>
                        <a:pt x="789" y="2755"/>
                      </a:lnTo>
                      <a:lnTo>
                        <a:pt x="795" y="2768"/>
                      </a:lnTo>
                      <a:lnTo>
                        <a:pt x="810" y="2811"/>
                      </a:lnTo>
                      <a:lnTo>
                        <a:pt x="831" y="2852"/>
                      </a:lnTo>
                      <a:lnTo>
                        <a:pt x="857" y="2888"/>
                      </a:lnTo>
                      <a:lnTo>
                        <a:pt x="887" y="2921"/>
                      </a:lnTo>
                      <a:lnTo>
                        <a:pt x="920" y="2949"/>
                      </a:lnTo>
                      <a:lnTo>
                        <a:pt x="956" y="2974"/>
                      </a:lnTo>
                      <a:lnTo>
                        <a:pt x="996" y="2992"/>
                      </a:lnTo>
                      <a:lnTo>
                        <a:pt x="1038" y="3007"/>
                      </a:lnTo>
                      <a:lnTo>
                        <a:pt x="1082" y="3017"/>
                      </a:lnTo>
                      <a:lnTo>
                        <a:pt x="1129" y="3020"/>
                      </a:lnTo>
                      <a:lnTo>
                        <a:pt x="1175" y="3018"/>
                      </a:lnTo>
                      <a:lnTo>
                        <a:pt x="1219" y="3009"/>
                      </a:lnTo>
                      <a:lnTo>
                        <a:pt x="1261" y="2996"/>
                      </a:lnTo>
                      <a:lnTo>
                        <a:pt x="1301" y="2977"/>
                      </a:lnTo>
                      <a:lnTo>
                        <a:pt x="1339" y="2953"/>
                      </a:lnTo>
                      <a:lnTo>
                        <a:pt x="1372" y="2924"/>
                      </a:lnTo>
                      <a:lnTo>
                        <a:pt x="1403" y="2892"/>
                      </a:lnTo>
                      <a:lnTo>
                        <a:pt x="1428" y="2855"/>
                      </a:lnTo>
                      <a:lnTo>
                        <a:pt x="1450" y="2814"/>
                      </a:lnTo>
                      <a:lnTo>
                        <a:pt x="1466" y="2771"/>
                      </a:lnTo>
                      <a:lnTo>
                        <a:pt x="1471" y="2759"/>
                      </a:lnTo>
                      <a:lnTo>
                        <a:pt x="1479" y="2750"/>
                      </a:lnTo>
                      <a:lnTo>
                        <a:pt x="1489" y="2746"/>
                      </a:lnTo>
                      <a:lnTo>
                        <a:pt x="1502" y="2745"/>
                      </a:lnTo>
                      <a:lnTo>
                        <a:pt x="2078" y="2748"/>
                      </a:lnTo>
                      <a:lnTo>
                        <a:pt x="2094" y="2749"/>
                      </a:lnTo>
                      <a:lnTo>
                        <a:pt x="2105" y="2755"/>
                      </a:lnTo>
                      <a:lnTo>
                        <a:pt x="2114" y="2764"/>
                      </a:lnTo>
                      <a:lnTo>
                        <a:pt x="2120" y="2779"/>
                      </a:lnTo>
                      <a:lnTo>
                        <a:pt x="2136" y="2822"/>
                      </a:lnTo>
                      <a:lnTo>
                        <a:pt x="2158" y="2862"/>
                      </a:lnTo>
                      <a:lnTo>
                        <a:pt x="2183" y="2898"/>
                      </a:lnTo>
                      <a:lnTo>
                        <a:pt x="2213" y="2930"/>
                      </a:lnTo>
                      <a:lnTo>
                        <a:pt x="2246" y="2958"/>
                      </a:lnTo>
                      <a:lnTo>
                        <a:pt x="2283" y="2982"/>
                      </a:lnTo>
                      <a:lnTo>
                        <a:pt x="2323" y="3001"/>
                      </a:lnTo>
                      <a:lnTo>
                        <a:pt x="2365" y="3014"/>
                      </a:lnTo>
                      <a:lnTo>
                        <a:pt x="2409" y="3023"/>
                      </a:lnTo>
                      <a:lnTo>
                        <a:pt x="2455" y="3026"/>
                      </a:lnTo>
                      <a:lnTo>
                        <a:pt x="2501" y="3023"/>
                      </a:lnTo>
                      <a:lnTo>
                        <a:pt x="2545" y="3014"/>
                      </a:lnTo>
                      <a:lnTo>
                        <a:pt x="2587" y="3000"/>
                      </a:lnTo>
                      <a:lnTo>
                        <a:pt x="2627" y="2981"/>
                      </a:lnTo>
                      <a:lnTo>
                        <a:pt x="2664" y="2958"/>
                      </a:lnTo>
                      <a:lnTo>
                        <a:pt x="2697" y="2929"/>
                      </a:lnTo>
                      <a:lnTo>
                        <a:pt x="2727" y="2897"/>
                      </a:lnTo>
                      <a:lnTo>
                        <a:pt x="2753" y="2861"/>
                      </a:lnTo>
                      <a:lnTo>
                        <a:pt x="2774" y="2821"/>
                      </a:lnTo>
                      <a:lnTo>
                        <a:pt x="2789" y="2778"/>
                      </a:lnTo>
                      <a:lnTo>
                        <a:pt x="2796" y="2764"/>
                      </a:lnTo>
                      <a:lnTo>
                        <a:pt x="2803" y="2756"/>
                      </a:lnTo>
                      <a:lnTo>
                        <a:pt x="2813" y="2751"/>
                      </a:lnTo>
                      <a:lnTo>
                        <a:pt x="2828" y="2750"/>
                      </a:lnTo>
                      <a:lnTo>
                        <a:pt x="3080" y="2754"/>
                      </a:lnTo>
                      <a:lnTo>
                        <a:pt x="3103" y="2752"/>
                      </a:lnTo>
                      <a:lnTo>
                        <a:pt x="3122" y="2748"/>
                      </a:lnTo>
                      <a:lnTo>
                        <a:pt x="3136" y="2740"/>
                      </a:lnTo>
                      <a:lnTo>
                        <a:pt x="3147" y="2729"/>
                      </a:lnTo>
                      <a:lnTo>
                        <a:pt x="3154" y="2715"/>
                      </a:lnTo>
                      <a:lnTo>
                        <a:pt x="3157" y="2696"/>
                      </a:lnTo>
                      <a:lnTo>
                        <a:pt x="3157" y="2673"/>
                      </a:lnTo>
                      <a:lnTo>
                        <a:pt x="3152" y="2619"/>
                      </a:lnTo>
                      <a:lnTo>
                        <a:pt x="3142" y="2568"/>
                      </a:lnTo>
                      <a:lnTo>
                        <a:pt x="3126" y="2518"/>
                      </a:lnTo>
                      <a:lnTo>
                        <a:pt x="3109" y="2469"/>
                      </a:lnTo>
                      <a:lnTo>
                        <a:pt x="3086" y="2422"/>
                      </a:lnTo>
                      <a:lnTo>
                        <a:pt x="3063" y="2376"/>
                      </a:lnTo>
                      <a:lnTo>
                        <a:pt x="3037" y="2329"/>
                      </a:lnTo>
                      <a:lnTo>
                        <a:pt x="2989" y="2252"/>
                      </a:lnTo>
                      <a:lnTo>
                        <a:pt x="2936" y="2178"/>
                      </a:lnTo>
                      <a:lnTo>
                        <a:pt x="2880" y="2107"/>
                      </a:lnTo>
                      <a:lnTo>
                        <a:pt x="2820" y="2039"/>
                      </a:lnTo>
                      <a:lnTo>
                        <a:pt x="2757" y="1975"/>
                      </a:lnTo>
                      <a:lnTo>
                        <a:pt x="2691" y="1915"/>
                      </a:lnTo>
                      <a:lnTo>
                        <a:pt x="2621" y="1856"/>
                      </a:lnTo>
                      <a:lnTo>
                        <a:pt x="2549" y="1801"/>
                      </a:lnTo>
                      <a:lnTo>
                        <a:pt x="2467" y="1743"/>
                      </a:lnTo>
                      <a:lnTo>
                        <a:pt x="2383" y="1689"/>
                      </a:lnTo>
                      <a:lnTo>
                        <a:pt x="2298" y="1638"/>
                      </a:lnTo>
                      <a:lnTo>
                        <a:pt x="2211" y="1592"/>
                      </a:lnTo>
                      <a:lnTo>
                        <a:pt x="2121" y="1550"/>
                      </a:lnTo>
                      <a:lnTo>
                        <a:pt x="2030" y="1513"/>
                      </a:lnTo>
                      <a:lnTo>
                        <a:pt x="1936" y="1481"/>
                      </a:lnTo>
                      <a:lnTo>
                        <a:pt x="1839" y="1454"/>
                      </a:lnTo>
                      <a:lnTo>
                        <a:pt x="1741" y="1433"/>
                      </a:lnTo>
                      <a:lnTo>
                        <a:pt x="1656" y="1417"/>
                      </a:lnTo>
                      <a:lnTo>
                        <a:pt x="1571" y="1407"/>
                      </a:lnTo>
                      <a:lnTo>
                        <a:pt x="1485" y="1401"/>
                      </a:lnTo>
                      <a:lnTo>
                        <a:pt x="1400" y="1399"/>
                      </a:lnTo>
                      <a:close/>
                      <a:moveTo>
                        <a:pt x="1046" y="601"/>
                      </a:moveTo>
                      <a:lnTo>
                        <a:pt x="1014" y="605"/>
                      </a:lnTo>
                      <a:lnTo>
                        <a:pt x="983" y="611"/>
                      </a:lnTo>
                      <a:lnTo>
                        <a:pt x="952" y="623"/>
                      </a:lnTo>
                      <a:lnTo>
                        <a:pt x="923" y="639"/>
                      </a:lnTo>
                      <a:lnTo>
                        <a:pt x="898" y="660"/>
                      </a:lnTo>
                      <a:lnTo>
                        <a:pt x="873" y="684"/>
                      </a:lnTo>
                      <a:lnTo>
                        <a:pt x="850" y="717"/>
                      </a:lnTo>
                      <a:lnTo>
                        <a:pt x="832" y="752"/>
                      </a:lnTo>
                      <a:lnTo>
                        <a:pt x="824" y="787"/>
                      </a:lnTo>
                      <a:lnTo>
                        <a:pt x="820" y="823"/>
                      </a:lnTo>
                      <a:lnTo>
                        <a:pt x="825" y="860"/>
                      </a:lnTo>
                      <a:lnTo>
                        <a:pt x="835" y="896"/>
                      </a:lnTo>
                      <a:lnTo>
                        <a:pt x="852" y="933"/>
                      </a:lnTo>
                      <a:lnTo>
                        <a:pt x="877" y="968"/>
                      </a:lnTo>
                      <a:lnTo>
                        <a:pt x="908" y="1003"/>
                      </a:lnTo>
                      <a:lnTo>
                        <a:pt x="945" y="1036"/>
                      </a:lnTo>
                      <a:lnTo>
                        <a:pt x="910" y="1042"/>
                      </a:lnTo>
                      <a:lnTo>
                        <a:pt x="874" y="1051"/>
                      </a:lnTo>
                      <a:lnTo>
                        <a:pt x="840" y="1062"/>
                      </a:lnTo>
                      <a:lnTo>
                        <a:pt x="808" y="1076"/>
                      </a:lnTo>
                      <a:lnTo>
                        <a:pt x="777" y="1092"/>
                      </a:lnTo>
                      <a:lnTo>
                        <a:pt x="749" y="1112"/>
                      </a:lnTo>
                      <a:lnTo>
                        <a:pt x="723" y="1136"/>
                      </a:lnTo>
                      <a:lnTo>
                        <a:pt x="700" y="1165"/>
                      </a:lnTo>
                      <a:lnTo>
                        <a:pt x="684" y="1184"/>
                      </a:lnTo>
                      <a:lnTo>
                        <a:pt x="670" y="1208"/>
                      </a:lnTo>
                      <a:lnTo>
                        <a:pt x="657" y="1239"/>
                      </a:lnTo>
                      <a:lnTo>
                        <a:pt x="643" y="1273"/>
                      </a:lnTo>
                      <a:lnTo>
                        <a:pt x="631" y="1312"/>
                      </a:lnTo>
                      <a:lnTo>
                        <a:pt x="620" y="1354"/>
                      </a:lnTo>
                      <a:lnTo>
                        <a:pt x="609" y="1398"/>
                      </a:lnTo>
                      <a:lnTo>
                        <a:pt x="599" y="1445"/>
                      </a:lnTo>
                      <a:lnTo>
                        <a:pt x="590" y="1491"/>
                      </a:lnTo>
                      <a:lnTo>
                        <a:pt x="583" y="1538"/>
                      </a:lnTo>
                      <a:lnTo>
                        <a:pt x="575" y="1583"/>
                      </a:lnTo>
                      <a:lnTo>
                        <a:pt x="568" y="1627"/>
                      </a:lnTo>
                      <a:lnTo>
                        <a:pt x="563" y="1669"/>
                      </a:lnTo>
                      <a:lnTo>
                        <a:pt x="558" y="1708"/>
                      </a:lnTo>
                      <a:lnTo>
                        <a:pt x="554" y="1742"/>
                      </a:lnTo>
                      <a:lnTo>
                        <a:pt x="591" y="1685"/>
                      </a:lnTo>
                      <a:lnTo>
                        <a:pt x="632" y="1632"/>
                      </a:lnTo>
                      <a:lnTo>
                        <a:pt x="677" y="1582"/>
                      </a:lnTo>
                      <a:lnTo>
                        <a:pt x="725" y="1535"/>
                      </a:lnTo>
                      <a:lnTo>
                        <a:pt x="778" y="1493"/>
                      </a:lnTo>
                      <a:lnTo>
                        <a:pt x="836" y="1456"/>
                      </a:lnTo>
                      <a:lnTo>
                        <a:pt x="897" y="1422"/>
                      </a:lnTo>
                      <a:lnTo>
                        <a:pt x="961" y="1392"/>
                      </a:lnTo>
                      <a:lnTo>
                        <a:pt x="1029" y="1365"/>
                      </a:lnTo>
                      <a:lnTo>
                        <a:pt x="1104" y="1342"/>
                      </a:lnTo>
                      <a:lnTo>
                        <a:pt x="1182" y="1324"/>
                      </a:lnTo>
                      <a:lnTo>
                        <a:pt x="1260" y="1312"/>
                      </a:lnTo>
                      <a:lnTo>
                        <a:pt x="1341" y="1304"/>
                      </a:lnTo>
                      <a:lnTo>
                        <a:pt x="1425" y="1301"/>
                      </a:lnTo>
                      <a:lnTo>
                        <a:pt x="1488" y="1303"/>
                      </a:lnTo>
                      <a:lnTo>
                        <a:pt x="1552" y="1307"/>
                      </a:lnTo>
                      <a:lnTo>
                        <a:pt x="1619" y="1314"/>
                      </a:lnTo>
                      <a:lnTo>
                        <a:pt x="1688" y="1323"/>
                      </a:lnTo>
                      <a:lnTo>
                        <a:pt x="1760" y="1335"/>
                      </a:lnTo>
                      <a:lnTo>
                        <a:pt x="1869" y="1360"/>
                      </a:lnTo>
                      <a:lnTo>
                        <a:pt x="1977" y="1391"/>
                      </a:lnTo>
                      <a:lnTo>
                        <a:pt x="2084" y="1429"/>
                      </a:lnTo>
                      <a:lnTo>
                        <a:pt x="2190" y="1473"/>
                      </a:lnTo>
                      <a:lnTo>
                        <a:pt x="2295" y="1525"/>
                      </a:lnTo>
                      <a:lnTo>
                        <a:pt x="2399" y="1583"/>
                      </a:lnTo>
                      <a:lnTo>
                        <a:pt x="2503" y="1649"/>
                      </a:lnTo>
                      <a:lnTo>
                        <a:pt x="2607" y="1722"/>
                      </a:lnTo>
                      <a:lnTo>
                        <a:pt x="2683" y="1781"/>
                      </a:lnTo>
                      <a:lnTo>
                        <a:pt x="2755" y="1840"/>
                      </a:lnTo>
                      <a:lnTo>
                        <a:pt x="2822" y="1902"/>
                      </a:lnTo>
                      <a:lnTo>
                        <a:pt x="2822" y="1439"/>
                      </a:lnTo>
                      <a:lnTo>
                        <a:pt x="2816" y="1380"/>
                      </a:lnTo>
                      <a:lnTo>
                        <a:pt x="2809" y="1326"/>
                      </a:lnTo>
                      <a:lnTo>
                        <a:pt x="2801" y="1280"/>
                      </a:lnTo>
                      <a:lnTo>
                        <a:pt x="2791" y="1239"/>
                      </a:lnTo>
                      <a:lnTo>
                        <a:pt x="2779" y="1204"/>
                      </a:lnTo>
                      <a:lnTo>
                        <a:pt x="2765" y="1173"/>
                      </a:lnTo>
                      <a:lnTo>
                        <a:pt x="2747" y="1146"/>
                      </a:lnTo>
                      <a:lnTo>
                        <a:pt x="2727" y="1123"/>
                      </a:lnTo>
                      <a:lnTo>
                        <a:pt x="2703" y="1103"/>
                      </a:lnTo>
                      <a:lnTo>
                        <a:pt x="2675" y="1085"/>
                      </a:lnTo>
                      <a:lnTo>
                        <a:pt x="2643" y="1071"/>
                      </a:lnTo>
                      <a:lnTo>
                        <a:pt x="2606" y="1057"/>
                      </a:lnTo>
                      <a:lnTo>
                        <a:pt x="2564" y="1045"/>
                      </a:lnTo>
                      <a:lnTo>
                        <a:pt x="2517" y="1033"/>
                      </a:lnTo>
                      <a:lnTo>
                        <a:pt x="2546" y="1012"/>
                      </a:lnTo>
                      <a:lnTo>
                        <a:pt x="2572" y="990"/>
                      </a:lnTo>
                      <a:lnTo>
                        <a:pt x="2595" y="966"/>
                      </a:lnTo>
                      <a:lnTo>
                        <a:pt x="2612" y="940"/>
                      </a:lnTo>
                      <a:lnTo>
                        <a:pt x="2625" y="911"/>
                      </a:lnTo>
                      <a:lnTo>
                        <a:pt x="2635" y="879"/>
                      </a:lnTo>
                      <a:lnTo>
                        <a:pt x="2640" y="846"/>
                      </a:lnTo>
                      <a:lnTo>
                        <a:pt x="2640" y="809"/>
                      </a:lnTo>
                      <a:lnTo>
                        <a:pt x="2634" y="774"/>
                      </a:lnTo>
                      <a:lnTo>
                        <a:pt x="2624" y="741"/>
                      </a:lnTo>
                      <a:lnTo>
                        <a:pt x="2609" y="711"/>
                      </a:lnTo>
                      <a:lnTo>
                        <a:pt x="2588" y="683"/>
                      </a:lnTo>
                      <a:lnTo>
                        <a:pt x="2562" y="658"/>
                      </a:lnTo>
                      <a:lnTo>
                        <a:pt x="2536" y="637"/>
                      </a:lnTo>
                      <a:lnTo>
                        <a:pt x="2507" y="621"/>
                      </a:lnTo>
                      <a:lnTo>
                        <a:pt x="2476" y="610"/>
                      </a:lnTo>
                      <a:lnTo>
                        <a:pt x="2445" y="603"/>
                      </a:lnTo>
                      <a:lnTo>
                        <a:pt x="2412" y="602"/>
                      </a:lnTo>
                      <a:lnTo>
                        <a:pt x="2380" y="605"/>
                      </a:lnTo>
                      <a:lnTo>
                        <a:pt x="2349" y="612"/>
                      </a:lnTo>
                      <a:lnTo>
                        <a:pt x="2318" y="623"/>
                      </a:lnTo>
                      <a:lnTo>
                        <a:pt x="2289" y="639"/>
                      </a:lnTo>
                      <a:lnTo>
                        <a:pt x="2263" y="660"/>
                      </a:lnTo>
                      <a:lnTo>
                        <a:pt x="2240" y="684"/>
                      </a:lnTo>
                      <a:lnTo>
                        <a:pt x="2216" y="717"/>
                      </a:lnTo>
                      <a:lnTo>
                        <a:pt x="2200" y="753"/>
                      </a:lnTo>
                      <a:lnTo>
                        <a:pt x="2190" y="788"/>
                      </a:lnTo>
                      <a:lnTo>
                        <a:pt x="2187" y="825"/>
                      </a:lnTo>
                      <a:lnTo>
                        <a:pt x="2191" y="861"/>
                      </a:lnTo>
                      <a:lnTo>
                        <a:pt x="2201" y="898"/>
                      </a:lnTo>
                      <a:lnTo>
                        <a:pt x="2219" y="933"/>
                      </a:lnTo>
                      <a:lnTo>
                        <a:pt x="2243" y="967"/>
                      </a:lnTo>
                      <a:lnTo>
                        <a:pt x="2273" y="1000"/>
                      </a:lnTo>
                      <a:lnTo>
                        <a:pt x="2309" y="1032"/>
                      </a:lnTo>
                      <a:lnTo>
                        <a:pt x="2276" y="1042"/>
                      </a:lnTo>
                      <a:lnTo>
                        <a:pt x="2243" y="1051"/>
                      </a:lnTo>
                      <a:lnTo>
                        <a:pt x="2211" y="1062"/>
                      </a:lnTo>
                      <a:lnTo>
                        <a:pt x="2180" y="1076"/>
                      </a:lnTo>
                      <a:lnTo>
                        <a:pt x="2150" y="1092"/>
                      </a:lnTo>
                      <a:lnTo>
                        <a:pt x="2121" y="1112"/>
                      </a:lnTo>
                      <a:lnTo>
                        <a:pt x="2093" y="1133"/>
                      </a:lnTo>
                      <a:lnTo>
                        <a:pt x="2063" y="1154"/>
                      </a:lnTo>
                      <a:lnTo>
                        <a:pt x="2037" y="1126"/>
                      </a:lnTo>
                      <a:lnTo>
                        <a:pt x="2008" y="1103"/>
                      </a:lnTo>
                      <a:lnTo>
                        <a:pt x="1975" y="1083"/>
                      </a:lnTo>
                      <a:lnTo>
                        <a:pt x="1940" y="1067"/>
                      </a:lnTo>
                      <a:lnTo>
                        <a:pt x="1901" y="1053"/>
                      </a:lnTo>
                      <a:lnTo>
                        <a:pt x="1860" y="1043"/>
                      </a:lnTo>
                      <a:lnTo>
                        <a:pt x="1817" y="1036"/>
                      </a:lnTo>
                      <a:lnTo>
                        <a:pt x="1851" y="1014"/>
                      </a:lnTo>
                      <a:lnTo>
                        <a:pt x="1880" y="989"/>
                      </a:lnTo>
                      <a:lnTo>
                        <a:pt x="1904" y="962"/>
                      </a:lnTo>
                      <a:lnTo>
                        <a:pt x="1922" y="933"/>
                      </a:lnTo>
                      <a:lnTo>
                        <a:pt x="1937" y="901"/>
                      </a:lnTo>
                      <a:lnTo>
                        <a:pt x="1944" y="865"/>
                      </a:lnTo>
                      <a:lnTo>
                        <a:pt x="1948" y="828"/>
                      </a:lnTo>
                      <a:lnTo>
                        <a:pt x="1944" y="790"/>
                      </a:lnTo>
                      <a:lnTo>
                        <a:pt x="1936" y="755"/>
                      </a:lnTo>
                      <a:lnTo>
                        <a:pt x="1921" y="721"/>
                      </a:lnTo>
                      <a:lnTo>
                        <a:pt x="1900" y="690"/>
                      </a:lnTo>
                      <a:lnTo>
                        <a:pt x="1874" y="661"/>
                      </a:lnTo>
                      <a:lnTo>
                        <a:pt x="1847" y="640"/>
                      </a:lnTo>
                      <a:lnTo>
                        <a:pt x="1817" y="623"/>
                      </a:lnTo>
                      <a:lnTo>
                        <a:pt x="1786" y="611"/>
                      </a:lnTo>
                      <a:lnTo>
                        <a:pt x="1754" y="605"/>
                      </a:lnTo>
                      <a:lnTo>
                        <a:pt x="1722" y="602"/>
                      </a:lnTo>
                      <a:lnTo>
                        <a:pt x="1689" y="605"/>
                      </a:lnTo>
                      <a:lnTo>
                        <a:pt x="1657" y="611"/>
                      </a:lnTo>
                      <a:lnTo>
                        <a:pt x="1626" y="622"/>
                      </a:lnTo>
                      <a:lnTo>
                        <a:pt x="1597" y="638"/>
                      </a:lnTo>
                      <a:lnTo>
                        <a:pt x="1571" y="659"/>
                      </a:lnTo>
                      <a:lnTo>
                        <a:pt x="1547" y="683"/>
                      </a:lnTo>
                      <a:lnTo>
                        <a:pt x="1529" y="708"/>
                      </a:lnTo>
                      <a:lnTo>
                        <a:pt x="1513" y="736"/>
                      </a:lnTo>
                      <a:lnTo>
                        <a:pt x="1503" y="766"/>
                      </a:lnTo>
                      <a:lnTo>
                        <a:pt x="1497" y="797"/>
                      </a:lnTo>
                      <a:lnTo>
                        <a:pt x="1495" y="828"/>
                      </a:lnTo>
                      <a:lnTo>
                        <a:pt x="1497" y="860"/>
                      </a:lnTo>
                      <a:lnTo>
                        <a:pt x="1505" y="892"/>
                      </a:lnTo>
                      <a:lnTo>
                        <a:pt x="1517" y="923"/>
                      </a:lnTo>
                      <a:lnTo>
                        <a:pt x="1534" y="954"/>
                      </a:lnTo>
                      <a:lnTo>
                        <a:pt x="1558" y="983"/>
                      </a:lnTo>
                      <a:lnTo>
                        <a:pt x="1585" y="1009"/>
                      </a:lnTo>
                      <a:lnTo>
                        <a:pt x="1621" y="1035"/>
                      </a:lnTo>
                      <a:lnTo>
                        <a:pt x="1582" y="1042"/>
                      </a:lnTo>
                      <a:lnTo>
                        <a:pt x="1545" y="1052"/>
                      </a:lnTo>
                      <a:lnTo>
                        <a:pt x="1510" y="1063"/>
                      </a:lnTo>
                      <a:lnTo>
                        <a:pt x="1476" y="1079"/>
                      </a:lnTo>
                      <a:lnTo>
                        <a:pt x="1445" y="1097"/>
                      </a:lnTo>
                      <a:lnTo>
                        <a:pt x="1415" y="1119"/>
                      </a:lnTo>
                      <a:lnTo>
                        <a:pt x="1388" y="1146"/>
                      </a:lnTo>
                      <a:lnTo>
                        <a:pt x="1361" y="1125"/>
                      </a:lnTo>
                      <a:lnTo>
                        <a:pt x="1338" y="1109"/>
                      </a:lnTo>
                      <a:lnTo>
                        <a:pt x="1317" y="1094"/>
                      </a:lnTo>
                      <a:lnTo>
                        <a:pt x="1299" y="1083"/>
                      </a:lnTo>
                      <a:lnTo>
                        <a:pt x="1281" y="1073"/>
                      </a:lnTo>
                      <a:lnTo>
                        <a:pt x="1265" y="1066"/>
                      </a:lnTo>
                      <a:lnTo>
                        <a:pt x="1247" y="1059"/>
                      </a:lnTo>
                      <a:lnTo>
                        <a:pt x="1227" y="1052"/>
                      </a:lnTo>
                      <a:lnTo>
                        <a:pt x="1205" y="1047"/>
                      </a:lnTo>
                      <a:lnTo>
                        <a:pt x="1180" y="1040"/>
                      </a:lnTo>
                      <a:lnTo>
                        <a:pt x="1149" y="1033"/>
                      </a:lnTo>
                      <a:lnTo>
                        <a:pt x="1178" y="1012"/>
                      </a:lnTo>
                      <a:lnTo>
                        <a:pt x="1206" y="989"/>
                      </a:lnTo>
                      <a:lnTo>
                        <a:pt x="1228" y="964"/>
                      </a:lnTo>
                      <a:lnTo>
                        <a:pt x="1246" y="937"/>
                      </a:lnTo>
                      <a:lnTo>
                        <a:pt x="1260" y="907"/>
                      </a:lnTo>
                      <a:lnTo>
                        <a:pt x="1269" y="877"/>
                      </a:lnTo>
                      <a:lnTo>
                        <a:pt x="1273" y="842"/>
                      </a:lnTo>
                      <a:lnTo>
                        <a:pt x="1272" y="806"/>
                      </a:lnTo>
                      <a:lnTo>
                        <a:pt x="1267" y="770"/>
                      </a:lnTo>
                      <a:lnTo>
                        <a:pt x="1256" y="738"/>
                      </a:lnTo>
                      <a:lnTo>
                        <a:pt x="1240" y="708"/>
                      </a:lnTo>
                      <a:lnTo>
                        <a:pt x="1220" y="681"/>
                      </a:lnTo>
                      <a:lnTo>
                        <a:pt x="1196" y="657"/>
                      </a:lnTo>
                      <a:lnTo>
                        <a:pt x="1168" y="636"/>
                      </a:lnTo>
                      <a:lnTo>
                        <a:pt x="1140" y="620"/>
                      </a:lnTo>
                      <a:lnTo>
                        <a:pt x="1110" y="610"/>
                      </a:lnTo>
                      <a:lnTo>
                        <a:pt x="1078" y="603"/>
                      </a:lnTo>
                      <a:lnTo>
                        <a:pt x="1046" y="601"/>
                      </a:lnTo>
                      <a:close/>
                      <a:moveTo>
                        <a:pt x="1814" y="0"/>
                      </a:moveTo>
                      <a:lnTo>
                        <a:pt x="1925" y="3"/>
                      </a:lnTo>
                      <a:lnTo>
                        <a:pt x="2033" y="13"/>
                      </a:lnTo>
                      <a:lnTo>
                        <a:pt x="2140" y="29"/>
                      </a:lnTo>
                      <a:lnTo>
                        <a:pt x="2245" y="51"/>
                      </a:lnTo>
                      <a:lnTo>
                        <a:pt x="2347" y="79"/>
                      </a:lnTo>
                      <a:lnTo>
                        <a:pt x="2447" y="113"/>
                      </a:lnTo>
                      <a:lnTo>
                        <a:pt x="2545" y="152"/>
                      </a:lnTo>
                      <a:lnTo>
                        <a:pt x="2639" y="198"/>
                      </a:lnTo>
                      <a:lnTo>
                        <a:pt x="2729" y="248"/>
                      </a:lnTo>
                      <a:lnTo>
                        <a:pt x="2818" y="303"/>
                      </a:lnTo>
                      <a:lnTo>
                        <a:pt x="2902" y="362"/>
                      </a:lnTo>
                      <a:lnTo>
                        <a:pt x="2983" y="427"/>
                      </a:lnTo>
                      <a:lnTo>
                        <a:pt x="3060" y="495"/>
                      </a:lnTo>
                      <a:lnTo>
                        <a:pt x="3133" y="568"/>
                      </a:lnTo>
                      <a:lnTo>
                        <a:pt x="3201" y="645"/>
                      </a:lnTo>
                      <a:lnTo>
                        <a:pt x="3266" y="726"/>
                      </a:lnTo>
                      <a:lnTo>
                        <a:pt x="3325" y="810"/>
                      </a:lnTo>
                      <a:lnTo>
                        <a:pt x="3380" y="899"/>
                      </a:lnTo>
                      <a:lnTo>
                        <a:pt x="3430" y="989"/>
                      </a:lnTo>
                      <a:lnTo>
                        <a:pt x="3476" y="1083"/>
                      </a:lnTo>
                      <a:lnTo>
                        <a:pt x="3515" y="1181"/>
                      </a:lnTo>
                      <a:lnTo>
                        <a:pt x="3549" y="1281"/>
                      </a:lnTo>
                      <a:lnTo>
                        <a:pt x="3577" y="1383"/>
                      </a:lnTo>
                      <a:lnTo>
                        <a:pt x="3599" y="1488"/>
                      </a:lnTo>
                      <a:lnTo>
                        <a:pt x="3615" y="1595"/>
                      </a:lnTo>
                      <a:lnTo>
                        <a:pt x="3625" y="1703"/>
                      </a:lnTo>
                      <a:lnTo>
                        <a:pt x="3628" y="1813"/>
                      </a:lnTo>
                      <a:lnTo>
                        <a:pt x="3628" y="1815"/>
                      </a:lnTo>
                      <a:lnTo>
                        <a:pt x="3625" y="1924"/>
                      </a:lnTo>
                      <a:lnTo>
                        <a:pt x="3615" y="2033"/>
                      </a:lnTo>
                      <a:lnTo>
                        <a:pt x="3599" y="2140"/>
                      </a:lnTo>
                      <a:lnTo>
                        <a:pt x="3577" y="2245"/>
                      </a:lnTo>
                      <a:lnTo>
                        <a:pt x="3549" y="2347"/>
                      </a:lnTo>
                      <a:lnTo>
                        <a:pt x="3515" y="2447"/>
                      </a:lnTo>
                      <a:lnTo>
                        <a:pt x="3476" y="2544"/>
                      </a:lnTo>
                      <a:lnTo>
                        <a:pt x="3430" y="2639"/>
                      </a:lnTo>
                      <a:lnTo>
                        <a:pt x="3380" y="2729"/>
                      </a:lnTo>
                      <a:lnTo>
                        <a:pt x="3325" y="2818"/>
                      </a:lnTo>
                      <a:lnTo>
                        <a:pt x="3266" y="2902"/>
                      </a:lnTo>
                      <a:lnTo>
                        <a:pt x="3201" y="2982"/>
                      </a:lnTo>
                      <a:lnTo>
                        <a:pt x="3133" y="3060"/>
                      </a:lnTo>
                      <a:lnTo>
                        <a:pt x="3060" y="3133"/>
                      </a:lnTo>
                      <a:lnTo>
                        <a:pt x="2983" y="3201"/>
                      </a:lnTo>
                      <a:lnTo>
                        <a:pt x="2902" y="3265"/>
                      </a:lnTo>
                      <a:lnTo>
                        <a:pt x="2818" y="3325"/>
                      </a:lnTo>
                      <a:lnTo>
                        <a:pt x="2729" y="3380"/>
                      </a:lnTo>
                      <a:lnTo>
                        <a:pt x="2639" y="3430"/>
                      </a:lnTo>
                      <a:lnTo>
                        <a:pt x="2545" y="3475"/>
                      </a:lnTo>
                      <a:lnTo>
                        <a:pt x="2447" y="3514"/>
                      </a:lnTo>
                      <a:lnTo>
                        <a:pt x="2347" y="3548"/>
                      </a:lnTo>
                      <a:lnTo>
                        <a:pt x="2245" y="3576"/>
                      </a:lnTo>
                      <a:lnTo>
                        <a:pt x="2140" y="3599"/>
                      </a:lnTo>
                      <a:lnTo>
                        <a:pt x="2033" y="3615"/>
                      </a:lnTo>
                      <a:lnTo>
                        <a:pt x="1925" y="3625"/>
                      </a:lnTo>
                      <a:lnTo>
                        <a:pt x="1814" y="3628"/>
                      </a:lnTo>
                      <a:lnTo>
                        <a:pt x="1704" y="3625"/>
                      </a:lnTo>
                      <a:lnTo>
                        <a:pt x="1595" y="3615"/>
                      </a:lnTo>
                      <a:lnTo>
                        <a:pt x="1488" y="3599"/>
                      </a:lnTo>
                      <a:lnTo>
                        <a:pt x="1383" y="3576"/>
                      </a:lnTo>
                      <a:lnTo>
                        <a:pt x="1281" y="3548"/>
                      </a:lnTo>
                      <a:lnTo>
                        <a:pt x="1181" y="3514"/>
                      </a:lnTo>
                      <a:lnTo>
                        <a:pt x="1084" y="3475"/>
                      </a:lnTo>
                      <a:lnTo>
                        <a:pt x="989" y="3430"/>
                      </a:lnTo>
                      <a:lnTo>
                        <a:pt x="899" y="3380"/>
                      </a:lnTo>
                      <a:lnTo>
                        <a:pt x="810" y="3325"/>
                      </a:lnTo>
                      <a:lnTo>
                        <a:pt x="726" y="3265"/>
                      </a:lnTo>
                      <a:lnTo>
                        <a:pt x="646" y="3201"/>
                      </a:lnTo>
                      <a:lnTo>
                        <a:pt x="568" y="3133"/>
                      </a:lnTo>
                      <a:lnTo>
                        <a:pt x="495" y="3060"/>
                      </a:lnTo>
                      <a:lnTo>
                        <a:pt x="427" y="2982"/>
                      </a:lnTo>
                      <a:lnTo>
                        <a:pt x="363" y="2902"/>
                      </a:lnTo>
                      <a:lnTo>
                        <a:pt x="303" y="2818"/>
                      </a:lnTo>
                      <a:lnTo>
                        <a:pt x="248" y="2729"/>
                      </a:lnTo>
                      <a:lnTo>
                        <a:pt x="198" y="2639"/>
                      </a:lnTo>
                      <a:lnTo>
                        <a:pt x="153" y="2544"/>
                      </a:lnTo>
                      <a:lnTo>
                        <a:pt x="114" y="2447"/>
                      </a:lnTo>
                      <a:lnTo>
                        <a:pt x="80" y="2347"/>
                      </a:lnTo>
                      <a:lnTo>
                        <a:pt x="52" y="2245"/>
                      </a:lnTo>
                      <a:lnTo>
                        <a:pt x="29" y="2140"/>
                      </a:lnTo>
                      <a:lnTo>
                        <a:pt x="13" y="2033"/>
                      </a:lnTo>
                      <a:lnTo>
                        <a:pt x="3" y="1924"/>
                      </a:lnTo>
                      <a:lnTo>
                        <a:pt x="0" y="1814"/>
                      </a:lnTo>
                      <a:lnTo>
                        <a:pt x="3" y="1703"/>
                      </a:lnTo>
                      <a:lnTo>
                        <a:pt x="13" y="1595"/>
                      </a:lnTo>
                      <a:lnTo>
                        <a:pt x="29" y="1488"/>
                      </a:lnTo>
                      <a:lnTo>
                        <a:pt x="52" y="1383"/>
                      </a:lnTo>
                      <a:lnTo>
                        <a:pt x="80" y="1281"/>
                      </a:lnTo>
                      <a:lnTo>
                        <a:pt x="114" y="1181"/>
                      </a:lnTo>
                      <a:lnTo>
                        <a:pt x="153" y="1083"/>
                      </a:lnTo>
                      <a:lnTo>
                        <a:pt x="198" y="989"/>
                      </a:lnTo>
                      <a:lnTo>
                        <a:pt x="248" y="899"/>
                      </a:lnTo>
                      <a:lnTo>
                        <a:pt x="303" y="810"/>
                      </a:lnTo>
                      <a:lnTo>
                        <a:pt x="363" y="726"/>
                      </a:lnTo>
                      <a:lnTo>
                        <a:pt x="427" y="645"/>
                      </a:lnTo>
                      <a:lnTo>
                        <a:pt x="495" y="568"/>
                      </a:lnTo>
                      <a:lnTo>
                        <a:pt x="568" y="495"/>
                      </a:lnTo>
                      <a:lnTo>
                        <a:pt x="646" y="427"/>
                      </a:lnTo>
                      <a:lnTo>
                        <a:pt x="726" y="362"/>
                      </a:lnTo>
                      <a:lnTo>
                        <a:pt x="810" y="303"/>
                      </a:lnTo>
                      <a:lnTo>
                        <a:pt x="899" y="248"/>
                      </a:lnTo>
                      <a:lnTo>
                        <a:pt x="989" y="198"/>
                      </a:lnTo>
                      <a:lnTo>
                        <a:pt x="1084" y="152"/>
                      </a:lnTo>
                      <a:lnTo>
                        <a:pt x="1181" y="113"/>
                      </a:lnTo>
                      <a:lnTo>
                        <a:pt x="1281" y="79"/>
                      </a:lnTo>
                      <a:lnTo>
                        <a:pt x="1383" y="51"/>
                      </a:lnTo>
                      <a:lnTo>
                        <a:pt x="1488" y="29"/>
                      </a:lnTo>
                      <a:lnTo>
                        <a:pt x="1595" y="13"/>
                      </a:lnTo>
                      <a:lnTo>
                        <a:pt x="1704" y="3"/>
                      </a:lnTo>
                      <a:lnTo>
                        <a:pt x="18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sl-SI"/>
                </a:p>
              </p:txBody>
            </p:sp>
          </p:grpSp>
          <p:cxnSp>
            <p:nvCxnSpPr>
              <p:cNvPr id="166" name="Straight Connector 165"/>
              <p:cNvCxnSpPr>
                <a:cxnSpLocks/>
              </p:cNvCxnSpPr>
              <p:nvPr/>
            </p:nvCxnSpPr>
            <p:spPr>
              <a:xfrm flipH="1">
                <a:off x="8045784" y="3539902"/>
                <a:ext cx="124522" cy="881145"/>
              </a:xfrm>
              <a:prstGeom prst="line">
                <a:avLst/>
              </a:prstGeom>
              <a:ln w="38100">
                <a:solidFill>
                  <a:srgbClr val="84BA1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3" name="Transportation"/>
          <p:cNvSpPr/>
          <p:nvPr/>
        </p:nvSpPr>
        <p:spPr>
          <a:xfrm>
            <a:off x="20788513" y="9287494"/>
            <a:ext cx="30522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sz="3200" b="1" dirty="0">
                <a:latin typeface="Arial" panose="020B0604020202020204" pitchFamily="34" charset="0"/>
                <a:cs typeface="Arial" panose="020B0604020202020204" pitchFamily="34" charset="0"/>
              </a:rPr>
              <a:t>Transportation</a:t>
            </a:r>
          </a:p>
          <a:p>
            <a:r>
              <a:rPr lang="sl-SI" sz="3200" b="1" dirty="0">
                <a:latin typeface="Arial" panose="020B0604020202020204" pitchFamily="34" charset="0"/>
                <a:cs typeface="Arial" panose="020B0604020202020204" pitchFamily="34" charset="0"/>
              </a:rPr>
              <a:t>providers</a:t>
            </a:r>
            <a:endParaRPr lang="de-AT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8"/>
          <p:cNvSpPr>
            <a:spLocks noChangeAspect="1" noChangeArrowheads="1" noTextEdit="1"/>
          </p:cNvSpPr>
          <p:nvPr/>
        </p:nvSpPr>
        <p:spPr bwMode="auto">
          <a:xfrm>
            <a:off x="20270788" y="10985500"/>
            <a:ext cx="3430587" cy="227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r-Latn-CS"/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682625" y="10985500"/>
            <a:ext cx="3430588" cy="227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r-Latn-CS"/>
          </a:p>
        </p:txBody>
      </p:sp>
      <p:sp>
        <p:nvSpPr>
          <p:cNvPr id="27" name="Rectangle 26"/>
          <p:cNvSpPr/>
          <p:nvPr/>
        </p:nvSpPr>
        <p:spPr>
          <a:xfrm>
            <a:off x="5558396" y="8627005"/>
            <a:ext cx="13537504" cy="1340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3449" y="9236799"/>
            <a:ext cx="342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Booking.com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43414" y="8685038"/>
            <a:ext cx="289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TripAdvisor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8112513" y="3978474"/>
            <a:ext cx="8542724" cy="2556828"/>
            <a:chOff x="7581107" y="3188308"/>
            <a:chExt cx="8542724" cy="3629798"/>
          </a:xfrm>
        </p:grpSpPr>
        <p:sp>
          <p:nvSpPr>
            <p:cNvPr id="7" name="Rectangle 6"/>
            <p:cNvSpPr/>
            <p:nvPr/>
          </p:nvSpPr>
          <p:spPr>
            <a:xfrm>
              <a:off x="9597331" y="3188308"/>
              <a:ext cx="4320480" cy="1080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0" b="1" dirty="0" smtClean="0"/>
                <a:t>THE</a:t>
              </a:r>
              <a:endParaRPr lang="en-US" sz="40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805243" y="4265455"/>
              <a:ext cx="5980822" cy="10801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smtClean="0"/>
                <a:t>WINNER</a:t>
              </a:r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581107" y="5322762"/>
              <a:ext cx="8542724" cy="14953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200" b="1" dirty="0" smtClean="0"/>
                <a:t>TAKES IT ALL</a:t>
              </a:r>
              <a:endParaRPr lang="en-US" sz="7200" b="1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7032393" y="6720736"/>
            <a:ext cx="10729192" cy="1722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4582095" y="6654489"/>
            <a:ext cx="207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>
                <a:solidFill>
                  <a:schemeClr val="bg1"/>
                </a:solidFill>
              </a:rPr>
              <a:t>UBER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82342" y="8685038"/>
            <a:ext cx="185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Airbnb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60226" y="7437217"/>
            <a:ext cx="2053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>
                <a:solidFill>
                  <a:schemeClr val="bg1"/>
                </a:solidFill>
              </a:rPr>
              <a:t>Didi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4" name="Text Placeholder 1"/>
          <p:cNvSpPr txBox="1">
            <a:spLocks/>
          </p:cNvSpPr>
          <p:nvPr/>
        </p:nvSpPr>
        <p:spPr>
          <a:xfrm>
            <a:off x="1263416" y="234058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spc="600" dirty="0" smtClean="0">
                <a:solidFill>
                  <a:srgbClr val="000000"/>
                </a:solidFill>
              </a:rPr>
              <a:t>COMTRADE DIGITAL SERVICES</a:t>
            </a:r>
            <a:endParaRPr lang="sl-SI" sz="1600" spc="600" dirty="0">
              <a:solidFill>
                <a:srgbClr val="000000"/>
              </a:solidFill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1263415" y="666106"/>
            <a:ext cx="16326803" cy="934703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5200" b="1" spc="600" dirty="0" smtClean="0">
                <a:solidFill>
                  <a:schemeClr val="tx2"/>
                </a:solidFill>
                <a:latin typeface="+mn-lt"/>
              </a:rPr>
              <a:t>Challenge of Digital Platform Economy</a:t>
            </a:r>
            <a:endParaRPr lang="sl-SI" sz="5200" b="1" spc="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28137" y="10188774"/>
            <a:ext cx="15265696" cy="1353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45526" y="8685038"/>
            <a:ext cx="276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NETFLIX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2386" y="10296014"/>
            <a:ext cx="2863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SPOTIFY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08848" y="6703788"/>
            <a:ext cx="3192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smtClean="0">
                <a:solidFill>
                  <a:schemeClr val="bg1"/>
                </a:solidFill>
              </a:rPr>
              <a:t>GOOGLE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86530" y="7537400"/>
            <a:ext cx="287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>
                <a:solidFill>
                  <a:schemeClr val="bg1"/>
                </a:solidFill>
              </a:rPr>
              <a:t>AMAZON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342476" y="7485511"/>
            <a:ext cx="3170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>
                <a:solidFill>
                  <a:schemeClr val="bg1"/>
                </a:solidFill>
              </a:rPr>
              <a:t>Facebook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18665" y="10296014"/>
            <a:ext cx="2863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LinkedIn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059897" y="10761529"/>
            <a:ext cx="2863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Instagram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55113" y="10296014"/>
            <a:ext cx="2595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Snapchat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030376" y="8685038"/>
            <a:ext cx="289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Skyscanner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837832" y="7533957"/>
            <a:ext cx="40415" cy="3750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50619" y="7578874"/>
            <a:ext cx="2846160" cy="0"/>
          </a:xfrm>
          <a:prstGeom prst="line">
            <a:avLst/>
          </a:prstGeom>
          <a:ln w="381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50619" y="9307066"/>
            <a:ext cx="2347000" cy="0"/>
          </a:xfrm>
          <a:prstGeom prst="line">
            <a:avLst/>
          </a:prstGeom>
          <a:ln w="381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2855929" y="10798119"/>
            <a:ext cx="1607574" cy="21115"/>
          </a:xfrm>
          <a:prstGeom prst="line">
            <a:avLst/>
          </a:prstGeom>
          <a:ln w="381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1843723" y="7578874"/>
            <a:ext cx="8403" cy="34442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20258467" y="10582095"/>
            <a:ext cx="1607574" cy="21115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9519041" y="9307066"/>
            <a:ext cx="2347000" cy="0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8997563" y="7578874"/>
            <a:ext cx="2846160" cy="0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842653" y="10761529"/>
            <a:ext cx="185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mytaxi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422069" y="10296014"/>
            <a:ext cx="1862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Flixbus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869540" y="9236799"/>
            <a:ext cx="16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Baidu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59595" y="10761529"/>
            <a:ext cx="185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l-SI"/>
            </a:defPPr>
            <a:lvl1pPr>
              <a:defRPr sz="2800"/>
            </a:lvl1pPr>
          </a:lstStyle>
          <a:p>
            <a:r>
              <a:rPr lang="de-DE" dirty="0">
                <a:solidFill>
                  <a:schemeClr val="bg1"/>
                </a:solidFill>
              </a:rPr>
              <a:t>car2go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078067" y="10296014"/>
            <a:ext cx="185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drivenow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52126" y="10761529"/>
            <a:ext cx="185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moovel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085015" y="6630576"/>
            <a:ext cx="3170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>
                <a:solidFill>
                  <a:schemeClr val="bg1"/>
                </a:solidFill>
              </a:rPr>
              <a:t>Alibaba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931910" y="9236799"/>
            <a:ext cx="16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Grab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8354411" y="10296014"/>
            <a:ext cx="185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Whim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9376" y="9236799"/>
            <a:ext cx="2042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WeChat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6775297" y="9236799"/>
            <a:ext cx="222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Expedia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011071" y="9236799"/>
            <a:ext cx="16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Ofo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838691" y="12793317"/>
            <a:ext cx="908754" cy="330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sl-SI"/>
            </a:defPPr>
            <a:lvl1pPr marL="0" algn="l" defTabSz="2176766" rtl="0" eaLnBrk="1" latinLnBrk="0" hangingPunct="1"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88383" algn="l" defTabSz="2176766" rtl="0" eaLnBrk="1" latinLnBrk="0" hangingPunct="1"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76766" algn="l" defTabSz="2176766" rtl="0" eaLnBrk="1" latinLnBrk="0" hangingPunct="1"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65149" algn="l" defTabSz="2176766" rtl="0" eaLnBrk="1" latinLnBrk="0" hangingPunct="1"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53533" algn="l" defTabSz="2176766" rtl="0" eaLnBrk="1" latinLnBrk="0" hangingPunct="1"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41916" algn="l" defTabSz="2176766" rtl="0" eaLnBrk="1" latinLnBrk="0" hangingPunct="1"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30299" algn="l" defTabSz="2176766" rtl="0" eaLnBrk="1" latinLnBrk="0" hangingPunct="1"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18680" algn="l" defTabSz="2176766" rtl="0" eaLnBrk="1" latinLnBrk="0" hangingPunct="1"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07065" algn="l" defTabSz="2176766" rtl="0" eaLnBrk="1" latinLnBrk="0" hangingPunct="1"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668337" y="10971212"/>
            <a:ext cx="3444876" cy="2274888"/>
            <a:chOff x="668337" y="10971212"/>
            <a:chExt cx="3444876" cy="2274888"/>
          </a:xfrm>
        </p:grpSpPr>
        <p:sp>
          <p:nvSpPr>
            <p:cNvPr id="82" name="TextBox 81"/>
            <p:cNvSpPr txBox="1"/>
            <p:nvPr/>
          </p:nvSpPr>
          <p:spPr>
            <a:xfrm>
              <a:off x="841387" y="11992204"/>
              <a:ext cx="30617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Supply</a:t>
              </a:r>
              <a:endPara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668337" y="10971212"/>
              <a:ext cx="3444876" cy="2274888"/>
            </a:xfrm>
            <a:custGeom>
              <a:avLst/>
              <a:gdLst>
                <a:gd name="T0" fmla="*/ 204 w 256"/>
                <a:gd name="T1" fmla="*/ 168 h 168"/>
                <a:gd name="T2" fmla="*/ 72 w 256"/>
                <a:gd name="T3" fmla="*/ 168 h 168"/>
                <a:gd name="T4" fmla="*/ 72 w 256"/>
                <a:gd name="T5" fmla="*/ 160 h 168"/>
                <a:gd name="T6" fmla="*/ 204 w 256"/>
                <a:gd name="T7" fmla="*/ 160 h 168"/>
                <a:gd name="T8" fmla="*/ 248 w 256"/>
                <a:gd name="T9" fmla="*/ 116 h 168"/>
                <a:gd name="T10" fmla="*/ 212 w 256"/>
                <a:gd name="T11" fmla="*/ 76 h 168"/>
                <a:gd name="T12" fmla="*/ 208 w 256"/>
                <a:gd name="T13" fmla="*/ 76 h 168"/>
                <a:gd name="T14" fmla="*/ 208 w 256"/>
                <a:gd name="T15" fmla="*/ 72 h 168"/>
                <a:gd name="T16" fmla="*/ 176 w 256"/>
                <a:gd name="T17" fmla="*/ 40 h 168"/>
                <a:gd name="T18" fmla="*/ 170 w 256"/>
                <a:gd name="T19" fmla="*/ 40 h 168"/>
                <a:gd name="T20" fmla="*/ 168 w 256"/>
                <a:gd name="T21" fmla="*/ 38 h 168"/>
                <a:gd name="T22" fmla="*/ 116 w 256"/>
                <a:gd name="T23" fmla="*/ 8 h 168"/>
                <a:gd name="T24" fmla="*/ 56 w 256"/>
                <a:gd name="T25" fmla="*/ 68 h 168"/>
                <a:gd name="T26" fmla="*/ 56 w 256"/>
                <a:gd name="T27" fmla="*/ 72 h 168"/>
                <a:gd name="T28" fmla="*/ 52 w 256"/>
                <a:gd name="T29" fmla="*/ 72 h 168"/>
                <a:gd name="T30" fmla="*/ 8 w 256"/>
                <a:gd name="T31" fmla="*/ 116 h 168"/>
                <a:gd name="T32" fmla="*/ 52 w 256"/>
                <a:gd name="T33" fmla="*/ 160 h 168"/>
                <a:gd name="T34" fmla="*/ 96 w 256"/>
                <a:gd name="T35" fmla="*/ 160 h 168"/>
                <a:gd name="T36" fmla="*/ 96 w 256"/>
                <a:gd name="T37" fmla="*/ 168 h 168"/>
                <a:gd name="T38" fmla="*/ 52 w 256"/>
                <a:gd name="T39" fmla="*/ 168 h 168"/>
                <a:gd name="T40" fmla="*/ 0 w 256"/>
                <a:gd name="T41" fmla="*/ 116 h 168"/>
                <a:gd name="T42" fmla="*/ 48 w 256"/>
                <a:gd name="T43" fmla="*/ 64 h 168"/>
                <a:gd name="T44" fmla="*/ 116 w 256"/>
                <a:gd name="T45" fmla="*/ 0 h 168"/>
                <a:gd name="T46" fmla="*/ 174 w 256"/>
                <a:gd name="T47" fmla="*/ 32 h 168"/>
                <a:gd name="T48" fmla="*/ 176 w 256"/>
                <a:gd name="T49" fmla="*/ 32 h 168"/>
                <a:gd name="T50" fmla="*/ 216 w 256"/>
                <a:gd name="T51" fmla="*/ 68 h 168"/>
                <a:gd name="T52" fmla="*/ 256 w 256"/>
                <a:gd name="T53" fmla="*/ 116 h 168"/>
                <a:gd name="T54" fmla="*/ 204 w 256"/>
                <a:gd name="T5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6" h="168">
                  <a:moveTo>
                    <a:pt x="20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204" y="160"/>
                    <a:pt x="204" y="160"/>
                    <a:pt x="204" y="160"/>
                  </a:cubicBezTo>
                  <a:cubicBezTo>
                    <a:pt x="228" y="160"/>
                    <a:pt x="248" y="140"/>
                    <a:pt x="248" y="116"/>
                  </a:cubicBezTo>
                  <a:cubicBezTo>
                    <a:pt x="248" y="93"/>
                    <a:pt x="233" y="76"/>
                    <a:pt x="212" y="76"/>
                  </a:cubicBezTo>
                  <a:cubicBezTo>
                    <a:pt x="208" y="76"/>
                    <a:pt x="208" y="76"/>
                    <a:pt x="208" y="76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8" y="57"/>
                    <a:pt x="200" y="40"/>
                    <a:pt x="176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58" y="19"/>
                    <a:pt x="138" y="8"/>
                    <a:pt x="116" y="8"/>
                  </a:cubicBezTo>
                  <a:cubicBezTo>
                    <a:pt x="83" y="8"/>
                    <a:pt x="56" y="35"/>
                    <a:pt x="56" y="68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28" y="72"/>
                    <a:pt x="8" y="92"/>
                    <a:pt x="8" y="116"/>
                  </a:cubicBezTo>
                  <a:cubicBezTo>
                    <a:pt x="8" y="140"/>
                    <a:pt x="28" y="160"/>
                    <a:pt x="52" y="160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52" y="168"/>
                    <a:pt x="52" y="168"/>
                    <a:pt x="52" y="168"/>
                  </a:cubicBezTo>
                  <a:cubicBezTo>
                    <a:pt x="23" y="168"/>
                    <a:pt x="0" y="145"/>
                    <a:pt x="0" y="116"/>
                  </a:cubicBezTo>
                  <a:cubicBezTo>
                    <a:pt x="0" y="89"/>
                    <a:pt x="21" y="66"/>
                    <a:pt x="48" y="64"/>
                  </a:cubicBezTo>
                  <a:cubicBezTo>
                    <a:pt x="50" y="28"/>
                    <a:pt x="80" y="0"/>
                    <a:pt x="116" y="0"/>
                  </a:cubicBezTo>
                  <a:cubicBezTo>
                    <a:pt x="141" y="0"/>
                    <a:pt x="162" y="12"/>
                    <a:pt x="174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99" y="32"/>
                    <a:pt x="214" y="46"/>
                    <a:pt x="216" y="68"/>
                  </a:cubicBezTo>
                  <a:cubicBezTo>
                    <a:pt x="239" y="70"/>
                    <a:pt x="256" y="90"/>
                    <a:pt x="256" y="116"/>
                  </a:cubicBezTo>
                  <a:cubicBezTo>
                    <a:pt x="256" y="145"/>
                    <a:pt x="233" y="168"/>
                    <a:pt x="204" y="16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1638300" y="11296650"/>
              <a:ext cx="592138" cy="649288"/>
            </a:xfrm>
            <a:custGeom>
              <a:avLst/>
              <a:gdLst>
                <a:gd name="T0" fmla="*/ 8 w 44"/>
                <a:gd name="T1" fmla="*/ 48 h 48"/>
                <a:gd name="T2" fmla="*/ 0 w 44"/>
                <a:gd name="T3" fmla="*/ 48 h 48"/>
                <a:gd name="T4" fmla="*/ 44 w 44"/>
                <a:gd name="T5" fmla="*/ 0 h 48"/>
                <a:gd name="T6" fmla="*/ 44 w 44"/>
                <a:gd name="T7" fmla="*/ 8 h 48"/>
                <a:gd name="T8" fmla="*/ 8 w 4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8">
                  <a:moveTo>
                    <a:pt x="8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4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27" y="8"/>
                    <a:pt x="8" y="25"/>
                    <a:pt x="8" y="4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0256501" y="10971212"/>
            <a:ext cx="3444874" cy="2274888"/>
            <a:chOff x="20256501" y="10971212"/>
            <a:chExt cx="3444874" cy="2274888"/>
          </a:xfrm>
        </p:grpSpPr>
        <p:sp>
          <p:nvSpPr>
            <p:cNvPr id="84" name="TextBox 83"/>
            <p:cNvSpPr txBox="1"/>
            <p:nvPr/>
          </p:nvSpPr>
          <p:spPr>
            <a:xfrm>
              <a:off x="20474499" y="12028964"/>
              <a:ext cx="30617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Demand</a:t>
              </a:r>
              <a:endPara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0256501" y="10971212"/>
              <a:ext cx="3444874" cy="2274888"/>
            </a:xfrm>
            <a:custGeom>
              <a:avLst/>
              <a:gdLst>
                <a:gd name="T0" fmla="*/ 204 w 256"/>
                <a:gd name="T1" fmla="*/ 168 h 168"/>
                <a:gd name="T2" fmla="*/ 72 w 256"/>
                <a:gd name="T3" fmla="*/ 168 h 168"/>
                <a:gd name="T4" fmla="*/ 72 w 256"/>
                <a:gd name="T5" fmla="*/ 160 h 168"/>
                <a:gd name="T6" fmla="*/ 204 w 256"/>
                <a:gd name="T7" fmla="*/ 160 h 168"/>
                <a:gd name="T8" fmla="*/ 248 w 256"/>
                <a:gd name="T9" fmla="*/ 116 h 168"/>
                <a:gd name="T10" fmla="*/ 212 w 256"/>
                <a:gd name="T11" fmla="*/ 76 h 168"/>
                <a:gd name="T12" fmla="*/ 208 w 256"/>
                <a:gd name="T13" fmla="*/ 76 h 168"/>
                <a:gd name="T14" fmla="*/ 208 w 256"/>
                <a:gd name="T15" fmla="*/ 72 h 168"/>
                <a:gd name="T16" fmla="*/ 176 w 256"/>
                <a:gd name="T17" fmla="*/ 40 h 168"/>
                <a:gd name="T18" fmla="*/ 170 w 256"/>
                <a:gd name="T19" fmla="*/ 40 h 168"/>
                <a:gd name="T20" fmla="*/ 168 w 256"/>
                <a:gd name="T21" fmla="*/ 38 h 168"/>
                <a:gd name="T22" fmla="*/ 116 w 256"/>
                <a:gd name="T23" fmla="*/ 8 h 168"/>
                <a:gd name="T24" fmla="*/ 56 w 256"/>
                <a:gd name="T25" fmla="*/ 68 h 168"/>
                <a:gd name="T26" fmla="*/ 56 w 256"/>
                <a:gd name="T27" fmla="*/ 72 h 168"/>
                <a:gd name="T28" fmla="*/ 52 w 256"/>
                <a:gd name="T29" fmla="*/ 72 h 168"/>
                <a:gd name="T30" fmla="*/ 8 w 256"/>
                <a:gd name="T31" fmla="*/ 116 h 168"/>
                <a:gd name="T32" fmla="*/ 52 w 256"/>
                <a:gd name="T33" fmla="*/ 160 h 168"/>
                <a:gd name="T34" fmla="*/ 96 w 256"/>
                <a:gd name="T35" fmla="*/ 160 h 168"/>
                <a:gd name="T36" fmla="*/ 96 w 256"/>
                <a:gd name="T37" fmla="*/ 168 h 168"/>
                <a:gd name="T38" fmla="*/ 52 w 256"/>
                <a:gd name="T39" fmla="*/ 168 h 168"/>
                <a:gd name="T40" fmla="*/ 0 w 256"/>
                <a:gd name="T41" fmla="*/ 116 h 168"/>
                <a:gd name="T42" fmla="*/ 48 w 256"/>
                <a:gd name="T43" fmla="*/ 64 h 168"/>
                <a:gd name="T44" fmla="*/ 116 w 256"/>
                <a:gd name="T45" fmla="*/ 0 h 168"/>
                <a:gd name="T46" fmla="*/ 174 w 256"/>
                <a:gd name="T47" fmla="*/ 32 h 168"/>
                <a:gd name="T48" fmla="*/ 176 w 256"/>
                <a:gd name="T49" fmla="*/ 32 h 168"/>
                <a:gd name="T50" fmla="*/ 216 w 256"/>
                <a:gd name="T51" fmla="*/ 68 h 168"/>
                <a:gd name="T52" fmla="*/ 256 w 256"/>
                <a:gd name="T53" fmla="*/ 116 h 168"/>
                <a:gd name="T54" fmla="*/ 204 w 256"/>
                <a:gd name="T5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6" h="168">
                  <a:moveTo>
                    <a:pt x="20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204" y="160"/>
                    <a:pt x="204" y="160"/>
                    <a:pt x="204" y="160"/>
                  </a:cubicBezTo>
                  <a:cubicBezTo>
                    <a:pt x="228" y="160"/>
                    <a:pt x="248" y="140"/>
                    <a:pt x="248" y="116"/>
                  </a:cubicBezTo>
                  <a:cubicBezTo>
                    <a:pt x="248" y="93"/>
                    <a:pt x="233" y="76"/>
                    <a:pt x="212" y="76"/>
                  </a:cubicBezTo>
                  <a:cubicBezTo>
                    <a:pt x="208" y="76"/>
                    <a:pt x="208" y="76"/>
                    <a:pt x="208" y="76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8" y="57"/>
                    <a:pt x="200" y="40"/>
                    <a:pt x="176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58" y="19"/>
                    <a:pt x="138" y="8"/>
                    <a:pt x="116" y="8"/>
                  </a:cubicBezTo>
                  <a:cubicBezTo>
                    <a:pt x="83" y="8"/>
                    <a:pt x="56" y="35"/>
                    <a:pt x="56" y="68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28" y="72"/>
                    <a:pt x="8" y="92"/>
                    <a:pt x="8" y="116"/>
                  </a:cubicBezTo>
                  <a:cubicBezTo>
                    <a:pt x="8" y="140"/>
                    <a:pt x="28" y="160"/>
                    <a:pt x="52" y="160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52" y="168"/>
                    <a:pt x="52" y="168"/>
                    <a:pt x="52" y="168"/>
                  </a:cubicBezTo>
                  <a:cubicBezTo>
                    <a:pt x="23" y="168"/>
                    <a:pt x="0" y="145"/>
                    <a:pt x="0" y="116"/>
                  </a:cubicBezTo>
                  <a:cubicBezTo>
                    <a:pt x="0" y="89"/>
                    <a:pt x="21" y="66"/>
                    <a:pt x="48" y="64"/>
                  </a:cubicBezTo>
                  <a:cubicBezTo>
                    <a:pt x="50" y="28"/>
                    <a:pt x="80" y="0"/>
                    <a:pt x="116" y="0"/>
                  </a:cubicBezTo>
                  <a:cubicBezTo>
                    <a:pt x="141" y="0"/>
                    <a:pt x="162" y="12"/>
                    <a:pt x="174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99" y="32"/>
                    <a:pt x="214" y="46"/>
                    <a:pt x="216" y="68"/>
                  </a:cubicBezTo>
                  <a:cubicBezTo>
                    <a:pt x="239" y="70"/>
                    <a:pt x="256" y="90"/>
                    <a:pt x="256" y="116"/>
                  </a:cubicBezTo>
                  <a:cubicBezTo>
                    <a:pt x="256" y="145"/>
                    <a:pt x="233" y="168"/>
                    <a:pt x="204" y="16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21226463" y="11296650"/>
              <a:ext cx="592137" cy="649288"/>
            </a:xfrm>
            <a:custGeom>
              <a:avLst/>
              <a:gdLst>
                <a:gd name="T0" fmla="*/ 8 w 44"/>
                <a:gd name="T1" fmla="*/ 48 h 48"/>
                <a:gd name="T2" fmla="*/ 0 w 44"/>
                <a:gd name="T3" fmla="*/ 48 h 48"/>
                <a:gd name="T4" fmla="*/ 44 w 44"/>
                <a:gd name="T5" fmla="*/ 0 h 48"/>
                <a:gd name="T6" fmla="*/ 44 w 44"/>
                <a:gd name="T7" fmla="*/ 8 h 48"/>
                <a:gd name="T8" fmla="*/ 8 w 4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8">
                  <a:moveTo>
                    <a:pt x="8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4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27" y="8"/>
                    <a:pt x="8" y="25"/>
                    <a:pt x="8" y="4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1509375" y="2287588"/>
            <a:ext cx="1557338" cy="1557337"/>
            <a:chOff x="11509375" y="2287588"/>
            <a:chExt cx="1557338" cy="1557337"/>
          </a:xfrm>
        </p:grpSpPr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12044363" y="2287588"/>
              <a:ext cx="828675" cy="827087"/>
            </a:xfrm>
            <a:custGeom>
              <a:avLst/>
              <a:gdLst>
                <a:gd name="T0" fmla="*/ 90 w 136"/>
                <a:gd name="T1" fmla="*/ 136 h 136"/>
                <a:gd name="T2" fmla="*/ 86 w 136"/>
                <a:gd name="T3" fmla="*/ 129 h 136"/>
                <a:gd name="T4" fmla="*/ 128 w 136"/>
                <a:gd name="T5" fmla="*/ 48 h 136"/>
                <a:gd name="T6" fmla="*/ 121 w 136"/>
                <a:gd name="T7" fmla="*/ 8 h 136"/>
                <a:gd name="T8" fmla="*/ 15 w 136"/>
                <a:gd name="T9" fmla="*/ 8 h 136"/>
                <a:gd name="T10" fmla="*/ 8 w 136"/>
                <a:gd name="T11" fmla="*/ 52 h 136"/>
                <a:gd name="T12" fmla="*/ 50 w 136"/>
                <a:gd name="T13" fmla="*/ 129 h 136"/>
                <a:gd name="T14" fmla="*/ 46 w 136"/>
                <a:gd name="T15" fmla="*/ 136 h 136"/>
                <a:gd name="T16" fmla="*/ 0 w 136"/>
                <a:gd name="T17" fmla="*/ 52 h 136"/>
                <a:gd name="T18" fmla="*/ 8 w 136"/>
                <a:gd name="T19" fmla="*/ 2 h 136"/>
                <a:gd name="T20" fmla="*/ 12 w 136"/>
                <a:gd name="T21" fmla="*/ 0 h 136"/>
                <a:gd name="T22" fmla="*/ 124 w 136"/>
                <a:gd name="T23" fmla="*/ 0 h 136"/>
                <a:gd name="T24" fmla="*/ 128 w 136"/>
                <a:gd name="T25" fmla="*/ 2 h 136"/>
                <a:gd name="T26" fmla="*/ 136 w 136"/>
                <a:gd name="T27" fmla="*/ 48 h 136"/>
                <a:gd name="T28" fmla="*/ 90 w 136"/>
                <a:gd name="T2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" h="136">
                  <a:moveTo>
                    <a:pt x="90" y="136"/>
                  </a:moveTo>
                  <a:cubicBezTo>
                    <a:pt x="86" y="129"/>
                    <a:pt x="86" y="129"/>
                    <a:pt x="86" y="129"/>
                  </a:cubicBezTo>
                  <a:cubicBezTo>
                    <a:pt x="88" y="128"/>
                    <a:pt x="128" y="105"/>
                    <a:pt x="128" y="48"/>
                  </a:cubicBezTo>
                  <a:cubicBezTo>
                    <a:pt x="128" y="27"/>
                    <a:pt x="123" y="13"/>
                    <a:pt x="121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14"/>
                    <a:pt x="8" y="28"/>
                    <a:pt x="8" y="52"/>
                  </a:cubicBezTo>
                  <a:cubicBezTo>
                    <a:pt x="8" y="105"/>
                    <a:pt x="49" y="129"/>
                    <a:pt x="50" y="129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4" y="135"/>
                    <a:pt x="0" y="110"/>
                    <a:pt x="0" y="52"/>
                  </a:cubicBezTo>
                  <a:cubicBezTo>
                    <a:pt x="0" y="20"/>
                    <a:pt x="8" y="3"/>
                    <a:pt x="8" y="2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6" y="0"/>
                    <a:pt x="127" y="1"/>
                    <a:pt x="128" y="2"/>
                  </a:cubicBezTo>
                  <a:cubicBezTo>
                    <a:pt x="128" y="3"/>
                    <a:pt x="136" y="20"/>
                    <a:pt x="136" y="48"/>
                  </a:cubicBezTo>
                  <a:cubicBezTo>
                    <a:pt x="136" y="110"/>
                    <a:pt x="92" y="135"/>
                    <a:pt x="90" y="13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32" name="Freeform 16"/>
            <p:cNvSpPr>
              <a:spLocks noEditPoints="1"/>
            </p:cNvSpPr>
            <p:nvPr/>
          </p:nvSpPr>
          <p:spPr bwMode="auto">
            <a:xfrm>
              <a:off x="12215813" y="3649663"/>
              <a:ext cx="485775" cy="195262"/>
            </a:xfrm>
            <a:custGeom>
              <a:avLst/>
              <a:gdLst>
                <a:gd name="T0" fmla="*/ 68 w 80"/>
                <a:gd name="T1" fmla="*/ 32 h 32"/>
                <a:gd name="T2" fmla="*/ 12 w 80"/>
                <a:gd name="T3" fmla="*/ 32 h 32"/>
                <a:gd name="T4" fmla="*/ 0 w 80"/>
                <a:gd name="T5" fmla="*/ 20 h 32"/>
                <a:gd name="T6" fmla="*/ 0 w 80"/>
                <a:gd name="T7" fmla="*/ 12 h 32"/>
                <a:gd name="T8" fmla="*/ 12 w 80"/>
                <a:gd name="T9" fmla="*/ 0 h 32"/>
                <a:gd name="T10" fmla="*/ 68 w 80"/>
                <a:gd name="T11" fmla="*/ 0 h 32"/>
                <a:gd name="T12" fmla="*/ 80 w 80"/>
                <a:gd name="T13" fmla="*/ 12 h 32"/>
                <a:gd name="T14" fmla="*/ 80 w 80"/>
                <a:gd name="T15" fmla="*/ 20 h 32"/>
                <a:gd name="T16" fmla="*/ 68 w 80"/>
                <a:gd name="T17" fmla="*/ 32 h 32"/>
                <a:gd name="T18" fmla="*/ 12 w 80"/>
                <a:gd name="T19" fmla="*/ 8 h 32"/>
                <a:gd name="T20" fmla="*/ 8 w 80"/>
                <a:gd name="T21" fmla="*/ 12 h 32"/>
                <a:gd name="T22" fmla="*/ 8 w 80"/>
                <a:gd name="T23" fmla="*/ 20 h 32"/>
                <a:gd name="T24" fmla="*/ 12 w 80"/>
                <a:gd name="T25" fmla="*/ 24 h 32"/>
                <a:gd name="T26" fmla="*/ 68 w 80"/>
                <a:gd name="T27" fmla="*/ 24 h 32"/>
                <a:gd name="T28" fmla="*/ 72 w 80"/>
                <a:gd name="T29" fmla="*/ 20 h 32"/>
                <a:gd name="T30" fmla="*/ 72 w 80"/>
                <a:gd name="T31" fmla="*/ 12 h 32"/>
                <a:gd name="T32" fmla="*/ 68 w 80"/>
                <a:gd name="T33" fmla="*/ 8 h 32"/>
                <a:gd name="T34" fmla="*/ 12 w 80"/>
                <a:gd name="T35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32">
                  <a:moveTo>
                    <a:pt x="68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5" y="0"/>
                    <a:pt x="80" y="6"/>
                    <a:pt x="80" y="1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7"/>
                    <a:pt x="75" y="32"/>
                    <a:pt x="68" y="3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10" y="24"/>
                    <a:pt x="12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70" y="24"/>
                    <a:pt x="72" y="22"/>
                    <a:pt x="72" y="20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0"/>
                    <a:pt x="70" y="8"/>
                    <a:pt x="68" y="8"/>
                  </a:cubicBezTo>
                  <a:lnTo>
                    <a:pt x="12" y="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37" name="Rectangle 17"/>
            <p:cNvSpPr>
              <a:spLocks noChangeArrowheads="1"/>
            </p:cNvSpPr>
            <p:nvPr/>
          </p:nvSpPr>
          <p:spPr bwMode="auto">
            <a:xfrm>
              <a:off x="12580938" y="3213100"/>
              <a:ext cx="96838" cy="476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1874500" y="2998788"/>
              <a:ext cx="236538" cy="165100"/>
            </a:xfrm>
            <a:custGeom>
              <a:avLst/>
              <a:gdLst>
                <a:gd name="T0" fmla="*/ 16 w 39"/>
                <a:gd name="T1" fmla="*/ 27 h 27"/>
                <a:gd name="T2" fmla="*/ 0 w 39"/>
                <a:gd name="T3" fmla="*/ 27 h 27"/>
                <a:gd name="T4" fmla="*/ 0 w 39"/>
                <a:gd name="T5" fmla="*/ 19 h 27"/>
                <a:gd name="T6" fmla="*/ 14 w 39"/>
                <a:gd name="T7" fmla="*/ 19 h 27"/>
                <a:gd name="T8" fmla="*/ 33 w 39"/>
                <a:gd name="T9" fmla="*/ 0 h 27"/>
                <a:gd name="T10" fmla="*/ 39 w 39"/>
                <a:gd name="T11" fmla="*/ 6 h 27"/>
                <a:gd name="T12" fmla="*/ 19 w 39"/>
                <a:gd name="T13" fmla="*/ 26 h 27"/>
                <a:gd name="T14" fmla="*/ 16 w 39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7">
                  <a:moveTo>
                    <a:pt x="16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7"/>
                    <a:pt x="17" y="27"/>
                    <a:pt x="16" y="2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44" name="Freeform 19"/>
            <p:cNvSpPr>
              <a:spLocks noEditPoints="1"/>
            </p:cNvSpPr>
            <p:nvPr/>
          </p:nvSpPr>
          <p:spPr bwMode="auto">
            <a:xfrm>
              <a:off x="11606213" y="3114675"/>
              <a:ext cx="292100" cy="584200"/>
            </a:xfrm>
            <a:custGeom>
              <a:avLst/>
              <a:gdLst>
                <a:gd name="T0" fmla="*/ 44 w 48"/>
                <a:gd name="T1" fmla="*/ 96 h 96"/>
                <a:gd name="T2" fmla="*/ 4 w 48"/>
                <a:gd name="T3" fmla="*/ 96 h 96"/>
                <a:gd name="T4" fmla="*/ 0 w 48"/>
                <a:gd name="T5" fmla="*/ 92 h 96"/>
                <a:gd name="T6" fmla="*/ 0 w 48"/>
                <a:gd name="T7" fmla="*/ 4 h 96"/>
                <a:gd name="T8" fmla="*/ 4 w 48"/>
                <a:gd name="T9" fmla="*/ 0 h 96"/>
                <a:gd name="T10" fmla="*/ 44 w 48"/>
                <a:gd name="T11" fmla="*/ 0 h 96"/>
                <a:gd name="T12" fmla="*/ 48 w 48"/>
                <a:gd name="T13" fmla="*/ 4 h 96"/>
                <a:gd name="T14" fmla="*/ 48 w 48"/>
                <a:gd name="T15" fmla="*/ 92 h 96"/>
                <a:gd name="T16" fmla="*/ 44 w 48"/>
                <a:gd name="T17" fmla="*/ 96 h 96"/>
                <a:gd name="T18" fmla="*/ 8 w 48"/>
                <a:gd name="T19" fmla="*/ 88 h 96"/>
                <a:gd name="T20" fmla="*/ 40 w 48"/>
                <a:gd name="T21" fmla="*/ 88 h 96"/>
                <a:gd name="T22" fmla="*/ 40 w 48"/>
                <a:gd name="T23" fmla="*/ 8 h 96"/>
                <a:gd name="T24" fmla="*/ 8 w 48"/>
                <a:gd name="T25" fmla="*/ 8 h 96"/>
                <a:gd name="T26" fmla="*/ 8 w 48"/>
                <a:gd name="T27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96">
                  <a:moveTo>
                    <a:pt x="44" y="96"/>
                  </a:move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4"/>
                    <a:pt x="46" y="96"/>
                    <a:pt x="44" y="96"/>
                  </a:cubicBezTo>
                  <a:close/>
                  <a:moveTo>
                    <a:pt x="8" y="88"/>
                  </a:moveTo>
                  <a:cubicBezTo>
                    <a:pt x="40" y="88"/>
                    <a:pt x="40" y="88"/>
                    <a:pt x="40" y="8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8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45" name="Rectangle 20"/>
            <p:cNvSpPr>
              <a:spLocks noChangeArrowheads="1"/>
            </p:cNvSpPr>
            <p:nvPr/>
          </p:nvSpPr>
          <p:spPr bwMode="auto">
            <a:xfrm>
              <a:off x="11509375" y="3114675"/>
              <a:ext cx="122238" cy="492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46" name="Rectangle 21"/>
            <p:cNvSpPr>
              <a:spLocks noChangeArrowheads="1"/>
            </p:cNvSpPr>
            <p:nvPr/>
          </p:nvSpPr>
          <p:spPr bwMode="auto">
            <a:xfrm>
              <a:off x="11509375" y="3649663"/>
              <a:ext cx="122238" cy="492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47" name="Rectangle 22"/>
            <p:cNvSpPr>
              <a:spLocks noChangeArrowheads="1"/>
            </p:cNvSpPr>
            <p:nvPr/>
          </p:nvSpPr>
          <p:spPr bwMode="auto">
            <a:xfrm>
              <a:off x="11752263" y="3552825"/>
              <a:ext cx="49213" cy="492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49" name="Freeform 23"/>
            <p:cNvSpPr>
              <a:spLocks/>
            </p:cNvSpPr>
            <p:nvPr/>
          </p:nvSpPr>
          <p:spPr bwMode="auto">
            <a:xfrm>
              <a:off x="12677775" y="3213100"/>
              <a:ext cx="96838" cy="193675"/>
            </a:xfrm>
            <a:custGeom>
              <a:avLst/>
              <a:gdLst>
                <a:gd name="T0" fmla="*/ 0 w 16"/>
                <a:gd name="T1" fmla="*/ 32 h 32"/>
                <a:gd name="T2" fmla="*/ 0 w 16"/>
                <a:gd name="T3" fmla="*/ 24 h 32"/>
                <a:gd name="T4" fmla="*/ 8 w 16"/>
                <a:gd name="T5" fmla="*/ 16 h 32"/>
                <a:gd name="T6" fmla="*/ 0 w 16"/>
                <a:gd name="T7" fmla="*/ 8 h 32"/>
                <a:gd name="T8" fmla="*/ 0 w 16"/>
                <a:gd name="T9" fmla="*/ 0 h 32"/>
                <a:gd name="T10" fmla="*/ 16 w 16"/>
                <a:gd name="T11" fmla="*/ 16 h 32"/>
                <a:gd name="T12" fmla="*/ 0 w 16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2">
                  <a:moveTo>
                    <a:pt x="0" y="32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4" y="24"/>
                    <a:pt x="8" y="21"/>
                    <a:pt x="8" y="16"/>
                  </a:cubicBezTo>
                  <a:cubicBezTo>
                    <a:pt x="8" y="12"/>
                    <a:pt x="4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7"/>
                    <a:pt x="16" y="16"/>
                  </a:cubicBezTo>
                  <a:cubicBezTo>
                    <a:pt x="16" y="25"/>
                    <a:pt x="9" y="32"/>
                    <a:pt x="0" y="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>
              <a:off x="12580938" y="3357563"/>
              <a:ext cx="96838" cy="492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2263438" y="3067050"/>
              <a:ext cx="463550" cy="193675"/>
            </a:xfrm>
            <a:custGeom>
              <a:avLst/>
              <a:gdLst>
                <a:gd name="T0" fmla="*/ 60 w 76"/>
                <a:gd name="T1" fmla="*/ 32 h 32"/>
                <a:gd name="T2" fmla="*/ 60 w 76"/>
                <a:gd name="T3" fmla="*/ 24 h 32"/>
                <a:gd name="T4" fmla="*/ 68 w 76"/>
                <a:gd name="T5" fmla="*/ 16 h 32"/>
                <a:gd name="T6" fmla="*/ 60 w 76"/>
                <a:gd name="T7" fmla="*/ 8 h 32"/>
                <a:gd name="T8" fmla="*/ 0 w 76"/>
                <a:gd name="T9" fmla="*/ 8 h 32"/>
                <a:gd name="T10" fmla="*/ 0 w 76"/>
                <a:gd name="T11" fmla="*/ 0 h 32"/>
                <a:gd name="T12" fmla="*/ 60 w 76"/>
                <a:gd name="T13" fmla="*/ 0 h 32"/>
                <a:gd name="T14" fmla="*/ 76 w 76"/>
                <a:gd name="T15" fmla="*/ 16 h 32"/>
                <a:gd name="T16" fmla="*/ 60 w 76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32">
                  <a:moveTo>
                    <a:pt x="60" y="32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4" y="24"/>
                    <a:pt x="68" y="21"/>
                    <a:pt x="68" y="16"/>
                  </a:cubicBezTo>
                  <a:cubicBezTo>
                    <a:pt x="68" y="12"/>
                    <a:pt x="64" y="8"/>
                    <a:pt x="6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9" y="0"/>
                    <a:pt x="76" y="7"/>
                    <a:pt x="76" y="16"/>
                  </a:cubicBezTo>
                  <a:cubicBezTo>
                    <a:pt x="76" y="25"/>
                    <a:pt x="69" y="32"/>
                    <a:pt x="60" y="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56" name="Freeform 26"/>
            <p:cNvSpPr>
              <a:spLocks/>
            </p:cNvSpPr>
            <p:nvPr/>
          </p:nvSpPr>
          <p:spPr bwMode="auto">
            <a:xfrm>
              <a:off x="11947525" y="3503613"/>
              <a:ext cx="754063" cy="195262"/>
            </a:xfrm>
            <a:custGeom>
              <a:avLst/>
              <a:gdLst>
                <a:gd name="T0" fmla="*/ 108 w 124"/>
                <a:gd name="T1" fmla="*/ 32 h 32"/>
                <a:gd name="T2" fmla="*/ 28 w 124"/>
                <a:gd name="T3" fmla="*/ 32 h 32"/>
                <a:gd name="T4" fmla="*/ 26 w 124"/>
                <a:gd name="T5" fmla="*/ 32 h 32"/>
                <a:gd name="T6" fmla="*/ 11 w 124"/>
                <a:gd name="T7" fmla="*/ 24 h 32"/>
                <a:gd name="T8" fmla="*/ 0 w 124"/>
                <a:gd name="T9" fmla="*/ 24 h 32"/>
                <a:gd name="T10" fmla="*/ 0 w 124"/>
                <a:gd name="T11" fmla="*/ 16 h 32"/>
                <a:gd name="T12" fmla="*/ 12 w 124"/>
                <a:gd name="T13" fmla="*/ 16 h 32"/>
                <a:gd name="T14" fmla="*/ 14 w 124"/>
                <a:gd name="T15" fmla="*/ 17 h 32"/>
                <a:gd name="T16" fmla="*/ 29 w 124"/>
                <a:gd name="T17" fmla="*/ 24 h 32"/>
                <a:gd name="T18" fmla="*/ 108 w 124"/>
                <a:gd name="T19" fmla="*/ 24 h 32"/>
                <a:gd name="T20" fmla="*/ 116 w 124"/>
                <a:gd name="T21" fmla="*/ 16 h 32"/>
                <a:gd name="T22" fmla="*/ 108 w 124"/>
                <a:gd name="T23" fmla="*/ 8 h 32"/>
                <a:gd name="T24" fmla="*/ 108 w 124"/>
                <a:gd name="T25" fmla="*/ 0 h 32"/>
                <a:gd name="T26" fmla="*/ 124 w 124"/>
                <a:gd name="T27" fmla="*/ 16 h 32"/>
                <a:gd name="T28" fmla="*/ 108 w 124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32">
                  <a:moveTo>
                    <a:pt x="10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6" y="3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4" y="17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12" y="24"/>
                    <a:pt x="116" y="21"/>
                    <a:pt x="116" y="16"/>
                  </a:cubicBezTo>
                  <a:cubicBezTo>
                    <a:pt x="116" y="12"/>
                    <a:pt x="112" y="8"/>
                    <a:pt x="108" y="8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7" y="0"/>
                    <a:pt x="124" y="7"/>
                    <a:pt x="124" y="16"/>
                  </a:cubicBezTo>
                  <a:cubicBezTo>
                    <a:pt x="124" y="25"/>
                    <a:pt x="117" y="32"/>
                    <a:pt x="108" y="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12580938" y="3357563"/>
              <a:ext cx="146050" cy="195262"/>
            </a:xfrm>
            <a:custGeom>
              <a:avLst/>
              <a:gdLst>
                <a:gd name="T0" fmla="*/ 8 w 24"/>
                <a:gd name="T1" fmla="*/ 32 h 32"/>
                <a:gd name="T2" fmla="*/ 0 w 24"/>
                <a:gd name="T3" fmla="*/ 32 h 32"/>
                <a:gd name="T4" fmla="*/ 0 w 24"/>
                <a:gd name="T5" fmla="*/ 24 h 32"/>
                <a:gd name="T6" fmla="*/ 8 w 24"/>
                <a:gd name="T7" fmla="*/ 24 h 32"/>
                <a:gd name="T8" fmla="*/ 16 w 24"/>
                <a:gd name="T9" fmla="*/ 16 h 32"/>
                <a:gd name="T10" fmla="*/ 8 w 24"/>
                <a:gd name="T11" fmla="*/ 8 h 32"/>
                <a:gd name="T12" fmla="*/ 8 w 24"/>
                <a:gd name="T13" fmla="*/ 0 h 32"/>
                <a:gd name="T14" fmla="*/ 24 w 24"/>
                <a:gd name="T15" fmla="*/ 16 h 32"/>
                <a:gd name="T16" fmla="*/ 8 w 24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2">
                  <a:moveTo>
                    <a:pt x="8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2" y="24"/>
                    <a:pt x="16" y="21"/>
                    <a:pt x="16" y="16"/>
                  </a:cubicBezTo>
                  <a:cubicBezTo>
                    <a:pt x="16" y="12"/>
                    <a:pt x="12" y="8"/>
                    <a:pt x="8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7" y="0"/>
                    <a:pt x="24" y="7"/>
                    <a:pt x="24" y="16"/>
                  </a:cubicBezTo>
                  <a:cubicBezTo>
                    <a:pt x="24" y="25"/>
                    <a:pt x="17" y="32"/>
                    <a:pt x="8" y="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59" name="Freeform 28"/>
            <p:cNvSpPr>
              <a:spLocks noEditPoints="1"/>
            </p:cNvSpPr>
            <p:nvPr/>
          </p:nvSpPr>
          <p:spPr bwMode="auto">
            <a:xfrm>
              <a:off x="12263438" y="2433638"/>
              <a:ext cx="390525" cy="371475"/>
            </a:xfrm>
            <a:custGeom>
              <a:avLst/>
              <a:gdLst>
                <a:gd name="T0" fmla="*/ 52 w 64"/>
                <a:gd name="T1" fmla="*/ 60 h 61"/>
                <a:gd name="T2" fmla="*/ 50 w 64"/>
                <a:gd name="T3" fmla="*/ 60 h 61"/>
                <a:gd name="T4" fmla="*/ 32 w 64"/>
                <a:gd name="T5" fmla="*/ 49 h 61"/>
                <a:gd name="T6" fmla="*/ 14 w 64"/>
                <a:gd name="T7" fmla="*/ 60 h 61"/>
                <a:gd name="T8" fmla="*/ 9 w 64"/>
                <a:gd name="T9" fmla="*/ 59 h 61"/>
                <a:gd name="T10" fmla="*/ 8 w 64"/>
                <a:gd name="T11" fmla="*/ 55 h 61"/>
                <a:gd name="T12" fmla="*/ 15 w 64"/>
                <a:gd name="T13" fmla="*/ 38 h 61"/>
                <a:gd name="T14" fmla="*/ 2 w 64"/>
                <a:gd name="T15" fmla="*/ 27 h 61"/>
                <a:gd name="T16" fmla="*/ 0 w 64"/>
                <a:gd name="T17" fmla="*/ 23 h 61"/>
                <a:gd name="T18" fmla="*/ 4 w 64"/>
                <a:gd name="T19" fmla="*/ 20 h 61"/>
                <a:gd name="T20" fmla="*/ 21 w 64"/>
                <a:gd name="T21" fmla="*/ 20 h 61"/>
                <a:gd name="T22" fmla="*/ 28 w 64"/>
                <a:gd name="T23" fmla="*/ 3 h 61"/>
                <a:gd name="T24" fmla="*/ 32 w 64"/>
                <a:gd name="T25" fmla="*/ 0 h 61"/>
                <a:gd name="T26" fmla="*/ 36 w 64"/>
                <a:gd name="T27" fmla="*/ 3 h 61"/>
                <a:gd name="T28" fmla="*/ 43 w 64"/>
                <a:gd name="T29" fmla="*/ 20 h 61"/>
                <a:gd name="T30" fmla="*/ 60 w 64"/>
                <a:gd name="T31" fmla="*/ 20 h 61"/>
                <a:gd name="T32" fmla="*/ 64 w 64"/>
                <a:gd name="T33" fmla="*/ 23 h 61"/>
                <a:gd name="T34" fmla="*/ 62 w 64"/>
                <a:gd name="T35" fmla="*/ 27 h 61"/>
                <a:gd name="T36" fmla="*/ 49 w 64"/>
                <a:gd name="T37" fmla="*/ 38 h 61"/>
                <a:gd name="T38" fmla="*/ 56 w 64"/>
                <a:gd name="T39" fmla="*/ 55 h 61"/>
                <a:gd name="T40" fmla="*/ 55 w 64"/>
                <a:gd name="T41" fmla="*/ 59 h 61"/>
                <a:gd name="T42" fmla="*/ 52 w 64"/>
                <a:gd name="T43" fmla="*/ 60 h 61"/>
                <a:gd name="T44" fmla="*/ 32 w 64"/>
                <a:gd name="T45" fmla="*/ 40 h 61"/>
                <a:gd name="T46" fmla="*/ 34 w 64"/>
                <a:gd name="T47" fmla="*/ 41 h 61"/>
                <a:gd name="T48" fmla="*/ 44 w 64"/>
                <a:gd name="T49" fmla="*/ 47 h 61"/>
                <a:gd name="T50" fmla="*/ 40 w 64"/>
                <a:gd name="T51" fmla="*/ 38 h 61"/>
                <a:gd name="T52" fmla="*/ 42 w 64"/>
                <a:gd name="T53" fmla="*/ 33 h 61"/>
                <a:gd name="T54" fmla="*/ 48 w 64"/>
                <a:gd name="T55" fmla="*/ 28 h 61"/>
                <a:gd name="T56" fmla="*/ 40 w 64"/>
                <a:gd name="T57" fmla="*/ 28 h 61"/>
                <a:gd name="T58" fmla="*/ 36 w 64"/>
                <a:gd name="T59" fmla="*/ 26 h 61"/>
                <a:gd name="T60" fmla="*/ 32 w 64"/>
                <a:gd name="T61" fmla="*/ 15 h 61"/>
                <a:gd name="T62" fmla="*/ 28 w 64"/>
                <a:gd name="T63" fmla="*/ 26 h 61"/>
                <a:gd name="T64" fmla="*/ 24 w 64"/>
                <a:gd name="T65" fmla="*/ 28 h 61"/>
                <a:gd name="T66" fmla="*/ 16 w 64"/>
                <a:gd name="T67" fmla="*/ 28 h 61"/>
                <a:gd name="T68" fmla="*/ 22 w 64"/>
                <a:gd name="T69" fmla="*/ 33 h 61"/>
                <a:gd name="T70" fmla="*/ 24 w 64"/>
                <a:gd name="T71" fmla="*/ 38 h 61"/>
                <a:gd name="T72" fmla="*/ 20 w 64"/>
                <a:gd name="T73" fmla="*/ 47 h 61"/>
                <a:gd name="T74" fmla="*/ 30 w 64"/>
                <a:gd name="T75" fmla="*/ 41 h 61"/>
                <a:gd name="T76" fmla="*/ 32 w 64"/>
                <a:gd name="T7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61">
                  <a:moveTo>
                    <a:pt x="52" y="60"/>
                  </a:moveTo>
                  <a:cubicBezTo>
                    <a:pt x="51" y="60"/>
                    <a:pt x="51" y="60"/>
                    <a:pt x="50" y="6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1"/>
                    <a:pt x="11" y="60"/>
                    <a:pt x="9" y="59"/>
                  </a:cubicBezTo>
                  <a:cubicBezTo>
                    <a:pt x="8" y="58"/>
                    <a:pt x="8" y="56"/>
                    <a:pt x="8" y="55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6"/>
                    <a:pt x="0" y="25"/>
                    <a:pt x="0" y="23"/>
                  </a:cubicBezTo>
                  <a:cubicBezTo>
                    <a:pt x="1" y="21"/>
                    <a:pt x="2" y="20"/>
                    <a:pt x="4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0" y="0"/>
                    <a:pt x="32" y="0"/>
                  </a:cubicBezTo>
                  <a:cubicBezTo>
                    <a:pt x="34" y="0"/>
                    <a:pt x="35" y="1"/>
                    <a:pt x="36" y="3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0"/>
                    <a:pt x="63" y="21"/>
                    <a:pt x="64" y="23"/>
                  </a:cubicBezTo>
                  <a:cubicBezTo>
                    <a:pt x="64" y="25"/>
                    <a:pt x="64" y="26"/>
                    <a:pt x="62" y="27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6"/>
                    <a:pt x="56" y="58"/>
                    <a:pt x="55" y="59"/>
                  </a:cubicBezTo>
                  <a:cubicBezTo>
                    <a:pt x="54" y="60"/>
                    <a:pt x="53" y="60"/>
                    <a:pt x="52" y="60"/>
                  </a:cubicBezTo>
                  <a:close/>
                  <a:moveTo>
                    <a:pt x="32" y="40"/>
                  </a:moveTo>
                  <a:cubicBezTo>
                    <a:pt x="33" y="40"/>
                    <a:pt x="33" y="40"/>
                    <a:pt x="34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6"/>
                    <a:pt x="40" y="34"/>
                    <a:pt x="42" y="33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8" y="28"/>
                    <a:pt x="37" y="27"/>
                    <a:pt x="36" y="2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7"/>
                    <a:pt x="26" y="28"/>
                    <a:pt x="24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4" y="34"/>
                    <a:pt x="24" y="36"/>
                    <a:pt x="24" y="3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1" y="40"/>
                    <a:pt x="31" y="40"/>
                    <a:pt x="32" y="4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60" name="Freeform 29"/>
            <p:cNvSpPr>
              <a:spLocks/>
            </p:cNvSpPr>
            <p:nvPr/>
          </p:nvSpPr>
          <p:spPr bwMode="auto">
            <a:xfrm>
              <a:off x="12611100" y="2506663"/>
              <a:ext cx="455613" cy="571500"/>
            </a:xfrm>
            <a:custGeom>
              <a:avLst/>
              <a:gdLst>
                <a:gd name="T0" fmla="*/ 6 w 75"/>
                <a:gd name="T1" fmla="*/ 94 h 94"/>
                <a:gd name="T2" fmla="*/ 0 w 75"/>
                <a:gd name="T3" fmla="*/ 90 h 94"/>
                <a:gd name="T4" fmla="*/ 24 w 75"/>
                <a:gd name="T5" fmla="*/ 72 h 94"/>
                <a:gd name="T6" fmla="*/ 67 w 75"/>
                <a:gd name="T7" fmla="*/ 16 h 94"/>
                <a:gd name="T8" fmla="*/ 67 w 75"/>
                <a:gd name="T9" fmla="*/ 8 h 94"/>
                <a:gd name="T10" fmla="*/ 59 w 75"/>
                <a:gd name="T11" fmla="*/ 8 h 94"/>
                <a:gd name="T12" fmla="*/ 59 w 75"/>
                <a:gd name="T13" fmla="*/ 16 h 94"/>
                <a:gd name="T14" fmla="*/ 51 w 75"/>
                <a:gd name="T15" fmla="*/ 16 h 94"/>
                <a:gd name="T16" fmla="*/ 51 w 75"/>
                <a:gd name="T17" fmla="*/ 4 h 94"/>
                <a:gd name="T18" fmla="*/ 55 w 75"/>
                <a:gd name="T19" fmla="*/ 0 h 94"/>
                <a:gd name="T20" fmla="*/ 71 w 75"/>
                <a:gd name="T21" fmla="*/ 0 h 94"/>
                <a:gd name="T22" fmla="*/ 75 w 75"/>
                <a:gd name="T23" fmla="*/ 4 h 94"/>
                <a:gd name="T24" fmla="*/ 75 w 75"/>
                <a:gd name="T25" fmla="*/ 16 h 94"/>
                <a:gd name="T26" fmla="*/ 28 w 75"/>
                <a:gd name="T27" fmla="*/ 79 h 94"/>
                <a:gd name="T28" fmla="*/ 6 w 75"/>
                <a:gd name="T2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94">
                  <a:moveTo>
                    <a:pt x="6" y="94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4" y="83"/>
                    <a:pt x="14" y="77"/>
                    <a:pt x="24" y="72"/>
                  </a:cubicBezTo>
                  <a:cubicBezTo>
                    <a:pt x="44" y="61"/>
                    <a:pt x="67" y="48"/>
                    <a:pt x="67" y="16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53" y="0"/>
                    <a:pt x="5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5" y="53"/>
                    <a:pt x="49" y="67"/>
                    <a:pt x="28" y="79"/>
                  </a:cubicBezTo>
                  <a:cubicBezTo>
                    <a:pt x="18" y="84"/>
                    <a:pt x="10" y="89"/>
                    <a:pt x="6" y="94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  <p:sp>
          <p:nvSpPr>
            <p:cNvPr id="61" name="Freeform 30"/>
            <p:cNvSpPr>
              <a:spLocks/>
            </p:cNvSpPr>
            <p:nvPr/>
          </p:nvSpPr>
          <p:spPr bwMode="auto">
            <a:xfrm>
              <a:off x="11850688" y="2506663"/>
              <a:ext cx="455613" cy="571500"/>
            </a:xfrm>
            <a:custGeom>
              <a:avLst/>
              <a:gdLst>
                <a:gd name="T0" fmla="*/ 69 w 75"/>
                <a:gd name="T1" fmla="*/ 94 h 94"/>
                <a:gd name="T2" fmla="*/ 47 w 75"/>
                <a:gd name="T3" fmla="*/ 79 h 94"/>
                <a:gd name="T4" fmla="*/ 0 w 75"/>
                <a:gd name="T5" fmla="*/ 16 h 94"/>
                <a:gd name="T6" fmla="*/ 0 w 75"/>
                <a:gd name="T7" fmla="*/ 4 h 94"/>
                <a:gd name="T8" fmla="*/ 4 w 75"/>
                <a:gd name="T9" fmla="*/ 0 h 94"/>
                <a:gd name="T10" fmla="*/ 20 w 75"/>
                <a:gd name="T11" fmla="*/ 0 h 94"/>
                <a:gd name="T12" fmla="*/ 24 w 75"/>
                <a:gd name="T13" fmla="*/ 4 h 94"/>
                <a:gd name="T14" fmla="*/ 24 w 75"/>
                <a:gd name="T15" fmla="*/ 16 h 94"/>
                <a:gd name="T16" fmla="*/ 16 w 75"/>
                <a:gd name="T17" fmla="*/ 16 h 94"/>
                <a:gd name="T18" fmla="*/ 16 w 75"/>
                <a:gd name="T19" fmla="*/ 8 h 94"/>
                <a:gd name="T20" fmla="*/ 8 w 75"/>
                <a:gd name="T21" fmla="*/ 8 h 94"/>
                <a:gd name="T22" fmla="*/ 8 w 75"/>
                <a:gd name="T23" fmla="*/ 16 h 94"/>
                <a:gd name="T24" fmla="*/ 51 w 75"/>
                <a:gd name="T25" fmla="*/ 72 h 94"/>
                <a:gd name="T26" fmla="*/ 75 w 75"/>
                <a:gd name="T27" fmla="*/ 90 h 94"/>
                <a:gd name="T28" fmla="*/ 69 w 75"/>
                <a:gd name="T2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94">
                  <a:moveTo>
                    <a:pt x="69" y="94"/>
                  </a:moveTo>
                  <a:cubicBezTo>
                    <a:pt x="65" y="89"/>
                    <a:pt x="57" y="84"/>
                    <a:pt x="47" y="79"/>
                  </a:cubicBezTo>
                  <a:cubicBezTo>
                    <a:pt x="26" y="67"/>
                    <a:pt x="0" y="53"/>
                    <a:pt x="0" y="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8"/>
                    <a:pt x="31" y="61"/>
                    <a:pt x="51" y="72"/>
                  </a:cubicBezTo>
                  <a:cubicBezTo>
                    <a:pt x="61" y="77"/>
                    <a:pt x="71" y="83"/>
                    <a:pt x="75" y="90"/>
                  </a:cubicBezTo>
                  <a:lnTo>
                    <a:pt x="69" y="9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r-Latn-CS"/>
            </a:p>
          </p:txBody>
        </p:sp>
      </p:grpSp>
    </p:spTree>
    <p:extLst>
      <p:ext uri="{BB962C8B-B14F-4D97-AF65-F5344CB8AC3E}">
        <p14:creationId xmlns:p14="http://schemas.microsoft.com/office/powerpoint/2010/main" val="40305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310630"/>
              </p:ext>
            </p:extLst>
          </p:nvPr>
        </p:nvGraphicFramePr>
        <p:xfrm>
          <a:off x="-68169" y="-46892"/>
          <a:ext cx="24597790" cy="1376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r:id="rId4" imgW="32761905" imgH="18311111" progId="">
                  <p:embed/>
                </p:oleObj>
              </mc:Choice>
              <mc:Fallback>
                <p:oleObj r:id="rId4" imgW="32761905" imgH="18311111" progId="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9" y="-46892"/>
                        <a:ext cx="24597790" cy="13764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 dirty="0"/>
          </a:p>
          <a:p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8589219" y="1386186"/>
            <a:ext cx="7272808" cy="360040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COMTRADE DIGITAL SERVICES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924923" y="4344194"/>
            <a:ext cx="11869204" cy="1872208"/>
            <a:chOff x="6069919" y="2548843"/>
            <a:chExt cx="4920343" cy="3356812"/>
          </a:xfrm>
        </p:grpSpPr>
        <p:sp>
          <p:nvSpPr>
            <p:cNvPr id="49" name="Folded Corner 48"/>
            <p:cNvSpPr/>
            <p:nvPr/>
          </p:nvSpPr>
          <p:spPr>
            <a:xfrm>
              <a:off x="6069919" y="2548843"/>
              <a:ext cx="4920343" cy="3356812"/>
            </a:xfrm>
            <a:prstGeom prst="foldedCorner">
              <a:avLst/>
            </a:prstGeom>
            <a:solidFill>
              <a:schemeClr val="bg2">
                <a:lumMod val="9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000" spc="300" smtClean="0">
                  <a:solidFill>
                    <a:srgbClr val="000000"/>
                  </a:solidFill>
                </a:rPr>
                <a:t>Digital API economy is here...</a:t>
              </a:r>
            </a:p>
            <a:p>
              <a:pPr algn="ctr"/>
              <a:r>
                <a:rPr lang="de-DE" sz="6000" spc="300" smtClean="0">
                  <a:solidFill>
                    <a:srgbClr val="000000"/>
                  </a:solidFill>
                </a:rPr>
                <a:t>...also for ground mobility</a:t>
              </a:r>
              <a:endParaRPr lang="en-US" sz="6000" spc="300" dirty="0">
                <a:solidFill>
                  <a:srgbClr val="000000"/>
                </a:solidFill>
              </a:endParaRPr>
            </a:p>
          </p:txBody>
        </p:sp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6217453" y="2708222"/>
              <a:ext cx="4770325" cy="29687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70000"/>
                </a:lnSpc>
                <a:buNone/>
              </a:pPr>
              <a:endParaRPr lang="sl-SI" sz="4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ct val="170000"/>
                </a:lnSpc>
              </a:pPr>
              <a:endParaRPr lang="sl-SI" sz="4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924923" y="10059194"/>
            <a:ext cx="11869204" cy="1872208"/>
            <a:chOff x="6069919" y="2675287"/>
            <a:chExt cx="4920343" cy="3356814"/>
          </a:xfrm>
        </p:grpSpPr>
        <p:sp>
          <p:nvSpPr>
            <p:cNvPr id="55" name="Folded Corner 54"/>
            <p:cNvSpPr/>
            <p:nvPr/>
          </p:nvSpPr>
          <p:spPr>
            <a:xfrm>
              <a:off x="6069919" y="2675287"/>
              <a:ext cx="4920343" cy="3356814"/>
            </a:xfrm>
            <a:prstGeom prst="foldedCorner">
              <a:avLst/>
            </a:prstGeom>
            <a:solidFill>
              <a:schemeClr val="bg2">
                <a:lumMod val="9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600" spc="300" smtClean="0">
                  <a:solidFill>
                    <a:srgbClr val="000000"/>
                  </a:solidFill>
                </a:rPr>
                <a:t>It also brings new challenges.</a:t>
              </a:r>
              <a:endParaRPr lang="en-US" sz="6600" spc="300" dirty="0">
                <a:solidFill>
                  <a:srgbClr val="000000"/>
                </a:solidFill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6217453" y="2708222"/>
              <a:ext cx="4770325" cy="29687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70000"/>
                </a:lnSpc>
                <a:buNone/>
              </a:pPr>
              <a:endParaRPr lang="sl-SI" sz="4400" spc="3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ct val="170000"/>
                </a:lnSpc>
              </a:pPr>
              <a:endParaRPr lang="sl-SI" sz="4400" spc="3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2" name="Folded Corner 51"/>
          <p:cNvSpPr/>
          <p:nvPr/>
        </p:nvSpPr>
        <p:spPr>
          <a:xfrm>
            <a:off x="5924923" y="7239794"/>
            <a:ext cx="11869204" cy="1872208"/>
          </a:xfrm>
          <a:prstGeom prst="foldedCorner">
            <a:avLst/>
          </a:prstGeom>
          <a:solidFill>
            <a:schemeClr val="bg2">
              <a:lumMod val="9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spc="300" smtClean="0">
                <a:solidFill>
                  <a:srgbClr val="000000"/>
                </a:solidFill>
              </a:rPr>
              <a:t>It brings tremendous innovation &amp; benefits</a:t>
            </a:r>
            <a:endParaRPr lang="en-US" sz="6600" spc="300" dirty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8115584" y="6930802"/>
            <a:ext cx="2503360" cy="2375993"/>
            <a:chOff x="18115584" y="6842545"/>
            <a:chExt cx="2503360" cy="2375993"/>
          </a:xfrm>
        </p:grpSpPr>
        <p:sp>
          <p:nvSpPr>
            <p:cNvPr id="10" name="Oval 9"/>
            <p:cNvSpPr/>
            <p:nvPr/>
          </p:nvSpPr>
          <p:spPr>
            <a:xfrm>
              <a:off x="18115584" y="6842545"/>
              <a:ext cx="2503360" cy="2375993"/>
            </a:xfrm>
            <a:prstGeom prst="ellipse">
              <a:avLst/>
            </a:prstGeom>
            <a:noFill/>
            <a:ln w="666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4315" y="7135244"/>
              <a:ext cx="1883790" cy="188379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8115584" y="9739114"/>
            <a:ext cx="2503360" cy="2375993"/>
            <a:chOff x="18255769" y="10001960"/>
            <a:chExt cx="2503360" cy="237599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6323" y="10204233"/>
              <a:ext cx="1983153" cy="1983153"/>
            </a:xfrm>
            <a:prstGeom prst="rect">
              <a:avLst/>
            </a:prstGeom>
          </p:spPr>
        </p:pic>
        <p:sp>
          <p:nvSpPr>
            <p:cNvPr id="57" name="Oval 56"/>
            <p:cNvSpPr/>
            <p:nvPr/>
          </p:nvSpPr>
          <p:spPr>
            <a:xfrm>
              <a:off x="18255769" y="10001960"/>
              <a:ext cx="2503360" cy="2375993"/>
            </a:xfrm>
            <a:prstGeom prst="ellipse">
              <a:avLst/>
            </a:prstGeom>
            <a:noFill/>
            <a:ln w="666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115584" y="4042529"/>
            <a:ext cx="2503360" cy="2375993"/>
            <a:chOff x="17944653" y="4042529"/>
            <a:chExt cx="2503360" cy="23759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5837" y="4425450"/>
              <a:ext cx="1447550" cy="1447550"/>
            </a:xfrm>
            <a:prstGeom prst="rect">
              <a:avLst/>
            </a:prstGeom>
          </p:spPr>
        </p:pic>
        <p:sp>
          <p:nvSpPr>
            <p:cNvPr id="58" name="Oval 57"/>
            <p:cNvSpPr/>
            <p:nvPr/>
          </p:nvSpPr>
          <p:spPr>
            <a:xfrm>
              <a:off x="17944653" y="4042529"/>
              <a:ext cx="2503360" cy="2375993"/>
            </a:xfrm>
            <a:prstGeom prst="ellipse">
              <a:avLst/>
            </a:prstGeom>
            <a:noFill/>
            <a:ln w="666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6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763663" y="7544594"/>
            <a:ext cx="9298160" cy="1066800"/>
          </a:xfrm>
        </p:spPr>
        <p:txBody>
          <a:bodyPr/>
          <a:lstStyle/>
          <a:p>
            <a:endParaRPr lang="en-US" sz="115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763663" y="9144794"/>
            <a:ext cx="9788256" cy="2766300"/>
          </a:xfrm>
        </p:spPr>
        <p:txBody>
          <a:bodyPr/>
          <a:lstStyle/>
          <a:p>
            <a:r>
              <a:rPr lang="en-US" sz="5400" smtClean="0">
                <a:latin typeface="Calibri" panose="020F0502020204030204" pitchFamily="34" charset="0"/>
              </a:rPr>
              <a:t>Marko.Javornik@comtrade.com</a:t>
            </a:r>
            <a:endParaRPr lang="en-US" sz="540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8894425" y="12714288"/>
            <a:ext cx="5484813" cy="730250"/>
          </a:xfrm>
          <a:prstGeom prst="rect">
            <a:avLst/>
          </a:prstGeom>
        </p:spPr>
        <p:txBody>
          <a:bodyPr/>
          <a:lstStyle/>
          <a:p>
            <a:fld id="{14BDC057-1F72-41B8-B2A1-0E3CD23C6127}" type="slidenum">
              <a:rPr lang="sl-SI" smtClean="0"/>
              <a:pPr/>
              <a:t>13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1609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sl-SI" dirty="0" smtClean="0"/>
              <a:t>COMTRADE DIGITAL SERVICES</a:t>
            </a:r>
            <a:endParaRPr lang="sl-SI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6"/>
          </p:nvPr>
        </p:nvSpPr>
        <p:spPr>
          <a:xfrm>
            <a:off x="7177766" y="1818234"/>
            <a:ext cx="10023707" cy="934703"/>
          </a:xfrm>
        </p:spPr>
        <p:txBody>
          <a:bodyPr/>
          <a:lstStyle/>
          <a:p>
            <a:r>
              <a:rPr lang="sl-SI" dirty="0" smtClean="0"/>
              <a:t>The </a:t>
            </a:r>
            <a:r>
              <a:rPr lang="de-DE" dirty="0" smtClean="0"/>
              <a:t>N</a:t>
            </a:r>
            <a:r>
              <a:rPr lang="sl-SI" dirty="0" smtClean="0"/>
              <a:t>ew Digital Economy </a:t>
            </a:r>
            <a:endParaRPr lang="sl-SI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7"/>
          </p:nvPr>
        </p:nvSpPr>
        <p:spPr>
          <a:xfrm>
            <a:off x="2540000" y="8568952"/>
            <a:ext cx="3719232" cy="35464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sl-SI" sz="2800" b="1" dirty="0" smtClean="0">
                <a:solidFill>
                  <a:schemeClr val="accent1"/>
                </a:solidFill>
              </a:rPr>
              <a:t>Airbnb:</a:t>
            </a:r>
            <a:r>
              <a:rPr lang="sl-SI" sz="2800" b="1" dirty="0" smtClean="0">
                <a:solidFill>
                  <a:srgbClr val="222E8E"/>
                </a:solidFill>
              </a:rPr>
              <a:t> </a:t>
            </a:r>
            <a:r>
              <a:rPr lang="sl-SI" sz="2800" b="1" dirty="0" smtClean="0"/>
              <a:t/>
            </a:r>
            <a:br>
              <a:rPr lang="sl-SI" sz="2800" b="1" dirty="0" smtClean="0"/>
            </a:br>
            <a:r>
              <a:rPr lang="sl-SI" sz="2400" dirty="0" smtClean="0"/>
              <a:t>Employees: </a:t>
            </a:r>
            <a:r>
              <a:rPr lang="sl-SI" sz="2400" b="1" dirty="0" smtClean="0"/>
              <a:t>~3,100</a:t>
            </a:r>
            <a:r>
              <a:rPr lang="sl-SI" sz="2400" dirty="0" smtClean="0"/>
              <a:t/>
            </a:r>
            <a:br>
              <a:rPr lang="sl-SI" sz="2400" dirty="0" smtClean="0"/>
            </a:br>
            <a:r>
              <a:rPr lang="sl-SI" sz="2400" dirty="0" smtClean="0"/>
              <a:t>Valuation: </a:t>
            </a:r>
            <a:r>
              <a:rPr lang="sl-SI" sz="2400" b="1" dirty="0" smtClean="0"/>
              <a:t>$29,3B</a:t>
            </a:r>
          </a:p>
          <a:p>
            <a:pPr>
              <a:lnSpc>
                <a:spcPct val="100000"/>
              </a:lnSpc>
            </a:pPr>
            <a:r>
              <a:rPr lang="sl-SI" sz="2800" b="1" dirty="0" smtClean="0">
                <a:solidFill>
                  <a:srgbClr val="351420"/>
                </a:solidFill>
              </a:rPr>
              <a:t>Hilton Worldwide:</a:t>
            </a:r>
            <a:r>
              <a:rPr lang="sl-SI" sz="2800" b="1" dirty="0" smtClean="0"/>
              <a:t/>
            </a:r>
            <a:br>
              <a:rPr lang="sl-SI" sz="2800" b="1" dirty="0" smtClean="0"/>
            </a:br>
            <a:r>
              <a:rPr lang="sl-SI" sz="2400" dirty="0"/>
              <a:t>Employees: </a:t>
            </a:r>
            <a:r>
              <a:rPr lang="sl-SI" sz="2400" b="1" dirty="0" smtClean="0"/>
              <a:t>&gt;300.000</a:t>
            </a:r>
            <a:r>
              <a:rPr lang="sl-SI" sz="2400" dirty="0"/>
              <a:t/>
            </a:r>
            <a:br>
              <a:rPr lang="sl-SI" sz="2400" dirty="0"/>
            </a:br>
            <a:r>
              <a:rPr lang="sl-SI" sz="2400" dirty="0"/>
              <a:t>Valuation: </a:t>
            </a:r>
            <a:r>
              <a:rPr lang="sl-SI" sz="2400" b="1" dirty="0" smtClean="0"/>
              <a:t>$19,</a:t>
            </a:r>
            <a:r>
              <a:rPr lang="de-DE" sz="2400" b="1" dirty="0" smtClean="0"/>
              <a:t>8</a:t>
            </a:r>
            <a:r>
              <a:rPr lang="sl-SI" sz="2400" b="1" dirty="0" smtClean="0"/>
              <a:t>B</a:t>
            </a:r>
            <a:endParaRPr lang="sl-SI" sz="2400" b="1" dirty="0"/>
          </a:p>
          <a:p>
            <a:pPr>
              <a:lnSpc>
                <a:spcPct val="100000"/>
              </a:lnSpc>
            </a:pPr>
            <a:endParaRPr lang="sl-SI" sz="2800" b="1" dirty="0" smtClean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8"/>
          </p:nvPr>
        </p:nvSpPr>
        <p:spPr>
          <a:xfrm>
            <a:off x="2858819" y="6358930"/>
            <a:ext cx="3024336" cy="576064"/>
          </a:xfrm>
        </p:spPr>
        <p:txBody>
          <a:bodyPr/>
          <a:lstStyle/>
          <a:p>
            <a:r>
              <a:rPr lang="sl-SI" sz="3200" spc="0" dirty="0" smtClean="0">
                <a:solidFill>
                  <a:schemeClr val="accent1"/>
                </a:solidFill>
              </a:rPr>
              <a:t>Hotels</a:t>
            </a:r>
            <a:endParaRPr lang="sl-SI" sz="3200" spc="0" dirty="0">
              <a:solidFill>
                <a:schemeClr val="accent1"/>
              </a:solidFill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9"/>
          </p:nvPr>
        </p:nvSpPr>
        <p:spPr>
          <a:xfrm>
            <a:off x="6500987" y="8568952"/>
            <a:ext cx="3719232" cy="35464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sl-SI" sz="2800" b="1" dirty="0">
                <a:solidFill>
                  <a:schemeClr val="accent1"/>
                </a:solidFill>
              </a:rPr>
              <a:t>Alibaba:</a:t>
            </a:r>
            <a:r>
              <a:rPr lang="sl-SI" sz="2800" b="1" dirty="0">
                <a:solidFill>
                  <a:srgbClr val="222E8E"/>
                </a:solidFill>
              </a:rPr>
              <a:t> </a:t>
            </a:r>
            <a:r>
              <a:rPr lang="sl-SI" sz="2800" b="1" dirty="0"/>
              <a:t/>
            </a:r>
            <a:br>
              <a:rPr lang="sl-SI" sz="2800" b="1" dirty="0"/>
            </a:br>
            <a:r>
              <a:rPr lang="sl-SI" sz="2400" dirty="0" smtClean="0"/>
              <a:t>Employees</a:t>
            </a:r>
            <a:r>
              <a:rPr lang="sl-SI" sz="2400" dirty="0"/>
              <a:t>: </a:t>
            </a:r>
            <a:r>
              <a:rPr lang="sl-SI" sz="2400" b="1" dirty="0" smtClean="0"/>
              <a:t>50,</a:t>
            </a:r>
            <a:r>
              <a:rPr lang="de-DE" sz="2400" b="1" dirty="0" smtClean="0"/>
              <a:t>100</a:t>
            </a:r>
            <a:r>
              <a:rPr lang="sl-SI" sz="2400" dirty="0"/>
              <a:t/>
            </a:r>
            <a:br>
              <a:rPr lang="sl-SI" sz="2400" dirty="0"/>
            </a:br>
            <a:r>
              <a:rPr lang="sl-SI" sz="2400" dirty="0"/>
              <a:t>Valuation: </a:t>
            </a:r>
            <a:r>
              <a:rPr lang="sl-SI" sz="2400" b="1" dirty="0" smtClean="0"/>
              <a:t>$360B</a:t>
            </a:r>
            <a:endParaRPr lang="sl-SI" sz="2800" b="1" dirty="0"/>
          </a:p>
          <a:p>
            <a:pPr>
              <a:lnSpc>
                <a:spcPct val="100000"/>
              </a:lnSpc>
            </a:pPr>
            <a:r>
              <a:rPr lang="sl-SI" sz="2800" b="1" dirty="0" smtClean="0">
                <a:solidFill>
                  <a:srgbClr val="351420"/>
                </a:solidFill>
              </a:rPr>
              <a:t>Wal-Mart:</a:t>
            </a:r>
            <a:r>
              <a:rPr lang="sl-SI" sz="2800" b="1" dirty="0" smtClean="0"/>
              <a:t/>
            </a:r>
            <a:br>
              <a:rPr lang="sl-SI" sz="2800" b="1" dirty="0" smtClean="0"/>
            </a:br>
            <a:r>
              <a:rPr lang="sl-SI" sz="2400" dirty="0" smtClean="0"/>
              <a:t>Employees</a:t>
            </a:r>
            <a:r>
              <a:rPr lang="sl-SI" sz="2400" dirty="0"/>
              <a:t>: </a:t>
            </a:r>
            <a:r>
              <a:rPr lang="sl-SI" sz="2400" b="1" dirty="0" smtClean="0"/>
              <a:t>2,200,000</a:t>
            </a:r>
            <a:r>
              <a:rPr lang="sl-SI" sz="2400" dirty="0"/>
              <a:t/>
            </a:r>
            <a:br>
              <a:rPr lang="sl-SI" sz="2400" dirty="0"/>
            </a:br>
            <a:r>
              <a:rPr lang="sl-SI" sz="2400" dirty="0"/>
              <a:t>Valuation: </a:t>
            </a:r>
            <a:r>
              <a:rPr lang="sl-SI" sz="2400" b="1" dirty="0" smtClean="0"/>
              <a:t>$212,4B</a:t>
            </a:r>
            <a:endParaRPr lang="sl-SI" sz="2400" dirty="0"/>
          </a:p>
          <a:p>
            <a:pPr>
              <a:lnSpc>
                <a:spcPct val="100000"/>
              </a:lnSpc>
            </a:pPr>
            <a:endParaRPr lang="sl-SI" sz="2800" b="1" dirty="0"/>
          </a:p>
          <a:p>
            <a:pPr>
              <a:lnSpc>
                <a:spcPct val="100000"/>
              </a:lnSpc>
            </a:pPr>
            <a:endParaRPr lang="sl-SI" sz="2400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30"/>
          </p:nvPr>
        </p:nvSpPr>
        <p:spPr>
          <a:xfrm>
            <a:off x="6819806" y="6358930"/>
            <a:ext cx="3024336" cy="576064"/>
          </a:xfrm>
        </p:spPr>
        <p:txBody>
          <a:bodyPr/>
          <a:lstStyle/>
          <a:p>
            <a:r>
              <a:rPr lang="sl-SI" sz="3200" spc="0" dirty="0">
                <a:solidFill>
                  <a:schemeClr val="accent1"/>
                </a:solidFill>
              </a:rPr>
              <a:t>Commerce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31"/>
          </p:nvPr>
        </p:nvSpPr>
        <p:spPr>
          <a:xfrm>
            <a:off x="10149983" y="8568952"/>
            <a:ext cx="4079272" cy="35464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sl-SI" sz="2800" b="1" dirty="0">
                <a:solidFill>
                  <a:schemeClr val="accent1"/>
                </a:solidFill>
              </a:rPr>
              <a:t>Facebook:</a:t>
            </a:r>
            <a:r>
              <a:rPr lang="sl-SI" sz="2800" b="1" dirty="0" smtClean="0">
                <a:solidFill>
                  <a:srgbClr val="222E8E"/>
                </a:solidFill>
              </a:rPr>
              <a:t> </a:t>
            </a:r>
            <a:r>
              <a:rPr lang="sl-SI" sz="2800" b="1" dirty="0"/>
              <a:t/>
            </a:r>
            <a:br>
              <a:rPr lang="sl-SI" sz="2800" b="1" dirty="0"/>
            </a:br>
            <a:r>
              <a:rPr lang="sl-SI" sz="2400" dirty="0"/>
              <a:t>Employees: </a:t>
            </a:r>
            <a:r>
              <a:rPr lang="sl-SI" sz="2400" b="1" dirty="0" smtClean="0"/>
              <a:t>20,</a:t>
            </a:r>
            <a:r>
              <a:rPr lang="de-DE" sz="2400" b="1" dirty="0" smtClean="0"/>
              <a:t>700</a:t>
            </a:r>
            <a:r>
              <a:rPr lang="sl-SI" sz="2400" dirty="0"/>
              <a:t/>
            </a:r>
            <a:br>
              <a:rPr lang="sl-SI" sz="2400" dirty="0"/>
            </a:br>
            <a:r>
              <a:rPr lang="sl-SI" sz="2400" dirty="0"/>
              <a:t>Valuation: </a:t>
            </a:r>
            <a:r>
              <a:rPr lang="sl-SI" sz="2400" b="1" dirty="0" smtClean="0"/>
              <a:t>$408,6B</a:t>
            </a:r>
            <a:endParaRPr lang="sl-SI" sz="2800" b="1" dirty="0" smtClean="0"/>
          </a:p>
          <a:p>
            <a:pPr>
              <a:lnSpc>
                <a:spcPct val="100000"/>
              </a:lnSpc>
            </a:pPr>
            <a:r>
              <a:rPr lang="sl-SI" sz="2800" b="1" dirty="0" smtClean="0">
                <a:solidFill>
                  <a:srgbClr val="351420"/>
                </a:solidFill>
              </a:rPr>
              <a:t>The New York Times:</a:t>
            </a:r>
            <a:r>
              <a:rPr lang="sl-SI" sz="2800" b="1" dirty="0" smtClean="0"/>
              <a:t/>
            </a:r>
            <a:br>
              <a:rPr lang="sl-SI" sz="2800" b="1" dirty="0" smtClean="0"/>
            </a:br>
            <a:r>
              <a:rPr lang="sl-SI" sz="2400" dirty="0"/>
              <a:t>Employees: </a:t>
            </a:r>
            <a:r>
              <a:rPr lang="sl-SI" sz="2400" b="1" dirty="0" smtClean="0"/>
              <a:t>3,7</a:t>
            </a:r>
            <a:r>
              <a:rPr lang="de-DE" sz="2400" b="1" dirty="0" smtClean="0"/>
              <a:t>00</a:t>
            </a:r>
            <a:r>
              <a:rPr lang="sl-SI" sz="2400" dirty="0"/>
              <a:t/>
            </a:r>
            <a:br>
              <a:rPr lang="sl-SI" sz="2400" dirty="0"/>
            </a:br>
            <a:r>
              <a:rPr lang="sl-SI" sz="2400" dirty="0"/>
              <a:t>Valuation: </a:t>
            </a:r>
            <a:r>
              <a:rPr lang="sl-SI" sz="2400" b="1" dirty="0" smtClean="0"/>
              <a:t>$3,0B</a:t>
            </a:r>
            <a:endParaRPr lang="sl-SI" sz="2400" dirty="0"/>
          </a:p>
          <a:p>
            <a:pPr>
              <a:lnSpc>
                <a:spcPct val="100000"/>
              </a:lnSpc>
            </a:pPr>
            <a:endParaRPr lang="sl-SI" sz="28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2"/>
          </p:nvPr>
        </p:nvSpPr>
        <p:spPr>
          <a:xfrm>
            <a:off x="10708238" y="6358930"/>
            <a:ext cx="3024336" cy="576064"/>
          </a:xfrm>
        </p:spPr>
        <p:txBody>
          <a:bodyPr/>
          <a:lstStyle/>
          <a:p>
            <a:r>
              <a:rPr lang="sl-SI" sz="3200" spc="0" dirty="0">
                <a:solidFill>
                  <a:schemeClr val="accent1"/>
                </a:solidFill>
              </a:rPr>
              <a:t>News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33"/>
          </p:nvPr>
        </p:nvSpPr>
        <p:spPr>
          <a:xfrm>
            <a:off x="14311567" y="8568952"/>
            <a:ext cx="3719232" cy="35464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2800" b="1" dirty="0">
                <a:solidFill>
                  <a:schemeClr val="accent1"/>
                </a:solidFill>
              </a:rPr>
              <a:t>Google Travel</a:t>
            </a:r>
            <a:r>
              <a:rPr lang="sl-SI" sz="2800" b="1" dirty="0">
                <a:solidFill>
                  <a:schemeClr val="accent1"/>
                </a:solidFill>
              </a:rPr>
              <a:t>: </a:t>
            </a:r>
            <a:br>
              <a:rPr lang="sl-SI" sz="2800" b="1" dirty="0">
                <a:solidFill>
                  <a:schemeClr val="accent1"/>
                </a:solidFill>
              </a:rPr>
            </a:br>
            <a:r>
              <a:rPr lang="sl-SI" sz="2400" dirty="0"/>
              <a:t>Employees: </a:t>
            </a:r>
            <a:r>
              <a:rPr lang="sl-SI" sz="2400" b="1" dirty="0" smtClean="0"/>
              <a:t>~</a:t>
            </a:r>
            <a:r>
              <a:rPr lang="de-DE" sz="2400" b="1" dirty="0" smtClean="0"/>
              <a:t>10,000</a:t>
            </a:r>
            <a:r>
              <a:rPr lang="sl-SI" sz="2400" dirty="0"/>
              <a:t/>
            </a:r>
            <a:br>
              <a:rPr lang="sl-SI" sz="2400" dirty="0"/>
            </a:br>
            <a:r>
              <a:rPr lang="sl-SI" sz="2400" dirty="0"/>
              <a:t>Valuation: </a:t>
            </a:r>
            <a:r>
              <a:rPr lang="sl-SI" sz="2400" b="1" dirty="0" smtClean="0"/>
              <a:t>$</a:t>
            </a:r>
            <a:r>
              <a:rPr lang="de-DE" sz="2400" b="1" dirty="0" smtClean="0"/>
              <a:t>100</a:t>
            </a:r>
            <a:r>
              <a:rPr lang="sl-SI" sz="2400" b="1" dirty="0" smtClean="0"/>
              <a:t>B </a:t>
            </a:r>
            <a:endParaRPr lang="sl-SI" sz="2800" b="1" dirty="0" smtClean="0"/>
          </a:p>
          <a:p>
            <a:pPr>
              <a:lnSpc>
                <a:spcPct val="100000"/>
              </a:lnSpc>
            </a:pPr>
            <a:r>
              <a:rPr lang="sl-SI" sz="2800" b="1" dirty="0" smtClean="0">
                <a:solidFill>
                  <a:srgbClr val="351420"/>
                </a:solidFill>
              </a:rPr>
              <a:t>Lufthansa:</a:t>
            </a:r>
            <a:r>
              <a:rPr lang="sl-SI" sz="2800" b="1" dirty="0" smtClean="0"/>
              <a:t/>
            </a:r>
            <a:br>
              <a:rPr lang="sl-SI" sz="2800" b="1" dirty="0" smtClean="0"/>
            </a:br>
            <a:r>
              <a:rPr lang="sl-SI" sz="2400" dirty="0" smtClean="0"/>
              <a:t>Employees</a:t>
            </a:r>
            <a:r>
              <a:rPr lang="sl-SI" sz="2400" dirty="0"/>
              <a:t>: </a:t>
            </a:r>
            <a:r>
              <a:rPr lang="sl-SI" sz="2400" b="1" dirty="0" smtClean="0"/>
              <a:t> 120,</a:t>
            </a:r>
            <a:r>
              <a:rPr lang="de-DE" sz="2400" b="1" dirty="0" smtClean="0"/>
              <a:t>300</a:t>
            </a:r>
            <a:r>
              <a:rPr lang="sl-SI" sz="2400" dirty="0"/>
              <a:t/>
            </a:r>
            <a:br>
              <a:rPr lang="sl-SI" sz="2400" dirty="0"/>
            </a:br>
            <a:r>
              <a:rPr lang="sl-SI" sz="2400" dirty="0"/>
              <a:t>Valuation: </a:t>
            </a:r>
            <a:r>
              <a:rPr lang="sl-SI" sz="2400" b="1" dirty="0" smtClean="0"/>
              <a:t>$10,8B</a:t>
            </a:r>
            <a:endParaRPr lang="sl-SI" sz="2400" dirty="0"/>
          </a:p>
          <a:p>
            <a:pPr>
              <a:lnSpc>
                <a:spcPct val="100000"/>
              </a:lnSpc>
            </a:pPr>
            <a:r>
              <a:rPr lang="sl-SI" sz="2800" b="1" dirty="0" smtClean="0"/>
              <a:t> </a:t>
            </a:r>
            <a:endParaRPr lang="sl-SI" sz="2800" b="1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4"/>
          </p:nvPr>
        </p:nvSpPr>
        <p:spPr>
          <a:xfrm>
            <a:off x="14630386" y="6358930"/>
            <a:ext cx="3024336" cy="576064"/>
          </a:xfrm>
        </p:spPr>
        <p:txBody>
          <a:bodyPr/>
          <a:lstStyle/>
          <a:p>
            <a:r>
              <a:rPr lang="sl-SI" sz="3200" spc="0" dirty="0">
                <a:solidFill>
                  <a:schemeClr val="accent1"/>
                </a:solidFill>
              </a:rPr>
              <a:t>Travel 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35"/>
          </p:nvPr>
        </p:nvSpPr>
        <p:spPr>
          <a:xfrm>
            <a:off x="18235423" y="8568952"/>
            <a:ext cx="3719232" cy="35464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sl-SI" sz="2800" b="1" dirty="0">
                <a:solidFill>
                  <a:schemeClr val="accent1"/>
                </a:solidFill>
              </a:rPr>
              <a:t>Didi:</a:t>
            </a:r>
            <a:r>
              <a:rPr lang="sl-SI" sz="2800" b="1" dirty="0" smtClean="0"/>
              <a:t/>
            </a:r>
            <a:br>
              <a:rPr lang="sl-SI" sz="2800" b="1" dirty="0" smtClean="0"/>
            </a:br>
            <a:r>
              <a:rPr lang="sl-SI" sz="2400" dirty="0" smtClean="0"/>
              <a:t>Employees</a:t>
            </a:r>
            <a:r>
              <a:rPr lang="sl-SI" sz="2400" dirty="0"/>
              <a:t>: </a:t>
            </a:r>
            <a:r>
              <a:rPr lang="de-DE" sz="2400" b="1" dirty="0" smtClean="0"/>
              <a:t>7,600</a:t>
            </a:r>
            <a:r>
              <a:rPr lang="sl-SI" sz="2400" dirty="0"/>
              <a:t/>
            </a:r>
            <a:br>
              <a:rPr lang="sl-SI" sz="2400" dirty="0"/>
            </a:br>
            <a:r>
              <a:rPr lang="sl-SI" sz="2400" dirty="0"/>
              <a:t>Valuation: </a:t>
            </a:r>
            <a:r>
              <a:rPr lang="sl-SI" sz="2400" b="1" dirty="0" smtClean="0"/>
              <a:t>$50B</a:t>
            </a:r>
            <a:endParaRPr lang="sl-SI" sz="2800" b="1" dirty="0" smtClean="0"/>
          </a:p>
          <a:p>
            <a:pPr>
              <a:lnSpc>
                <a:spcPct val="100000"/>
              </a:lnSpc>
            </a:pPr>
            <a:r>
              <a:rPr lang="sl-SI" sz="2800" b="1" dirty="0" smtClean="0">
                <a:solidFill>
                  <a:srgbClr val="351420"/>
                </a:solidFill>
              </a:rPr>
              <a:t>Opel:</a:t>
            </a:r>
            <a:r>
              <a:rPr lang="sl-SI" sz="2800" b="1" dirty="0" smtClean="0"/>
              <a:t/>
            </a:r>
            <a:br>
              <a:rPr lang="sl-SI" sz="2800" b="1" dirty="0" smtClean="0"/>
            </a:br>
            <a:r>
              <a:rPr lang="sl-SI" sz="2400" dirty="0"/>
              <a:t>Employees: </a:t>
            </a:r>
            <a:r>
              <a:rPr lang="sl-SI" sz="2400" b="1" dirty="0" smtClean="0"/>
              <a:t>34,3</a:t>
            </a:r>
            <a:r>
              <a:rPr lang="de-DE" sz="2400" b="1" dirty="0" smtClean="0"/>
              <a:t>00</a:t>
            </a:r>
            <a:r>
              <a:rPr lang="sl-SI" sz="2400" dirty="0"/>
              <a:t/>
            </a:r>
            <a:br>
              <a:rPr lang="sl-SI" sz="2400" dirty="0"/>
            </a:br>
            <a:r>
              <a:rPr lang="sl-SI" sz="2400" dirty="0"/>
              <a:t>Valuation: </a:t>
            </a:r>
            <a:r>
              <a:rPr lang="sl-SI" sz="2400" b="1" dirty="0" smtClean="0"/>
              <a:t>$2</a:t>
            </a:r>
            <a:r>
              <a:rPr lang="en-GB" sz="2400" b="1" dirty="0" smtClean="0"/>
              <a:t>,</a:t>
            </a:r>
            <a:r>
              <a:rPr lang="en-GB" sz="2400" b="1" dirty="0"/>
              <a:t>3</a:t>
            </a:r>
            <a:r>
              <a:rPr lang="sl-SI" sz="2400" b="1" dirty="0" smtClean="0"/>
              <a:t>B</a:t>
            </a:r>
            <a:endParaRPr lang="sl-SI" sz="2400" dirty="0"/>
          </a:p>
          <a:p>
            <a:pPr>
              <a:lnSpc>
                <a:spcPct val="100000"/>
              </a:lnSpc>
            </a:pPr>
            <a:endParaRPr lang="sl-SI" sz="2800" b="1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36"/>
          </p:nvPr>
        </p:nvSpPr>
        <p:spPr>
          <a:xfrm>
            <a:off x="18554242" y="6358930"/>
            <a:ext cx="3024336" cy="576064"/>
          </a:xfrm>
        </p:spPr>
        <p:txBody>
          <a:bodyPr/>
          <a:lstStyle/>
          <a:p>
            <a:r>
              <a:rPr lang="sl-SI" sz="3200" spc="0" dirty="0">
                <a:solidFill>
                  <a:schemeClr val="accent1"/>
                </a:solidFill>
              </a:rPr>
              <a:t>Mobility</a:t>
            </a:r>
          </a:p>
        </p:txBody>
      </p:sp>
    </p:spTree>
    <p:extLst>
      <p:ext uri="{BB962C8B-B14F-4D97-AF65-F5344CB8AC3E}">
        <p14:creationId xmlns:p14="http://schemas.microsoft.com/office/powerpoint/2010/main" val="29166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83713" y="794"/>
            <a:ext cx="6087882" cy="8960495"/>
          </a:xfrm>
          <a:ln>
            <a:noFill/>
          </a:ln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sl-SI" dirty="0" smtClean="0"/>
              <a:t>100M+ yearly passengers</a:t>
            </a:r>
            <a:endParaRPr lang="sl-SI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sl-SI" dirty="0" smtClean="0"/>
              <a:t>Ryanair</a:t>
            </a:r>
            <a:endParaRPr lang="sl-SI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sl-SI" dirty="0" smtClean="0"/>
              <a:t>~100M Smart &amp; connected meters</a:t>
            </a:r>
            <a:endParaRPr lang="sl-SI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sl-SI" dirty="0" smtClean="0"/>
              <a:t>Itron</a:t>
            </a:r>
            <a:endParaRPr lang="sl-SI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sl-SI" dirty="0" smtClean="0"/>
              <a:t>600 banks</a:t>
            </a:r>
          </a:p>
          <a:p>
            <a:r>
              <a:rPr lang="sl-SI" dirty="0" smtClean="0"/>
              <a:t>140K+ members</a:t>
            </a:r>
          </a:p>
          <a:p>
            <a:r>
              <a:rPr lang="sl-SI" dirty="0" smtClean="0"/>
              <a:t>40M users</a:t>
            </a:r>
            <a:endParaRPr lang="sl-SI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sl-SI" dirty="0" smtClean="0"/>
              <a:t>Pay Safe</a:t>
            </a:r>
            <a:endParaRPr lang="sl-SI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12750068" y="8082930"/>
            <a:ext cx="4926774" cy="2808312"/>
          </a:xfrm>
        </p:spPr>
        <p:txBody>
          <a:bodyPr/>
          <a:lstStyle/>
          <a:p>
            <a:r>
              <a:rPr lang="sl-SI" sz="3200" b="1" dirty="0" smtClean="0">
                <a:solidFill>
                  <a:schemeClr val="accent1"/>
                </a:solidFill>
              </a:rPr>
              <a:t>1500+ </a:t>
            </a:r>
            <a:r>
              <a:rPr lang="sl-SI" sz="2400" dirty="0" smtClean="0"/>
              <a:t>Employees</a:t>
            </a:r>
          </a:p>
          <a:p>
            <a:r>
              <a:rPr lang="sl-SI" sz="3200" b="1" dirty="0" smtClean="0">
                <a:solidFill>
                  <a:schemeClr val="accent1"/>
                </a:solidFill>
              </a:rPr>
              <a:t>300M+ </a:t>
            </a:r>
            <a:r>
              <a:rPr lang="sl-SI" sz="2400" dirty="0" smtClean="0"/>
              <a:t>Revenues</a:t>
            </a:r>
          </a:p>
          <a:p>
            <a:r>
              <a:rPr lang="sl-SI" sz="3200" b="1" dirty="0" smtClean="0">
                <a:solidFill>
                  <a:schemeClr val="accent1"/>
                </a:solidFill>
              </a:rPr>
              <a:t>30</a:t>
            </a:r>
            <a:r>
              <a:rPr lang="sl-SI" sz="2400" dirty="0" smtClean="0">
                <a:solidFill>
                  <a:srgbClr val="222E8E"/>
                </a:solidFill>
              </a:rPr>
              <a:t> </a:t>
            </a:r>
            <a:r>
              <a:rPr lang="sl-SI" sz="2400" dirty="0" smtClean="0"/>
              <a:t>Strategic partnerships </a:t>
            </a:r>
            <a:endParaRPr lang="sl-SI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5"/>
          </p:nvPr>
        </p:nvSpPr>
        <p:spPr>
          <a:xfrm>
            <a:off x="12815230" y="6642770"/>
            <a:ext cx="4796451" cy="936104"/>
          </a:xfrm>
        </p:spPr>
        <p:txBody>
          <a:bodyPr/>
          <a:lstStyle/>
          <a:p>
            <a:r>
              <a:rPr lang="sl-SI" dirty="0" smtClean="0"/>
              <a:t>About Comtrade Digital Services 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14442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sl-SI" dirty="0" smtClean="0"/>
              <a:t>COMTRADE DIGITAL SERVICES</a:t>
            </a:r>
            <a:endParaRPr lang="sl-S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0787" y="1818234"/>
            <a:ext cx="14610962" cy="934703"/>
          </a:xfrm>
        </p:spPr>
        <p:txBody>
          <a:bodyPr/>
          <a:lstStyle/>
          <a:p>
            <a:r>
              <a:rPr lang="sl-SI" dirty="0" smtClean="0"/>
              <a:t>Comtrade Digital </a:t>
            </a:r>
            <a:r>
              <a:rPr lang="en-GB" dirty="0" smtClean="0"/>
              <a:t>Transportation </a:t>
            </a:r>
            <a:r>
              <a:rPr lang="sl-SI" dirty="0" smtClean="0"/>
              <a:t>Lab </a:t>
            </a:r>
            <a:endParaRPr lang="sl-S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9" y="3658395"/>
            <a:ext cx="23175201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9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rallelogram 1"/>
          <p:cNvSpPr/>
          <p:nvPr/>
        </p:nvSpPr>
        <p:spPr>
          <a:xfrm>
            <a:off x="10709450" y="-25321"/>
            <a:ext cx="13718596" cy="13740776"/>
          </a:xfrm>
          <a:custGeom>
            <a:avLst/>
            <a:gdLst>
              <a:gd name="connsiteX0" fmla="*/ 0 w 6133109"/>
              <a:gd name="connsiteY0" fmla="*/ 6871730 h 6871730"/>
              <a:gd name="connsiteX1" fmla="*/ 1533277 w 6133109"/>
              <a:gd name="connsiteY1" fmla="*/ 0 h 6871730"/>
              <a:gd name="connsiteX2" fmla="*/ 6133109 w 6133109"/>
              <a:gd name="connsiteY2" fmla="*/ 0 h 6871730"/>
              <a:gd name="connsiteX3" fmla="*/ 4599832 w 6133109"/>
              <a:gd name="connsiteY3" fmla="*/ 6871730 h 6871730"/>
              <a:gd name="connsiteX4" fmla="*/ 0 w 6133109"/>
              <a:gd name="connsiteY4" fmla="*/ 6871730 h 6871730"/>
              <a:gd name="connsiteX0" fmla="*/ 0 w 6133109"/>
              <a:gd name="connsiteY0" fmla="*/ 6871730 h 6871730"/>
              <a:gd name="connsiteX1" fmla="*/ 1533277 w 6133109"/>
              <a:gd name="connsiteY1" fmla="*/ 0 h 6871730"/>
              <a:gd name="connsiteX2" fmla="*/ 6133109 w 6133109"/>
              <a:gd name="connsiteY2" fmla="*/ 0 h 6871730"/>
              <a:gd name="connsiteX3" fmla="*/ 6123832 w 6133109"/>
              <a:gd name="connsiteY3" fmla="*/ 6871730 h 6871730"/>
              <a:gd name="connsiteX4" fmla="*/ 0 w 6133109"/>
              <a:gd name="connsiteY4" fmla="*/ 6871730 h 687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3109" h="6871730">
                <a:moveTo>
                  <a:pt x="0" y="6871730"/>
                </a:moveTo>
                <a:lnTo>
                  <a:pt x="1533277" y="0"/>
                </a:lnTo>
                <a:lnTo>
                  <a:pt x="6133109" y="0"/>
                </a:lnTo>
                <a:cubicBezTo>
                  <a:pt x="6130017" y="2290577"/>
                  <a:pt x="6126924" y="4581153"/>
                  <a:pt x="6123832" y="6871730"/>
                </a:cubicBezTo>
                <a:lnTo>
                  <a:pt x="0" y="687173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8"/>
          </a:p>
        </p:txBody>
      </p:sp>
      <p:sp>
        <p:nvSpPr>
          <p:cNvPr id="14" name="TextBox 13"/>
          <p:cNvSpPr txBox="1"/>
          <p:nvPr/>
        </p:nvSpPr>
        <p:spPr>
          <a:xfrm>
            <a:off x="14399419" y="9615989"/>
            <a:ext cx="4423006" cy="1569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b="1" spc="300" dirty="0">
                <a:solidFill>
                  <a:schemeClr val="bg1"/>
                </a:solidFill>
                <a:cs typeface="Arial" panose="020B0604020202020204" pitchFamily="34" charset="0"/>
              </a:rPr>
              <a:t>01. </a:t>
            </a:r>
            <a:r>
              <a:rPr lang="sl-SI" sz="3199" spc="300" dirty="0">
                <a:solidFill>
                  <a:schemeClr val="tx2"/>
                </a:solidFill>
                <a:cs typeface="Arial" panose="020B0604020202020204" pitchFamily="34" charset="0"/>
              </a:rPr>
              <a:t>Lack of focus </a:t>
            </a:r>
          </a:p>
          <a:p>
            <a:r>
              <a:rPr lang="sl-SI" sz="3199" spc="300" dirty="0">
                <a:solidFill>
                  <a:schemeClr val="tx2"/>
                </a:solidFill>
                <a:cs typeface="Arial" panose="020B0604020202020204" pitchFamily="34" charset="0"/>
              </a:rPr>
              <a:t>on individual needs</a:t>
            </a:r>
          </a:p>
          <a:p>
            <a:endParaRPr lang="sl-SI" sz="3199" spc="300" dirty="0"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410228" y="9615989"/>
            <a:ext cx="3828391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spc="300" dirty="0">
                <a:solidFill>
                  <a:schemeClr val="bg1"/>
                </a:solidFill>
                <a:cs typeface="Arial" panose="020B0604020202020204" pitchFamily="34" charset="0"/>
              </a:rPr>
              <a:t>02. </a:t>
            </a:r>
            <a:r>
              <a:rPr lang="sl-SI" sz="3199" spc="300" dirty="0">
                <a:solidFill>
                  <a:schemeClr val="tx2"/>
                </a:solidFill>
                <a:cs typeface="Arial" panose="020B0604020202020204" pitchFamily="34" charset="0"/>
              </a:rPr>
              <a:t>Missing firs</a:t>
            </a:r>
            <a:r>
              <a:rPr lang="en-US" sz="3199" spc="300" dirty="0">
                <a:solidFill>
                  <a:schemeClr val="tx2"/>
                </a:solidFill>
                <a:cs typeface="Arial" panose="020B0604020202020204" pitchFamily="34" charset="0"/>
              </a:rPr>
              <a:t>t</a:t>
            </a:r>
            <a:r>
              <a:rPr lang="sl-SI" sz="3199" spc="300" dirty="0">
                <a:solidFill>
                  <a:schemeClr val="tx2"/>
                </a:solidFill>
                <a:cs typeface="Arial" panose="020B0604020202020204" pitchFamily="34" charset="0"/>
              </a:rPr>
              <a:t> and last mile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4419" y="9583097"/>
            <a:ext cx="424186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b="1" spc="300" dirty="0">
                <a:solidFill>
                  <a:srgbClr val="92D050"/>
                </a:solidFill>
                <a:cs typeface="Arial" panose="020B0604020202020204" pitchFamily="34" charset="0"/>
              </a:rPr>
              <a:t>01. </a:t>
            </a:r>
            <a:r>
              <a:rPr lang="en-GB" sz="3199" spc="300" dirty="0">
                <a:solidFill>
                  <a:schemeClr val="tx2"/>
                </a:solidFill>
                <a:cs typeface="Arial" panose="020B0604020202020204" pitchFamily="34" charset="0"/>
              </a:rPr>
              <a:t>Low Utilization</a:t>
            </a:r>
            <a:endParaRPr lang="sl-SI" sz="3199" spc="3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4420" y="10218357"/>
            <a:ext cx="347883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b="1" spc="300" dirty="0">
                <a:solidFill>
                  <a:srgbClr val="92D050"/>
                </a:solidFill>
                <a:cs typeface="Arial" panose="020B0604020202020204" pitchFamily="34" charset="0"/>
              </a:rPr>
              <a:t>02. </a:t>
            </a:r>
            <a:r>
              <a:rPr lang="en-GB" sz="3199" spc="300" dirty="0">
                <a:solidFill>
                  <a:schemeClr val="tx2"/>
                </a:solidFill>
                <a:cs typeface="Arial" panose="020B0604020202020204" pitchFamily="34" charset="0"/>
              </a:rPr>
              <a:t>Congestion</a:t>
            </a:r>
            <a:endParaRPr lang="sl-SI" sz="3199" spc="3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86493" y="9583097"/>
            <a:ext cx="6255239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b="1" spc="300" dirty="0">
                <a:solidFill>
                  <a:srgbClr val="92D050"/>
                </a:solidFill>
                <a:cs typeface="Arial" panose="020B0604020202020204" pitchFamily="34" charset="0"/>
              </a:rPr>
              <a:t>03. </a:t>
            </a:r>
            <a:r>
              <a:rPr lang="en-GB" sz="3199" spc="300" dirty="0">
                <a:solidFill>
                  <a:schemeClr val="tx2"/>
                </a:solidFill>
                <a:cs typeface="Arial" panose="020B0604020202020204" pitchFamily="34" charset="0"/>
              </a:rPr>
              <a:t>Environmental Footprint</a:t>
            </a:r>
            <a:endParaRPr lang="sl-SI" sz="3199" spc="3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6456" y="10218357"/>
            <a:ext cx="4270721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b="1" spc="300" dirty="0">
                <a:solidFill>
                  <a:srgbClr val="92D050"/>
                </a:solidFill>
                <a:cs typeface="Arial" panose="020B0604020202020204" pitchFamily="34" charset="0"/>
              </a:rPr>
              <a:t>04. </a:t>
            </a:r>
            <a:r>
              <a:rPr lang="en-GB" sz="3199" spc="300" dirty="0">
                <a:solidFill>
                  <a:schemeClr val="tx2"/>
                </a:solidFill>
                <a:cs typeface="Arial" panose="020B0604020202020204" pitchFamily="34" charset="0"/>
              </a:rPr>
              <a:t>Does not scale</a:t>
            </a:r>
            <a:endParaRPr lang="sl-SI" sz="3199" spc="3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2" name="AutoShape 6"/>
          <p:cNvSpPr>
            <a:spLocks noChangeAspect="1" noChangeArrowheads="1" noTextEdit="1"/>
          </p:cNvSpPr>
          <p:nvPr/>
        </p:nvSpPr>
        <p:spPr bwMode="auto">
          <a:xfrm>
            <a:off x="2456970" y="4046293"/>
            <a:ext cx="7126484" cy="564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>
            <a:off x="2561909" y="5055746"/>
            <a:ext cx="6431294" cy="3885441"/>
          </a:xfrm>
          <a:custGeom>
            <a:avLst/>
            <a:gdLst>
              <a:gd name="T0" fmla="*/ 793 w 4050"/>
              <a:gd name="T1" fmla="*/ 1689 h 2448"/>
              <a:gd name="T2" fmla="*/ 709 w 4050"/>
              <a:gd name="T3" fmla="*/ 1933 h 2448"/>
              <a:gd name="T4" fmla="*/ 773 w 4050"/>
              <a:gd name="T5" fmla="*/ 2122 h 2448"/>
              <a:gd name="T6" fmla="*/ 1060 w 4050"/>
              <a:gd name="T7" fmla="*/ 2271 h 2448"/>
              <a:gd name="T8" fmla="*/ 1320 w 4050"/>
              <a:gd name="T9" fmla="*/ 2157 h 2448"/>
              <a:gd name="T10" fmla="*/ 1412 w 4050"/>
              <a:gd name="T11" fmla="*/ 1927 h 2448"/>
              <a:gd name="T12" fmla="*/ 1339 w 4050"/>
              <a:gd name="T13" fmla="*/ 1704 h 2448"/>
              <a:gd name="T14" fmla="*/ 1061 w 4050"/>
              <a:gd name="T15" fmla="*/ 1567 h 2448"/>
              <a:gd name="T16" fmla="*/ 2839 w 4050"/>
              <a:gd name="T17" fmla="*/ 1630 h 2448"/>
              <a:gd name="T18" fmla="*/ 2703 w 4050"/>
              <a:gd name="T19" fmla="*/ 1911 h 2448"/>
              <a:gd name="T20" fmla="*/ 2767 w 4050"/>
              <a:gd name="T21" fmla="*/ 2112 h 2448"/>
              <a:gd name="T22" fmla="*/ 3055 w 4050"/>
              <a:gd name="T23" fmla="*/ 2262 h 2448"/>
              <a:gd name="T24" fmla="*/ 3314 w 4050"/>
              <a:gd name="T25" fmla="*/ 2148 h 2448"/>
              <a:gd name="T26" fmla="*/ 3406 w 4050"/>
              <a:gd name="T27" fmla="*/ 1919 h 2448"/>
              <a:gd name="T28" fmla="*/ 3334 w 4050"/>
              <a:gd name="T29" fmla="*/ 1694 h 2448"/>
              <a:gd name="T30" fmla="*/ 3053 w 4050"/>
              <a:gd name="T31" fmla="*/ 1557 h 2448"/>
              <a:gd name="T32" fmla="*/ 2477 w 4050"/>
              <a:gd name="T33" fmla="*/ 181 h 2448"/>
              <a:gd name="T34" fmla="*/ 1785 w 4050"/>
              <a:gd name="T35" fmla="*/ 328 h 2448"/>
              <a:gd name="T36" fmla="*/ 1234 w 4050"/>
              <a:gd name="T37" fmla="*/ 603 h 2448"/>
              <a:gd name="T38" fmla="*/ 859 w 4050"/>
              <a:gd name="T39" fmla="*/ 877 h 2448"/>
              <a:gd name="T40" fmla="*/ 697 w 4050"/>
              <a:gd name="T41" fmla="*/ 1025 h 2448"/>
              <a:gd name="T42" fmla="*/ 521 w 4050"/>
              <a:gd name="T43" fmla="*/ 1218 h 2448"/>
              <a:gd name="T44" fmla="*/ 267 w 4050"/>
              <a:gd name="T45" fmla="*/ 1617 h 2448"/>
              <a:gd name="T46" fmla="*/ 565 w 4050"/>
              <a:gd name="T47" fmla="*/ 1733 h 2448"/>
              <a:gd name="T48" fmla="*/ 867 w 4050"/>
              <a:gd name="T49" fmla="*/ 1426 h 2448"/>
              <a:gd name="T50" fmla="*/ 1236 w 4050"/>
              <a:gd name="T51" fmla="*/ 1418 h 2448"/>
              <a:gd name="T52" fmla="*/ 1536 w 4050"/>
              <a:gd name="T53" fmla="*/ 1685 h 2448"/>
              <a:gd name="T54" fmla="*/ 2576 w 4050"/>
              <a:gd name="T55" fmla="*/ 1681 h 2448"/>
              <a:gd name="T56" fmla="*/ 2877 w 4050"/>
              <a:gd name="T57" fmla="*/ 1410 h 2448"/>
              <a:gd name="T58" fmla="*/ 3229 w 4050"/>
              <a:gd name="T59" fmla="*/ 1409 h 2448"/>
              <a:gd name="T60" fmla="*/ 3530 w 4050"/>
              <a:gd name="T61" fmla="*/ 1675 h 2448"/>
              <a:gd name="T62" fmla="*/ 3866 w 4050"/>
              <a:gd name="T63" fmla="*/ 1576 h 2448"/>
              <a:gd name="T64" fmla="*/ 3764 w 4050"/>
              <a:gd name="T65" fmla="*/ 980 h 2448"/>
              <a:gd name="T66" fmla="*/ 3574 w 4050"/>
              <a:gd name="T67" fmla="*/ 575 h 2448"/>
              <a:gd name="T68" fmla="*/ 3243 w 4050"/>
              <a:gd name="T69" fmla="*/ 309 h 2448"/>
              <a:gd name="T70" fmla="*/ 2899 w 4050"/>
              <a:gd name="T71" fmla="*/ 199 h 2448"/>
              <a:gd name="T72" fmla="*/ 2648 w 4050"/>
              <a:gd name="T73" fmla="*/ 177 h 2448"/>
              <a:gd name="T74" fmla="*/ 2833 w 4050"/>
              <a:gd name="T75" fmla="*/ 13 h 2448"/>
              <a:gd name="T76" fmla="*/ 3197 w 4050"/>
              <a:gd name="T77" fmla="*/ 101 h 2448"/>
              <a:gd name="T78" fmla="*/ 3583 w 4050"/>
              <a:gd name="T79" fmla="*/ 327 h 2448"/>
              <a:gd name="T80" fmla="*/ 3881 w 4050"/>
              <a:gd name="T81" fmla="*/ 760 h 2448"/>
              <a:gd name="T82" fmla="*/ 4030 w 4050"/>
              <a:gd name="T83" fmla="*/ 1387 h 2448"/>
              <a:gd name="T84" fmla="*/ 4047 w 4050"/>
              <a:gd name="T85" fmla="*/ 1953 h 2448"/>
              <a:gd name="T86" fmla="*/ 3556 w 4050"/>
              <a:gd name="T87" fmla="*/ 2079 h 2448"/>
              <a:gd name="T88" fmla="*/ 3292 w 4050"/>
              <a:gd name="T89" fmla="*/ 2384 h 2448"/>
              <a:gd name="T90" fmla="*/ 2933 w 4050"/>
              <a:gd name="T91" fmla="*/ 2425 h 2448"/>
              <a:gd name="T92" fmla="*/ 2606 w 4050"/>
              <a:gd name="T93" fmla="*/ 2191 h 2448"/>
              <a:gd name="T94" fmla="*/ 1540 w 4050"/>
              <a:gd name="T95" fmla="*/ 2145 h 2448"/>
              <a:gd name="T96" fmla="*/ 1242 w 4050"/>
              <a:gd name="T97" fmla="*/ 2417 h 2448"/>
              <a:gd name="T98" fmla="*/ 882 w 4050"/>
              <a:gd name="T99" fmla="*/ 2418 h 2448"/>
              <a:gd name="T100" fmla="*/ 584 w 4050"/>
              <a:gd name="T101" fmla="*/ 2149 h 2448"/>
              <a:gd name="T102" fmla="*/ 26 w 4050"/>
              <a:gd name="T103" fmla="*/ 2011 h 2448"/>
              <a:gd name="T104" fmla="*/ 47 w 4050"/>
              <a:gd name="T105" fmla="*/ 1686 h 2448"/>
              <a:gd name="T106" fmla="*/ 283 w 4050"/>
              <a:gd name="T107" fmla="*/ 1240 h 2448"/>
              <a:gd name="T108" fmla="*/ 540 w 4050"/>
              <a:gd name="T109" fmla="*/ 930 h 2448"/>
              <a:gd name="T110" fmla="*/ 697 w 4050"/>
              <a:gd name="T111" fmla="*/ 780 h 2448"/>
              <a:gd name="T112" fmla="*/ 1063 w 4050"/>
              <a:gd name="T113" fmla="*/ 498 h 2448"/>
              <a:gd name="T114" fmla="*/ 1626 w 4050"/>
              <a:gd name="T115" fmla="*/ 198 h 2448"/>
              <a:gd name="T116" fmla="*/ 2349 w 4050"/>
              <a:gd name="T117" fmla="*/ 14 h 2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50" h="2448">
                <a:moveTo>
                  <a:pt x="1059" y="1567"/>
                </a:moveTo>
                <a:lnTo>
                  <a:pt x="1007" y="1571"/>
                </a:lnTo>
                <a:lnTo>
                  <a:pt x="958" y="1581"/>
                </a:lnTo>
                <a:lnTo>
                  <a:pt x="910" y="1601"/>
                </a:lnTo>
                <a:lnTo>
                  <a:pt x="868" y="1624"/>
                </a:lnTo>
                <a:lnTo>
                  <a:pt x="829" y="1654"/>
                </a:lnTo>
                <a:lnTo>
                  <a:pt x="793" y="1689"/>
                </a:lnTo>
                <a:lnTo>
                  <a:pt x="765" y="1728"/>
                </a:lnTo>
                <a:lnTo>
                  <a:pt x="740" y="1772"/>
                </a:lnTo>
                <a:lnTo>
                  <a:pt x="722" y="1818"/>
                </a:lnTo>
                <a:lnTo>
                  <a:pt x="712" y="1869"/>
                </a:lnTo>
                <a:lnTo>
                  <a:pt x="709" y="1920"/>
                </a:lnTo>
                <a:lnTo>
                  <a:pt x="709" y="1927"/>
                </a:lnTo>
                <a:lnTo>
                  <a:pt x="709" y="1933"/>
                </a:lnTo>
                <a:lnTo>
                  <a:pt x="709" y="1939"/>
                </a:lnTo>
                <a:lnTo>
                  <a:pt x="709" y="1941"/>
                </a:lnTo>
                <a:lnTo>
                  <a:pt x="710" y="1941"/>
                </a:lnTo>
                <a:lnTo>
                  <a:pt x="716" y="1990"/>
                </a:lnTo>
                <a:lnTo>
                  <a:pt x="729" y="2037"/>
                </a:lnTo>
                <a:lnTo>
                  <a:pt x="748" y="2081"/>
                </a:lnTo>
                <a:lnTo>
                  <a:pt x="773" y="2122"/>
                </a:lnTo>
                <a:lnTo>
                  <a:pt x="803" y="2158"/>
                </a:lnTo>
                <a:lnTo>
                  <a:pt x="837" y="2191"/>
                </a:lnTo>
                <a:lnTo>
                  <a:pt x="876" y="2218"/>
                </a:lnTo>
                <a:lnTo>
                  <a:pt x="917" y="2241"/>
                </a:lnTo>
                <a:lnTo>
                  <a:pt x="963" y="2258"/>
                </a:lnTo>
                <a:lnTo>
                  <a:pt x="1011" y="2267"/>
                </a:lnTo>
                <a:lnTo>
                  <a:pt x="1060" y="2271"/>
                </a:lnTo>
                <a:lnTo>
                  <a:pt x="1063" y="2271"/>
                </a:lnTo>
                <a:lnTo>
                  <a:pt x="1112" y="2267"/>
                </a:lnTo>
                <a:lnTo>
                  <a:pt x="1161" y="2256"/>
                </a:lnTo>
                <a:lnTo>
                  <a:pt x="1206" y="2240"/>
                </a:lnTo>
                <a:lnTo>
                  <a:pt x="1248" y="2217"/>
                </a:lnTo>
                <a:lnTo>
                  <a:pt x="1286" y="2190"/>
                </a:lnTo>
                <a:lnTo>
                  <a:pt x="1320" y="2157"/>
                </a:lnTo>
                <a:lnTo>
                  <a:pt x="1350" y="2120"/>
                </a:lnTo>
                <a:lnTo>
                  <a:pt x="1374" y="2078"/>
                </a:lnTo>
                <a:lnTo>
                  <a:pt x="1393" y="2035"/>
                </a:lnTo>
                <a:lnTo>
                  <a:pt x="1406" y="1987"/>
                </a:lnTo>
                <a:lnTo>
                  <a:pt x="1412" y="1937"/>
                </a:lnTo>
                <a:lnTo>
                  <a:pt x="1412" y="1937"/>
                </a:lnTo>
                <a:lnTo>
                  <a:pt x="1412" y="1927"/>
                </a:lnTo>
                <a:lnTo>
                  <a:pt x="1412" y="1922"/>
                </a:lnTo>
                <a:lnTo>
                  <a:pt x="1414" y="1916"/>
                </a:lnTo>
                <a:lnTo>
                  <a:pt x="1410" y="1870"/>
                </a:lnTo>
                <a:lnTo>
                  <a:pt x="1400" y="1825"/>
                </a:lnTo>
                <a:lnTo>
                  <a:pt x="1385" y="1783"/>
                </a:lnTo>
                <a:lnTo>
                  <a:pt x="1365" y="1742"/>
                </a:lnTo>
                <a:lnTo>
                  <a:pt x="1339" y="1704"/>
                </a:lnTo>
                <a:lnTo>
                  <a:pt x="1309" y="1669"/>
                </a:lnTo>
                <a:lnTo>
                  <a:pt x="1274" y="1639"/>
                </a:lnTo>
                <a:lnTo>
                  <a:pt x="1236" y="1613"/>
                </a:lnTo>
                <a:lnTo>
                  <a:pt x="1195" y="1592"/>
                </a:lnTo>
                <a:lnTo>
                  <a:pt x="1153" y="1579"/>
                </a:lnTo>
                <a:lnTo>
                  <a:pt x="1108" y="1569"/>
                </a:lnTo>
                <a:lnTo>
                  <a:pt x="1061" y="1567"/>
                </a:lnTo>
                <a:lnTo>
                  <a:pt x="1059" y="1567"/>
                </a:lnTo>
                <a:close/>
                <a:moveTo>
                  <a:pt x="3053" y="1557"/>
                </a:moveTo>
                <a:lnTo>
                  <a:pt x="3006" y="1561"/>
                </a:lnTo>
                <a:lnTo>
                  <a:pt x="2961" y="1569"/>
                </a:lnTo>
                <a:lnTo>
                  <a:pt x="2918" y="1584"/>
                </a:lnTo>
                <a:lnTo>
                  <a:pt x="2877" y="1605"/>
                </a:lnTo>
                <a:lnTo>
                  <a:pt x="2839" y="1630"/>
                </a:lnTo>
                <a:lnTo>
                  <a:pt x="2805" y="1662"/>
                </a:lnTo>
                <a:lnTo>
                  <a:pt x="2773" y="1697"/>
                </a:lnTo>
                <a:lnTo>
                  <a:pt x="2749" y="1735"/>
                </a:lnTo>
                <a:lnTo>
                  <a:pt x="2729" y="1776"/>
                </a:lnTo>
                <a:lnTo>
                  <a:pt x="2714" y="1820"/>
                </a:lnTo>
                <a:lnTo>
                  <a:pt x="2705" y="1865"/>
                </a:lnTo>
                <a:lnTo>
                  <a:pt x="2703" y="1911"/>
                </a:lnTo>
                <a:lnTo>
                  <a:pt x="2703" y="1916"/>
                </a:lnTo>
                <a:lnTo>
                  <a:pt x="2703" y="1922"/>
                </a:lnTo>
                <a:lnTo>
                  <a:pt x="2704" y="1931"/>
                </a:lnTo>
                <a:lnTo>
                  <a:pt x="2710" y="1980"/>
                </a:lnTo>
                <a:lnTo>
                  <a:pt x="2723" y="2028"/>
                </a:lnTo>
                <a:lnTo>
                  <a:pt x="2742" y="2071"/>
                </a:lnTo>
                <a:lnTo>
                  <a:pt x="2767" y="2112"/>
                </a:lnTo>
                <a:lnTo>
                  <a:pt x="2797" y="2149"/>
                </a:lnTo>
                <a:lnTo>
                  <a:pt x="2832" y="2182"/>
                </a:lnTo>
                <a:lnTo>
                  <a:pt x="2870" y="2210"/>
                </a:lnTo>
                <a:lnTo>
                  <a:pt x="2912" y="2232"/>
                </a:lnTo>
                <a:lnTo>
                  <a:pt x="2957" y="2248"/>
                </a:lnTo>
                <a:lnTo>
                  <a:pt x="3005" y="2259"/>
                </a:lnTo>
                <a:lnTo>
                  <a:pt x="3055" y="2262"/>
                </a:lnTo>
                <a:lnTo>
                  <a:pt x="3057" y="2262"/>
                </a:lnTo>
                <a:lnTo>
                  <a:pt x="3107" y="2258"/>
                </a:lnTo>
                <a:lnTo>
                  <a:pt x="3155" y="2248"/>
                </a:lnTo>
                <a:lnTo>
                  <a:pt x="3199" y="2231"/>
                </a:lnTo>
                <a:lnTo>
                  <a:pt x="3242" y="2209"/>
                </a:lnTo>
                <a:lnTo>
                  <a:pt x="3280" y="2180"/>
                </a:lnTo>
                <a:lnTo>
                  <a:pt x="3314" y="2148"/>
                </a:lnTo>
                <a:lnTo>
                  <a:pt x="3344" y="2111"/>
                </a:lnTo>
                <a:lnTo>
                  <a:pt x="3368" y="2070"/>
                </a:lnTo>
                <a:lnTo>
                  <a:pt x="3387" y="2025"/>
                </a:lnTo>
                <a:lnTo>
                  <a:pt x="3400" y="1977"/>
                </a:lnTo>
                <a:lnTo>
                  <a:pt x="3406" y="1928"/>
                </a:lnTo>
                <a:lnTo>
                  <a:pt x="3406" y="1928"/>
                </a:lnTo>
                <a:lnTo>
                  <a:pt x="3406" y="1919"/>
                </a:lnTo>
                <a:lnTo>
                  <a:pt x="3406" y="1915"/>
                </a:lnTo>
                <a:lnTo>
                  <a:pt x="3408" y="1911"/>
                </a:lnTo>
                <a:lnTo>
                  <a:pt x="3404" y="1863"/>
                </a:lnTo>
                <a:lnTo>
                  <a:pt x="3394" y="1817"/>
                </a:lnTo>
                <a:lnTo>
                  <a:pt x="3381" y="1773"/>
                </a:lnTo>
                <a:lnTo>
                  <a:pt x="3360" y="1733"/>
                </a:lnTo>
                <a:lnTo>
                  <a:pt x="3334" y="1694"/>
                </a:lnTo>
                <a:lnTo>
                  <a:pt x="3303" y="1659"/>
                </a:lnTo>
                <a:lnTo>
                  <a:pt x="3268" y="1629"/>
                </a:lnTo>
                <a:lnTo>
                  <a:pt x="3229" y="1603"/>
                </a:lnTo>
                <a:lnTo>
                  <a:pt x="3189" y="1583"/>
                </a:lnTo>
                <a:lnTo>
                  <a:pt x="3145" y="1569"/>
                </a:lnTo>
                <a:lnTo>
                  <a:pt x="3100" y="1560"/>
                </a:lnTo>
                <a:lnTo>
                  <a:pt x="3053" y="1557"/>
                </a:lnTo>
                <a:close/>
                <a:moveTo>
                  <a:pt x="2648" y="177"/>
                </a:moveTo>
                <a:lnTo>
                  <a:pt x="2627" y="177"/>
                </a:lnTo>
                <a:lnTo>
                  <a:pt x="2609" y="177"/>
                </a:lnTo>
                <a:lnTo>
                  <a:pt x="2597" y="179"/>
                </a:lnTo>
                <a:lnTo>
                  <a:pt x="2590" y="179"/>
                </a:lnTo>
                <a:lnTo>
                  <a:pt x="2584" y="179"/>
                </a:lnTo>
                <a:lnTo>
                  <a:pt x="2477" y="181"/>
                </a:lnTo>
                <a:lnTo>
                  <a:pt x="2371" y="191"/>
                </a:lnTo>
                <a:lnTo>
                  <a:pt x="2267" y="203"/>
                </a:lnTo>
                <a:lnTo>
                  <a:pt x="2165" y="221"/>
                </a:lnTo>
                <a:lnTo>
                  <a:pt x="2067" y="243"/>
                </a:lnTo>
                <a:lnTo>
                  <a:pt x="1970" y="268"/>
                </a:lnTo>
                <a:lnTo>
                  <a:pt x="1877" y="297"/>
                </a:lnTo>
                <a:lnTo>
                  <a:pt x="1785" y="328"/>
                </a:lnTo>
                <a:lnTo>
                  <a:pt x="1698" y="364"/>
                </a:lnTo>
                <a:lnTo>
                  <a:pt x="1613" y="399"/>
                </a:lnTo>
                <a:lnTo>
                  <a:pt x="1531" y="439"/>
                </a:lnTo>
                <a:lnTo>
                  <a:pt x="1451" y="478"/>
                </a:lnTo>
                <a:lnTo>
                  <a:pt x="1376" y="519"/>
                </a:lnTo>
                <a:lnTo>
                  <a:pt x="1302" y="561"/>
                </a:lnTo>
                <a:lnTo>
                  <a:pt x="1234" y="603"/>
                </a:lnTo>
                <a:lnTo>
                  <a:pt x="1169" y="645"/>
                </a:lnTo>
                <a:lnTo>
                  <a:pt x="1108" y="686"/>
                </a:lnTo>
                <a:lnTo>
                  <a:pt x="1049" y="727"/>
                </a:lnTo>
                <a:lnTo>
                  <a:pt x="995" y="768"/>
                </a:lnTo>
                <a:lnTo>
                  <a:pt x="946" y="806"/>
                </a:lnTo>
                <a:lnTo>
                  <a:pt x="899" y="843"/>
                </a:lnTo>
                <a:lnTo>
                  <a:pt x="859" y="877"/>
                </a:lnTo>
                <a:lnTo>
                  <a:pt x="822" y="909"/>
                </a:lnTo>
                <a:lnTo>
                  <a:pt x="789" y="938"/>
                </a:lnTo>
                <a:lnTo>
                  <a:pt x="761" y="964"/>
                </a:lnTo>
                <a:lnTo>
                  <a:pt x="737" y="986"/>
                </a:lnTo>
                <a:lnTo>
                  <a:pt x="718" y="1003"/>
                </a:lnTo>
                <a:lnTo>
                  <a:pt x="705" y="1017"/>
                </a:lnTo>
                <a:lnTo>
                  <a:pt x="697" y="1025"/>
                </a:lnTo>
                <a:lnTo>
                  <a:pt x="694" y="1029"/>
                </a:lnTo>
                <a:lnTo>
                  <a:pt x="688" y="1035"/>
                </a:lnTo>
                <a:lnTo>
                  <a:pt x="660" y="1060"/>
                </a:lnTo>
                <a:lnTo>
                  <a:pt x="629" y="1093"/>
                </a:lnTo>
                <a:lnTo>
                  <a:pt x="596" y="1130"/>
                </a:lnTo>
                <a:lnTo>
                  <a:pt x="559" y="1172"/>
                </a:lnTo>
                <a:lnTo>
                  <a:pt x="521" y="1218"/>
                </a:lnTo>
                <a:lnTo>
                  <a:pt x="483" y="1269"/>
                </a:lnTo>
                <a:lnTo>
                  <a:pt x="443" y="1322"/>
                </a:lnTo>
                <a:lnTo>
                  <a:pt x="405" y="1377"/>
                </a:lnTo>
                <a:lnTo>
                  <a:pt x="367" y="1435"/>
                </a:lnTo>
                <a:lnTo>
                  <a:pt x="332" y="1494"/>
                </a:lnTo>
                <a:lnTo>
                  <a:pt x="298" y="1556"/>
                </a:lnTo>
                <a:lnTo>
                  <a:pt x="267" y="1617"/>
                </a:lnTo>
                <a:lnTo>
                  <a:pt x="239" y="1678"/>
                </a:lnTo>
                <a:lnTo>
                  <a:pt x="216" y="1739"/>
                </a:lnTo>
                <a:lnTo>
                  <a:pt x="198" y="1801"/>
                </a:lnTo>
                <a:lnTo>
                  <a:pt x="185" y="1859"/>
                </a:lnTo>
                <a:lnTo>
                  <a:pt x="535" y="1858"/>
                </a:lnTo>
                <a:lnTo>
                  <a:pt x="546" y="1794"/>
                </a:lnTo>
                <a:lnTo>
                  <a:pt x="565" y="1733"/>
                </a:lnTo>
                <a:lnTo>
                  <a:pt x="590" y="1674"/>
                </a:lnTo>
                <a:lnTo>
                  <a:pt x="623" y="1620"/>
                </a:lnTo>
                <a:lnTo>
                  <a:pt x="661" y="1571"/>
                </a:lnTo>
                <a:lnTo>
                  <a:pt x="706" y="1526"/>
                </a:lnTo>
                <a:lnTo>
                  <a:pt x="755" y="1486"/>
                </a:lnTo>
                <a:lnTo>
                  <a:pt x="808" y="1452"/>
                </a:lnTo>
                <a:lnTo>
                  <a:pt x="867" y="1426"/>
                </a:lnTo>
                <a:lnTo>
                  <a:pt x="928" y="1406"/>
                </a:lnTo>
                <a:lnTo>
                  <a:pt x="992" y="1394"/>
                </a:lnTo>
                <a:lnTo>
                  <a:pt x="1059" y="1388"/>
                </a:lnTo>
                <a:lnTo>
                  <a:pt x="1061" y="1388"/>
                </a:lnTo>
                <a:lnTo>
                  <a:pt x="1121" y="1392"/>
                </a:lnTo>
                <a:lnTo>
                  <a:pt x="1180" y="1402"/>
                </a:lnTo>
                <a:lnTo>
                  <a:pt x="1236" y="1418"/>
                </a:lnTo>
                <a:lnTo>
                  <a:pt x="1290" y="1440"/>
                </a:lnTo>
                <a:lnTo>
                  <a:pt x="1340" y="1469"/>
                </a:lnTo>
                <a:lnTo>
                  <a:pt x="1389" y="1503"/>
                </a:lnTo>
                <a:lnTo>
                  <a:pt x="1434" y="1542"/>
                </a:lnTo>
                <a:lnTo>
                  <a:pt x="1474" y="1587"/>
                </a:lnTo>
                <a:lnTo>
                  <a:pt x="1508" y="1635"/>
                </a:lnTo>
                <a:lnTo>
                  <a:pt x="1536" y="1685"/>
                </a:lnTo>
                <a:lnTo>
                  <a:pt x="1559" y="1739"/>
                </a:lnTo>
                <a:lnTo>
                  <a:pt x="1576" y="1795"/>
                </a:lnTo>
                <a:lnTo>
                  <a:pt x="1587" y="1852"/>
                </a:lnTo>
                <a:lnTo>
                  <a:pt x="2529" y="1848"/>
                </a:lnTo>
                <a:lnTo>
                  <a:pt x="2538" y="1790"/>
                </a:lnTo>
                <a:lnTo>
                  <a:pt x="2554" y="1734"/>
                </a:lnTo>
                <a:lnTo>
                  <a:pt x="2576" y="1681"/>
                </a:lnTo>
                <a:lnTo>
                  <a:pt x="2605" y="1629"/>
                </a:lnTo>
                <a:lnTo>
                  <a:pt x="2639" y="1581"/>
                </a:lnTo>
                <a:lnTo>
                  <a:pt x="2678" y="1537"/>
                </a:lnTo>
                <a:lnTo>
                  <a:pt x="2723" y="1496"/>
                </a:lnTo>
                <a:lnTo>
                  <a:pt x="2771" y="1462"/>
                </a:lnTo>
                <a:lnTo>
                  <a:pt x="2822" y="1433"/>
                </a:lnTo>
                <a:lnTo>
                  <a:pt x="2877" y="1410"/>
                </a:lnTo>
                <a:lnTo>
                  <a:pt x="2934" y="1394"/>
                </a:lnTo>
                <a:lnTo>
                  <a:pt x="2993" y="1383"/>
                </a:lnTo>
                <a:lnTo>
                  <a:pt x="3053" y="1380"/>
                </a:lnTo>
                <a:lnTo>
                  <a:pt x="3055" y="1380"/>
                </a:lnTo>
                <a:lnTo>
                  <a:pt x="3115" y="1383"/>
                </a:lnTo>
                <a:lnTo>
                  <a:pt x="3172" y="1392"/>
                </a:lnTo>
                <a:lnTo>
                  <a:pt x="3229" y="1409"/>
                </a:lnTo>
                <a:lnTo>
                  <a:pt x="3284" y="1430"/>
                </a:lnTo>
                <a:lnTo>
                  <a:pt x="3334" y="1459"/>
                </a:lnTo>
                <a:lnTo>
                  <a:pt x="3383" y="1493"/>
                </a:lnTo>
                <a:lnTo>
                  <a:pt x="3428" y="1533"/>
                </a:lnTo>
                <a:lnTo>
                  <a:pt x="3468" y="1577"/>
                </a:lnTo>
                <a:lnTo>
                  <a:pt x="3502" y="1625"/>
                </a:lnTo>
                <a:lnTo>
                  <a:pt x="3530" y="1675"/>
                </a:lnTo>
                <a:lnTo>
                  <a:pt x="3553" y="1730"/>
                </a:lnTo>
                <a:lnTo>
                  <a:pt x="3570" y="1786"/>
                </a:lnTo>
                <a:lnTo>
                  <a:pt x="3581" y="1843"/>
                </a:lnTo>
                <a:lnTo>
                  <a:pt x="3872" y="1841"/>
                </a:lnTo>
                <a:lnTo>
                  <a:pt x="3872" y="1750"/>
                </a:lnTo>
                <a:lnTo>
                  <a:pt x="3869" y="1662"/>
                </a:lnTo>
                <a:lnTo>
                  <a:pt x="3866" y="1576"/>
                </a:lnTo>
                <a:lnTo>
                  <a:pt x="3861" y="1492"/>
                </a:lnTo>
                <a:lnTo>
                  <a:pt x="3854" y="1409"/>
                </a:lnTo>
                <a:lnTo>
                  <a:pt x="3843" y="1327"/>
                </a:lnTo>
                <a:lnTo>
                  <a:pt x="3830" y="1243"/>
                </a:lnTo>
                <a:lnTo>
                  <a:pt x="3812" y="1158"/>
                </a:lnTo>
                <a:lnTo>
                  <a:pt x="3790" y="1070"/>
                </a:lnTo>
                <a:lnTo>
                  <a:pt x="3764" y="980"/>
                </a:lnTo>
                <a:lnTo>
                  <a:pt x="3763" y="975"/>
                </a:lnTo>
                <a:lnTo>
                  <a:pt x="3741" y="894"/>
                </a:lnTo>
                <a:lnTo>
                  <a:pt x="3714" y="821"/>
                </a:lnTo>
                <a:lnTo>
                  <a:pt x="3684" y="751"/>
                </a:lnTo>
                <a:lnTo>
                  <a:pt x="3651" y="688"/>
                </a:lnTo>
                <a:lnTo>
                  <a:pt x="3615" y="629"/>
                </a:lnTo>
                <a:lnTo>
                  <a:pt x="3574" y="575"/>
                </a:lnTo>
                <a:lnTo>
                  <a:pt x="3532" y="524"/>
                </a:lnTo>
                <a:lnTo>
                  <a:pt x="3488" y="479"/>
                </a:lnTo>
                <a:lnTo>
                  <a:pt x="3442" y="439"/>
                </a:lnTo>
                <a:lnTo>
                  <a:pt x="3394" y="400"/>
                </a:lnTo>
                <a:lnTo>
                  <a:pt x="3344" y="366"/>
                </a:lnTo>
                <a:lnTo>
                  <a:pt x="3295" y="336"/>
                </a:lnTo>
                <a:lnTo>
                  <a:pt x="3243" y="309"/>
                </a:lnTo>
                <a:lnTo>
                  <a:pt x="3193" y="286"/>
                </a:lnTo>
                <a:lnTo>
                  <a:pt x="3141" y="266"/>
                </a:lnTo>
                <a:lnTo>
                  <a:pt x="3091" y="247"/>
                </a:lnTo>
                <a:lnTo>
                  <a:pt x="3040" y="232"/>
                </a:lnTo>
                <a:lnTo>
                  <a:pt x="2991" y="218"/>
                </a:lnTo>
                <a:lnTo>
                  <a:pt x="2944" y="207"/>
                </a:lnTo>
                <a:lnTo>
                  <a:pt x="2899" y="199"/>
                </a:lnTo>
                <a:lnTo>
                  <a:pt x="2854" y="192"/>
                </a:lnTo>
                <a:lnTo>
                  <a:pt x="2812" y="187"/>
                </a:lnTo>
                <a:lnTo>
                  <a:pt x="2773" y="183"/>
                </a:lnTo>
                <a:lnTo>
                  <a:pt x="2737" y="180"/>
                </a:lnTo>
                <a:lnTo>
                  <a:pt x="2703" y="177"/>
                </a:lnTo>
                <a:lnTo>
                  <a:pt x="2674" y="177"/>
                </a:lnTo>
                <a:lnTo>
                  <a:pt x="2648" y="177"/>
                </a:lnTo>
                <a:close/>
                <a:moveTo>
                  <a:pt x="2625" y="0"/>
                </a:moveTo>
                <a:lnTo>
                  <a:pt x="2650" y="0"/>
                </a:lnTo>
                <a:lnTo>
                  <a:pt x="2680" y="0"/>
                </a:lnTo>
                <a:lnTo>
                  <a:pt x="2712" y="2"/>
                </a:lnTo>
                <a:lnTo>
                  <a:pt x="2749" y="5"/>
                </a:lnTo>
                <a:lnTo>
                  <a:pt x="2790" y="9"/>
                </a:lnTo>
                <a:lnTo>
                  <a:pt x="2833" y="13"/>
                </a:lnTo>
                <a:lnTo>
                  <a:pt x="2880" y="19"/>
                </a:lnTo>
                <a:lnTo>
                  <a:pt x="2927" y="28"/>
                </a:lnTo>
                <a:lnTo>
                  <a:pt x="2979" y="37"/>
                </a:lnTo>
                <a:lnTo>
                  <a:pt x="3031" y="49"/>
                </a:lnTo>
                <a:lnTo>
                  <a:pt x="3085" y="64"/>
                </a:lnTo>
                <a:lnTo>
                  <a:pt x="3141" y="81"/>
                </a:lnTo>
                <a:lnTo>
                  <a:pt x="3197" y="101"/>
                </a:lnTo>
                <a:lnTo>
                  <a:pt x="3253" y="123"/>
                </a:lnTo>
                <a:lnTo>
                  <a:pt x="3310" y="149"/>
                </a:lnTo>
                <a:lnTo>
                  <a:pt x="3366" y="177"/>
                </a:lnTo>
                <a:lnTo>
                  <a:pt x="3421" y="209"/>
                </a:lnTo>
                <a:lnTo>
                  <a:pt x="3477" y="244"/>
                </a:lnTo>
                <a:lnTo>
                  <a:pt x="3530" y="283"/>
                </a:lnTo>
                <a:lnTo>
                  <a:pt x="3583" y="327"/>
                </a:lnTo>
                <a:lnTo>
                  <a:pt x="3634" y="375"/>
                </a:lnTo>
                <a:lnTo>
                  <a:pt x="3683" y="428"/>
                </a:lnTo>
                <a:lnTo>
                  <a:pt x="3729" y="483"/>
                </a:lnTo>
                <a:lnTo>
                  <a:pt x="3771" y="545"/>
                </a:lnTo>
                <a:lnTo>
                  <a:pt x="3812" y="611"/>
                </a:lnTo>
                <a:lnTo>
                  <a:pt x="3849" y="683"/>
                </a:lnTo>
                <a:lnTo>
                  <a:pt x="3881" y="760"/>
                </a:lnTo>
                <a:lnTo>
                  <a:pt x="3910" y="841"/>
                </a:lnTo>
                <a:lnTo>
                  <a:pt x="3934" y="930"/>
                </a:lnTo>
                <a:lnTo>
                  <a:pt x="3963" y="1026"/>
                </a:lnTo>
                <a:lnTo>
                  <a:pt x="3986" y="1120"/>
                </a:lnTo>
                <a:lnTo>
                  <a:pt x="4004" y="1210"/>
                </a:lnTo>
                <a:lnTo>
                  <a:pt x="4019" y="1300"/>
                </a:lnTo>
                <a:lnTo>
                  <a:pt x="4030" y="1387"/>
                </a:lnTo>
                <a:lnTo>
                  <a:pt x="4038" y="1475"/>
                </a:lnTo>
                <a:lnTo>
                  <a:pt x="4043" y="1562"/>
                </a:lnTo>
                <a:lnTo>
                  <a:pt x="4047" y="1651"/>
                </a:lnTo>
                <a:lnTo>
                  <a:pt x="4049" y="1742"/>
                </a:lnTo>
                <a:lnTo>
                  <a:pt x="4050" y="1835"/>
                </a:lnTo>
                <a:lnTo>
                  <a:pt x="4050" y="1930"/>
                </a:lnTo>
                <a:lnTo>
                  <a:pt x="4047" y="1953"/>
                </a:lnTo>
                <a:lnTo>
                  <a:pt x="4039" y="1975"/>
                </a:lnTo>
                <a:lnTo>
                  <a:pt x="4024" y="1992"/>
                </a:lnTo>
                <a:lnTo>
                  <a:pt x="4007" y="2007"/>
                </a:lnTo>
                <a:lnTo>
                  <a:pt x="3985" y="2016"/>
                </a:lnTo>
                <a:lnTo>
                  <a:pt x="3962" y="2020"/>
                </a:lnTo>
                <a:lnTo>
                  <a:pt x="3572" y="2021"/>
                </a:lnTo>
                <a:lnTo>
                  <a:pt x="3556" y="2079"/>
                </a:lnTo>
                <a:lnTo>
                  <a:pt x="3534" y="2135"/>
                </a:lnTo>
                <a:lnTo>
                  <a:pt x="3506" y="2187"/>
                </a:lnTo>
                <a:lnTo>
                  <a:pt x="3472" y="2236"/>
                </a:lnTo>
                <a:lnTo>
                  <a:pt x="3434" y="2279"/>
                </a:lnTo>
                <a:lnTo>
                  <a:pt x="3390" y="2320"/>
                </a:lnTo>
                <a:lnTo>
                  <a:pt x="3342" y="2354"/>
                </a:lnTo>
                <a:lnTo>
                  <a:pt x="3292" y="2384"/>
                </a:lnTo>
                <a:lnTo>
                  <a:pt x="3236" y="2407"/>
                </a:lnTo>
                <a:lnTo>
                  <a:pt x="3179" y="2425"/>
                </a:lnTo>
                <a:lnTo>
                  <a:pt x="3119" y="2436"/>
                </a:lnTo>
                <a:lnTo>
                  <a:pt x="3057" y="2440"/>
                </a:lnTo>
                <a:lnTo>
                  <a:pt x="3055" y="2440"/>
                </a:lnTo>
                <a:lnTo>
                  <a:pt x="2993" y="2436"/>
                </a:lnTo>
                <a:lnTo>
                  <a:pt x="2933" y="2425"/>
                </a:lnTo>
                <a:lnTo>
                  <a:pt x="2876" y="2409"/>
                </a:lnTo>
                <a:lnTo>
                  <a:pt x="2821" y="2386"/>
                </a:lnTo>
                <a:lnTo>
                  <a:pt x="2769" y="2356"/>
                </a:lnTo>
                <a:lnTo>
                  <a:pt x="2722" y="2322"/>
                </a:lnTo>
                <a:lnTo>
                  <a:pt x="2680" y="2282"/>
                </a:lnTo>
                <a:lnTo>
                  <a:pt x="2640" y="2239"/>
                </a:lnTo>
                <a:lnTo>
                  <a:pt x="2606" y="2191"/>
                </a:lnTo>
                <a:lnTo>
                  <a:pt x="2578" y="2139"/>
                </a:lnTo>
                <a:lnTo>
                  <a:pt x="2554" y="2084"/>
                </a:lnTo>
                <a:lnTo>
                  <a:pt x="2538" y="2025"/>
                </a:lnTo>
                <a:lnTo>
                  <a:pt x="2079" y="2028"/>
                </a:lnTo>
                <a:lnTo>
                  <a:pt x="1579" y="2031"/>
                </a:lnTo>
                <a:lnTo>
                  <a:pt x="1562" y="2089"/>
                </a:lnTo>
                <a:lnTo>
                  <a:pt x="1540" y="2145"/>
                </a:lnTo>
                <a:lnTo>
                  <a:pt x="1512" y="2196"/>
                </a:lnTo>
                <a:lnTo>
                  <a:pt x="1478" y="2245"/>
                </a:lnTo>
                <a:lnTo>
                  <a:pt x="1440" y="2289"/>
                </a:lnTo>
                <a:lnTo>
                  <a:pt x="1396" y="2328"/>
                </a:lnTo>
                <a:lnTo>
                  <a:pt x="1349" y="2364"/>
                </a:lnTo>
                <a:lnTo>
                  <a:pt x="1298" y="2392"/>
                </a:lnTo>
                <a:lnTo>
                  <a:pt x="1242" y="2417"/>
                </a:lnTo>
                <a:lnTo>
                  <a:pt x="1185" y="2435"/>
                </a:lnTo>
                <a:lnTo>
                  <a:pt x="1125" y="2445"/>
                </a:lnTo>
                <a:lnTo>
                  <a:pt x="1063" y="2448"/>
                </a:lnTo>
                <a:lnTo>
                  <a:pt x="1060" y="2448"/>
                </a:lnTo>
                <a:lnTo>
                  <a:pt x="999" y="2445"/>
                </a:lnTo>
                <a:lnTo>
                  <a:pt x="939" y="2435"/>
                </a:lnTo>
                <a:lnTo>
                  <a:pt x="882" y="2418"/>
                </a:lnTo>
                <a:lnTo>
                  <a:pt x="827" y="2395"/>
                </a:lnTo>
                <a:lnTo>
                  <a:pt x="776" y="2365"/>
                </a:lnTo>
                <a:lnTo>
                  <a:pt x="728" y="2331"/>
                </a:lnTo>
                <a:lnTo>
                  <a:pt x="684" y="2292"/>
                </a:lnTo>
                <a:lnTo>
                  <a:pt x="646" y="2248"/>
                </a:lnTo>
                <a:lnTo>
                  <a:pt x="612" y="2201"/>
                </a:lnTo>
                <a:lnTo>
                  <a:pt x="584" y="2149"/>
                </a:lnTo>
                <a:lnTo>
                  <a:pt x="560" y="2093"/>
                </a:lnTo>
                <a:lnTo>
                  <a:pt x="544" y="2035"/>
                </a:lnTo>
                <a:lnTo>
                  <a:pt x="90" y="2037"/>
                </a:lnTo>
                <a:lnTo>
                  <a:pt x="88" y="2037"/>
                </a:lnTo>
                <a:lnTo>
                  <a:pt x="65" y="2035"/>
                </a:lnTo>
                <a:lnTo>
                  <a:pt x="45" y="2025"/>
                </a:lnTo>
                <a:lnTo>
                  <a:pt x="26" y="2011"/>
                </a:lnTo>
                <a:lnTo>
                  <a:pt x="12" y="1994"/>
                </a:lnTo>
                <a:lnTo>
                  <a:pt x="2" y="1972"/>
                </a:lnTo>
                <a:lnTo>
                  <a:pt x="0" y="1949"/>
                </a:lnTo>
                <a:lnTo>
                  <a:pt x="2" y="1885"/>
                </a:lnTo>
                <a:lnTo>
                  <a:pt x="12" y="1820"/>
                </a:lnTo>
                <a:lnTo>
                  <a:pt x="27" y="1753"/>
                </a:lnTo>
                <a:lnTo>
                  <a:pt x="47" y="1686"/>
                </a:lnTo>
                <a:lnTo>
                  <a:pt x="72" y="1620"/>
                </a:lnTo>
                <a:lnTo>
                  <a:pt x="100" y="1553"/>
                </a:lnTo>
                <a:lnTo>
                  <a:pt x="133" y="1488"/>
                </a:lnTo>
                <a:lnTo>
                  <a:pt x="169" y="1424"/>
                </a:lnTo>
                <a:lnTo>
                  <a:pt x="205" y="1360"/>
                </a:lnTo>
                <a:lnTo>
                  <a:pt x="243" y="1298"/>
                </a:lnTo>
                <a:lnTo>
                  <a:pt x="283" y="1240"/>
                </a:lnTo>
                <a:lnTo>
                  <a:pt x="324" y="1184"/>
                </a:lnTo>
                <a:lnTo>
                  <a:pt x="363" y="1132"/>
                </a:lnTo>
                <a:lnTo>
                  <a:pt x="403" y="1083"/>
                </a:lnTo>
                <a:lnTo>
                  <a:pt x="441" y="1037"/>
                </a:lnTo>
                <a:lnTo>
                  <a:pt x="476" y="996"/>
                </a:lnTo>
                <a:lnTo>
                  <a:pt x="509" y="961"/>
                </a:lnTo>
                <a:lnTo>
                  <a:pt x="540" y="930"/>
                </a:lnTo>
                <a:lnTo>
                  <a:pt x="566" y="905"/>
                </a:lnTo>
                <a:lnTo>
                  <a:pt x="575" y="896"/>
                </a:lnTo>
                <a:lnTo>
                  <a:pt x="589" y="881"/>
                </a:lnTo>
                <a:lnTo>
                  <a:pt x="608" y="862"/>
                </a:lnTo>
                <a:lnTo>
                  <a:pt x="633" y="839"/>
                </a:lnTo>
                <a:lnTo>
                  <a:pt x="663" y="811"/>
                </a:lnTo>
                <a:lnTo>
                  <a:pt x="697" y="780"/>
                </a:lnTo>
                <a:lnTo>
                  <a:pt x="736" y="746"/>
                </a:lnTo>
                <a:lnTo>
                  <a:pt x="780" y="709"/>
                </a:lnTo>
                <a:lnTo>
                  <a:pt x="827" y="671"/>
                </a:lnTo>
                <a:lnTo>
                  <a:pt x="880" y="629"/>
                </a:lnTo>
                <a:lnTo>
                  <a:pt x="937" y="587"/>
                </a:lnTo>
                <a:lnTo>
                  <a:pt x="997" y="543"/>
                </a:lnTo>
                <a:lnTo>
                  <a:pt x="1063" y="498"/>
                </a:lnTo>
                <a:lnTo>
                  <a:pt x="1132" y="454"/>
                </a:lnTo>
                <a:lnTo>
                  <a:pt x="1206" y="409"/>
                </a:lnTo>
                <a:lnTo>
                  <a:pt x="1282" y="364"/>
                </a:lnTo>
                <a:lnTo>
                  <a:pt x="1363" y="320"/>
                </a:lnTo>
                <a:lnTo>
                  <a:pt x="1448" y="278"/>
                </a:lnTo>
                <a:lnTo>
                  <a:pt x="1535" y="237"/>
                </a:lnTo>
                <a:lnTo>
                  <a:pt x="1626" y="198"/>
                </a:lnTo>
                <a:lnTo>
                  <a:pt x="1720" y="161"/>
                </a:lnTo>
                <a:lnTo>
                  <a:pt x="1818" y="128"/>
                </a:lnTo>
                <a:lnTo>
                  <a:pt x="1919" y="97"/>
                </a:lnTo>
                <a:lnTo>
                  <a:pt x="2022" y="70"/>
                </a:lnTo>
                <a:lnTo>
                  <a:pt x="2128" y="47"/>
                </a:lnTo>
                <a:lnTo>
                  <a:pt x="2237" y="28"/>
                </a:lnTo>
                <a:lnTo>
                  <a:pt x="2349" y="14"/>
                </a:lnTo>
                <a:lnTo>
                  <a:pt x="2465" y="5"/>
                </a:lnTo>
                <a:lnTo>
                  <a:pt x="2580" y="0"/>
                </a:lnTo>
                <a:lnTo>
                  <a:pt x="2590" y="0"/>
                </a:lnTo>
                <a:lnTo>
                  <a:pt x="2605" y="0"/>
                </a:lnTo>
                <a:lnTo>
                  <a:pt x="2625" y="0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1" name="Freeform 10"/>
          <p:cNvSpPr>
            <a:spLocks noEditPoints="1"/>
          </p:cNvSpPr>
          <p:nvPr/>
        </p:nvSpPr>
        <p:spPr bwMode="auto">
          <a:xfrm>
            <a:off x="3968158" y="7814284"/>
            <a:ext cx="552342" cy="552342"/>
          </a:xfrm>
          <a:custGeom>
            <a:avLst/>
            <a:gdLst>
              <a:gd name="T0" fmla="*/ 173 w 349"/>
              <a:gd name="T1" fmla="*/ 116 h 349"/>
              <a:gd name="T2" fmla="*/ 156 w 349"/>
              <a:gd name="T3" fmla="*/ 120 h 349"/>
              <a:gd name="T4" fmla="*/ 139 w 349"/>
              <a:gd name="T5" fmla="*/ 128 h 349"/>
              <a:gd name="T6" fmla="*/ 127 w 349"/>
              <a:gd name="T7" fmla="*/ 140 h 349"/>
              <a:gd name="T8" fmla="*/ 119 w 349"/>
              <a:gd name="T9" fmla="*/ 157 h 349"/>
              <a:gd name="T10" fmla="*/ 116 w 349"/>
              <a:gd name="T11" fmla="*/ 174 h 349"/>
              <a:gd name="T12" fmla="*/ 117 w 349"/>
              <a:gd name="T13" fmla="*/ 191 h 349"/>
              <a:gd name="T14" fmla="*/ 124 w 349"/>
              <a:gd name="T15" fmla="*/ 204 h 349"/>
              <a:gd name="T16" fmla="*/ 134 w 349"/>
              <a:gd name="T17" fmla="*/ 217 h 349"/>
              <a:gd name="T18" fmla="*/ 146 w 349"/>
              <a:gd name="T19" fmla="*/ 226 h 349"/>
              <a:gd name="T20" fmla="*/ 160 w 349"/>
              <a:gd name="T21" fmla="*/ 232 h 349"/>
              <a:gd name="T22" fmla="*/ 175 w 349"/>
              <a:gd name="T23" fmla="*/ 233 h 349"/>
              <a:gd name="T24" fmla="*/ 190 w 349"/>
              <a:gd name="T25" fmla="*/ 232 h 349"/>
              <a:gd name="T26" fmla="*/ 205 w 349"/>
              <a:gd name="T27" fmla="*/ 225 h 349"/>
              <a:gd name="T28" fmla="*/ 215 w 349"/>
              <a:gd name="T29" fmla="*/ 217 h 349"/>
              <a:gd name="T30" fmla="*/ 225 w 349"/>
              <a:gd name="T31" fmla="*/ 204 h 349"/>
              <a:gd name="T32" fmla="*/ 230 w 349"/>
              <a:gd name="T33" fmla="*/ 189 h 349"/>
              <a:gd name="T34" fmla="*/ 233 w 349"/>
              <a:gd name="T35" fmla="*/ 174 h 349"/>
              <a:gd name="T36" fmla="*/ 233 w 349"/>
              <a:gd name="T37" fmla="*/ 174 h 349"/>
              <a:gd name="T38" fmla="*/ 229 w 349"/>
              <a:gd name="T39" fmla="*/ 157 h 349"/>
              <a:gd name="T40" fmla="*/ 221 w 349"/>
              <a:gd name="T41" fmla="*/ 140 h 349"/>
              <a:gd name="T42" fmla="*/ 209 w 349"/>
              <a:gd name="T43" fmla="*/ 128 h 349"/>
              <a:gd name="T44" fmla="*/ 192 w 349"/>
              <a:gd name="T45" fmla="*/ 119 h 349"/>
              <a:gd name="T46" fmla="*/ 173 w 349"/>
              <a:gd name="T47" fmla="*/ 116 h 349"/>
              <a:gd name="T48" fmla="*/ 173 w 349"/>
              <a:gd name="T49" fmla="*/ 0 h 349"/>
              <a:gd name="T50" fmla="*/ 209 w 349"/>
              <a:gd name="T51" fmla="*/ 4 h 349"/>
              <a:gd name="T52" fmla="*/ 241 w 349"/>
              <a:gd name="T53" fmla="*/ 14 h 349"/>
              <a:gd name="T54" fmla="*/ 271 w 349"/>
              <a:gd name="T55" fmla="*/ 30 h 349"/>
              <a:gd name="T56" fmla="*/ 297 w 349"/>
              <a:gd name="T57" fmla="*/ 52 h 349"/>
              <a:gd name="T58" fmla="*/ 319 w 349"/>
              <a:gd name="T59" fmla="*/ 77 h 349"/>
              <a:gd name="T60" fmla="*/ 335 w 349"/>
              <a:gd name="T61" fmla="*/ 106 h 349"/>
              <a:gd name="T62" fmla="*/ 345 w 349"/>
              <a:gd name="T63" fmla="*/ 139 h 349"/>
              <a:gd name="T64" fmla="*/ 349 w 349"/>
              <a:gd name="T65" fmla="*/ 174 h 349"/>
              <a:gd name="T66" fmla="*/ 346 w 349"/>
              <a:gd name="T67" fmla="*/ 209 h 349"/>
              <a:gd name="T68" fmla="*/ 335 w 349"/>
              <a:gd name="T69" fmla="*/ 241 h 349"/>
              <a:gd name="T70" fmla="*/ 320 w 349"/>
              <a:gd name="T71" fmla="*/ 271 h 349"/>
              <a:gd name="T72" fmla="*/ 298 w 349"/>
              <a:gd name="T73" fmla="*/ 298 h 349"/>
              <a:gd name="T74" fmla="*/ 271 w 349"/>
              <a:gd name="T75" fmla="*/ 320 h 349"/>
              <a:gd name="T76" fmla="*/ 240 w 349"/>
              <a:gd name="T77" fmla="*/ 336 h 349"/>
              <a:gd name="T78" fmla="*/ 207 w 349"/>
              <a:gd name="T79" fmla="*/ 346 h 349"/>
              <a:gd name="T80" fmla="*/ 173 w 349"/>
              <a:gd name="T81" fmla="*/ 349 h 349"/>
              <a:gd name="T82" fmla="*/ 139 w 349"/>
              <a:gd name="T83" fmla="*/ 346 h 349"/>
              <a:gd name="T84" fmla="*/ 108 w 349"/>
              <a:gd name="T85" fmla="*/ 336 h 349"/>
              <a:gd name="T86" fmla="*/ 78 w 349"/>
              <a:gd name="T87" fmla="*/ 320 h 349"/>
              <a:gd name="T88" fmla="*/ 52 w 349"/>
              <a:gd name="T89" fmla="*/ 298 h 349"/>
              <a:gd name="T90" fmla="*/ 30 w 349"/>
              <a:gd name="T91" fmla="*/ 272 h 349"/>
              <a:gd name="T92" fmla="*/ 14 w 349"/>
              <a:gd name="T93" fmla="*/ 243 h 349"/>
              <a:gd name="T94" fmla="*/ 3 w 349"/>
              <a:gd name="T95" fmla="*/ 210 h 349"/>
              <a:gd name="T96" fmla="*/ 0 w 349"/>
              <a:gd name="T97" fmla="*/ 176 h 349"/>
              <a:gd name="T98" fmla="*/ 3 w 349"/>
              <a:gd name="T99" fmla="*/ 140 h 349"/>
              <a:gd name="T100" fmla="*/ 14 w 349"/>
              <a:gd name="T101" fmla="*/ 108 h 349"/>
              <a:gd name="T102" fmla="*/ 29 w 349"/>
              <a:gd name="T103" fmla="*/ 78 h 349"/>
              <a:gd name="T104" fmla="*/ 51 w 349"/>
              <a:gd name="T105" fmla="*/ 52 h 349"/>
              <a:gd name="T106" fmla="*/ 77 w 349"/>
              <a:gd name="T107" fmla="*/ 32 h 349"/>
              <a:gd name="T108" fmla="*/ 105 w 349"/>
              <a:gd name="T109" fmla="*/ 15 h 349"/>
              <a:gd name="T110" fmla="*/ 138 w 349"/>
              <a:gd name="T111" fmla="*/ 4 h 349"/>
              <a:gd name="T112" fmla="*/ 173 w 349"/>
              <a:gd name="T113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9" h="349">
                <a:moveTo>
                  <a:pt x="173" y="116"/>
                </a:moveTo>
                <a:lnTo>
                  <a:pt x="156" y="120"/>
                </a:lnTo>
                <a:lnTo>
                  <a:pt x="139" y="128"/>
                </a:lnTo>
                <a:lnTo>
                  <a:pt x="127" y="140"/>
                </a:lnTo>
                <a:lnTo>
                  <a:pt x="119" y="157"/>
                </a:lnTo>
                <a:lnTo>
                  <a:pt x="116" y="174"/>
                </a:lnTo>
                <a:lnTo>
                  <a:pt x="117" y="191"/>
                </a:lnTo>
                <a:lnTo>
                  <a:pt x="124" y="204"/>
                </a:lnTo>
                <a:lnTo>
                  <a:pt x="134" y="217"/>
                </a:lnTo>
                <a:lnTo>
                  <a:pt x="146" y="226"/>
                </a:lnTo>
                <a:lnTo>
                  <a:pt x="160" y="232"/>
                </a:lnTo>
                <a:lnTo>
                  <a:pt x="175" y="233"/>
                </a:lnTo>
                <a:lnTo>
                  <a:pt x="190" y="232"/>
                </a:lnTo>
                <a:lnTo>
                  <a:pt x="205" y="225"/>
                </a:lnTo>
                <a:lnTo>
                  <a:pt x="215" y="217"/>
                </a:lnTo>
                <a:lnTo>
                  <a:pt x="225" y="204"/>
                </a:lnTo>
                <a:lnTo>
                  <a:pt x="230" y="189"/>
                </a:lnTo>
                <a:lnTo>
                  <a:pt x="233" y="174"/>
                </a:lnTo>
                <a:lnTo>
                  <a:pt x="233" y="174"/>
                </a:lnTo>
                <a:lnTo>
                  <a:pt x="229" y="157"/>
                </a:lnTo>
                <a:lnTo>
                  <a:pt x="221" y="140"/>
                </a:lnTo>
                <a:lnTo>
                  <a:pt x="209" y="128"/>
                </a:lnTo>
                <a:lnTo>
                  <a:pt x="192" y="119"/>
                </a:lnTo>
                <a:lnTo>
                  <a:pt x="173" y="116"/>
                </a:lnTo>
                <a:close/>
                <a:moveTo>
                  <a:pt x="173" y="0"/>
                </a:moveTo>
                <a:lnTo>
                  <a:pt x="209" y="4"/>
                </a:lnTo>
                <a:lnTo>
                  <a:pt x="241" y="14"/>
                </a:lnTo>
                <a:lnTo>
                  <a:pt x="271" y="30"/>
                </a:lnTo>
                <a:lnTo>
                  <a:pt x="297" y="52"/>
                </a:lnTo>
                <a:lnTo>
                  <a:pt x="319" y="77"/>
                </a:lnTo>
                <a:lnTo>
                  <a:pt x="335" y="106"/>
                </a:lnTo>
                <a:lnTo>
                  <a:pt x="345" y="139"/>
                </a:lnTo>
                <a:lnTo>
                  <a:pt x="349" y="174"/>
                </a:lnTo>
                <a:lnTo>
                  <a:pt x="346" y="209"/>
                </a:lnTo>
                <a:lnTo>
                  <a:pt x="335" y="241"/>
                </a:lnTo>
                <a:lnTo>
                  <a:pt x="320" y="271"/>
                </a:lnTo>
                <a:lnTo>
                  <a:pt x="298" y="298"/>
                </a:lnTo>
                <a:lnTo>
                  <a:pt x="271" y="320"/>
                </a:lnTo>
                <a:lnTo>
                  <a:pt x="240" y="336"/>
                </a:lnTo>
                <a:lnTo>
                  <a:pt x="207" y="346"/>
                </a:lnTo>
                <a:lnTo>
                  <a:pt x="173" y="349"/>
                </a:lnTo>
                <a:lnTo>
                  <a:pt x="139" y="346"/>
                </a:lnTo>
                <a:lnTo>
                  <a:pt x="108" y="336"/>
                </a:lnTo>
                <a:lnTo>
                  <a:pt x="78" y="320"/>
                </a:lnTo>
                <a:lnTo>
                  <a:pt x="52" y="298"/>
                </a:lnTo>
                <a:lnTo>
                  <a:pt x="30" y="272"/>
                </a:lnTo>
                <a:lnTo>
                  <a:pt x="14" y="243"/>
                </a:lnTo>
                <a:lnTo>
                  <a:pt x="3" y="210"/>
                </a:lnTo>
                <a:lnTo>
                  <a:pt x="0" y="176"/>
                </a:lnTo>
                <a:lnTo>
                  <a:pt x="3" y="140"/>
                </a:lnTo>
                <a:lnTo>
                  <a:pt x="14" y="108"/>
                </a:lnTo>
                <a:lnTo>
                  <a:pt x="29" y="78"/>
                </a:lnTo>
                <a:lnTo>
                  <a:pt x="51" y="52"/>
                </a:lnTo>
                <a:lnTo>
                  <a:pt x="77" y="32"/>
                </a:lnTo>
                <a:lnTo>
                  <a:pt x="105" y="15"/>
                </a:lnTo>
                <a:lnTo>
                  <a:pt x="138" y="4"/>
                </a:lnTo>
                <a:lnTo>
                  <a:pt x="173" y="0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31" name="Freeform 11"/>
          <p:cNvSpPr>
            <a:spLocks noEditPoints="1"/>
          </p:cNvSpPr>
          <p:nvPr/>
        </p:nvSpPr>
        <p:spPr bwMode="auto">
          <a:xfrm>
            <a:off x="7133016" y="7798412"/>
            <a:ext cx="552342" cy="555517"/>
          </a:xfrm>
          <a:custGeom>
            <a:avLst/>
            <a:gdLst>
              <a:gd name="T0" fmla="*/ 173 w 349"/>
              <a:gd name="T1" fmla="*/ 117 h 349"/>
              <a:gd name="T2" fmla="*/ 158 w 349"/>
              <a:gd name="T3" fmla="*/ 118 h 349"/>
              <a:gd name="T4" fmla="*/ 145 w 349"/>
              <a:gd name="T5" fmla="*/ 124 h 349"/>
              <a:gd name="T6" fmla="*/ 132 w 349"/>
              <a:gd name="T7" fmla="*/ 133 h 349"/>
              <a:gd name="T8" fmla="*/ 123 w 349"/>
              <a:gd name="T9" fmla="*/ 145 h 349"/>
              <a:gd name="T10" fmla="*/ 117 w 349"/>
              <a:gd name="T11" fmla="*/ 160 h 349"/>
              <a:gd name="T12" fmla="*/ 116 w 349"/>
              <a:gd name="T13" fmla="*/ 175 h 349"/>
              <a:gd name="T14" fmla="*/ 119 w 349"/>
              <a:gd name="T15" fmla="*/ 193 h 349"/>
              <a:gd name="T16" fmla="*/ 127 w 349"/>
              <a:gd name="T17" fmla="*/ 209 h 349"/>
              <a:gd name="T18" fmla="*/ 139 w 349"/>
              <a:gd name="T19" fmla="*/ 222 h 349"/>
              <a:gd name="T20" fmla="*/ 155 w 349"/>
              <a:gd name="T21" fmla="*/ 230 h 349"/>
              <a:gd name="T22" fmla="*/ 175 w 349"/>
              <a:gd name="T23" fmla="*/ 234 h 349"/>
              <a:gd name="T24" fmla="*/ 175 w 349"/>
              <a:gd name="T25" fmla="*/ 234 h 349"/>
              <a:gd name="T26" fmla="*/ 192 w 349"/>
              <a:gd name="T27" fmla="*/ 230 h 349"/>
              <a:gd name="T28" fmla="*/ 209 w 349"/>
              <a:gd name="T29" fmla="*/ 222 h 349"/>
              <a:gd name="T30" fmla="*/ 221 w 349"/>
              <a:gd name="T31" fmla="*/ 209 h 349"/>
              <a:gd name="T32" fmla="*/ 229 w 349"/>
              <a:gd name="T33" fmla="*/ 193 h 349"/>
              <a:gd name="T34" fmla="*/ 233 w 349"/>
              <a:gd name="T35" fmla="*/ 174 h 349"/>
              <a:gd name="T36" fmla="*/ 229 w 349"/>
              <a:gd name="T37" fmla="*/ 156 h 349"/>
              <a:gd name="T38" fmla="*/ 221 w 349"/>
              <a:gd name="T39" fmla="*/ 140 h 349"/>
              <a:gd name="T40" fmla="*/ 209 w 349"/>
              <a:gd name="T41" fmla="*/ 128 h 349"/>
              <a:gd name="T42" fmla="*/ 192 w 349"/>
              <a:gd name="T43" fmla="*/ 120 h 349"/>
              <a:gd name="T44" fmla="*/ 173 w 349"/>
              <a:gd name="T45" fmla="*/ 117 h 349"/>
              <a:gd name="T46" fmla="*/ 173 w 349"/>
              <a:gd name="T47" fmla="*/ 117 h 349"/>
              <a:gd name="T48" fmla="*/ 173 w 349"/>
              <a:gd name="T49" fmla="*/ 0 h 349"/>
              <a:gd name="T50" fmla="*/ 173 w 349"/>
              <a:gd name="T51" fmla="*/ 0 h 349"/>
              <a:gd name="T52" fmla="*/ 209 w 349"/>
              <a:gd name="T53" fmla="*/ 4 h 349"/>
              <a:gd name="T54" fmla="*/ 241 w 349"/>
              <a:gd name="T55" fmla="*/ 13 h 349"/>
              <a:gd name="T56" fmla="*/ 271 w 349"/>
              <a:gd name="T57" fmla="*/ 30 h 349"/>
              <a:gd name="T58" fmla="*/ 297 w 349"/>
              <a:gd name="T59" fmla="*/ 52 h 349"/>
              <a:gd name="T60" fmla="*/ 317 w 349"/>
              <a:gd name="T61" fmla="*/ 77 h 349"/>
              <a:gd name="T62" fmla="*/ 334 w 349"/>
              <a:gd name="T63" fmla="*/ 106 h 349"/>
              <a:gd name="T64" fmla="*/ 345 w 349"/>
              <a:gd name="T65" fmla="*/ 139 h 349"/>
              <a:gd name="T66" fmla="*/ 349 w 349"/>
              <a:gd name="T67" fmla="*/ 174 h 349"/>
              <a:gd name="T68" fmla="*/ 349 w 349"/>
              <a:gd name="T69" fmla="*/ 174 h 349"/>
              <a:gd name="T70" fmla="*/ 345 w 349"/>
              <a:gd name="T71" fmla="*/ 209 h 349"/>
              <a:gd name="T72" fmla="*/ 335 w 349"/>
              <a:gd name="T73" fmla="*/ 242 h 349"/>
              <a:gd name="T74" fmla="*/ 319 w 349"/>
              <a:gd name="T75" fmla="*/ 271 h 349"/>
              <a:gd name="T76" fmla="*/ 297 w 349"/>
              <a:gd name="T77" fmla="*/ 298 h 349"/>
              <a:gd name="T78" fmla="*/ 272 w 349"/>
              <a:gd name="T79" fmla="*/ 318 h 349"/>
              <a:gd name="T80" fmla="*/ 243 w 349"/>
              <a:gd name="T81" fmla="*/ 335 h 349"/>
              <a:gd name="T82" fmla="*/ 210 w 349"/>
              <a:gd name="T83" fmla="*/ 345 h 349"/>
              <a:gd name="T84" fmla="*/ 175 w 349"/>
              <a:gd name="T85" fmla="*/ 349 h 349"/>
              <a:gd name="T86" fmla="*/ 175 w 349"/>
              <a:gd name="T87" fmla="*/ 349 h 349"/>
              <a:gd name="T88" fmla="*/ 139 w 349"/>
              <a:gd name="T89" fmla="*/ 345 h 349"/>
              <a:gd name="T90" fmla="*/ 106 w 349"/>
              <a:gd name="T91" fmla="*/ 336 h 349"/>
              <a:gd name="T92" fmla="*/ 77 w 349"/>
              <a:gd name="T93" fmla="*/ 320 h 349"/>
              <a:gd name="T94" fmla="*/ 51 w 349"/>
              <a:gd name="T95" fmla="*/ 298 h 349"/>
              <a:gd name="T96" fmla="*/ 30 w 349"/>
              <a:gd name="T97" fmla="*/ 272 h 349"/>
              <a:gd name="T98" fmla="*/ 14 w 349"/>
              <a:gd name="T99" fmla="*/ 243 h 349"/>
              <a:gd name="T100" fmla="*/ 3 w 349"/>
              <a:gd name="T101" fmla="*/ 211 h 349"/>
              <a:gd name="T102" fmla="*/ 0 w 349"/>
              <a:gd name="T103" fmla="*/ 175 h 349"/>
              <a:gd name="T104" fmla="*/ 3 w 349"/>
              <a:gd name="T105" fmla="*/ 141 h 349"/>
              <a:gd name="T106" fmla="*/ 13 w 349"/>
              <a:gd name="T107" fmla="*/ 109 h 349"/>
              <a:gd name="T108" fmla="*/ 29 w 349"/>
              <a:gd name="T109" fmla="*/ 79 h 349"/>
              <a:gd name="T110" fmla="*/ 51 w 349"/>
              <a:gd name="T111" fmla="*/ 52 h 349"/>
              <a:gd name="T112" fmla="*/ 77 w 349"/>
              <a:gd name="T113" fmla="*/ 30 h 349"/>
              <a:gd name="T114" fmla="*/ 106 w 349"/>
              <a:gd name="T115" fmla="*/ 13 h 349"/>
              <a:gd name="T116" fmla="*/ 139 w 349"/>
              <a:gd name="T117" fmla="*/ 4 h 349"/>
              <a:gd name="T118" fmla="*/ 173 w 349"/>
              <a:gd name="T119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" h="349">
                <a:moveTo>
                  <a:pt x="173" y="117"/>
                </a:moveTo>
                <a:lnTo>
                  <a:pt x="158" y="118"/>
                </a:lnTo>
                <a:lnTo>
                  <a:pt x="145" y="124"/>
                </a:lnTo>
                <a:lnTo>
                  <a:pt x="132" y="133"/>
                </a:lnTo>
                <a:lnTo>
                  <a:pt x="123" y="145"/>
                </a:lnTo>
                <a:lnTo>
                  <a:pt x="117" y="160"/>
                </a:lnTo>
                <a:lnTo>
                  <a:pt x="116" y="175"/>
                </a:lnTo>
                <a:lnTo>
                  <a:pt x="119" y="193"/>
                </a:lnTo>
                <a:lnTo>
                  <a:pt x="127" y="209"/>
                </a:lnTo>
                <a:lnTo>
                  <a:pt x="139" y="222"/>
                </a:lnTo>
                <a:lnTo>
                  <a:pt x="155" y="230"/>
                </a:lnTo>
                <a:lnTo>
                  <a:pt x="175" y="234"/>
                </a:lnTo>
                <a:lnTo>
                  <a:pt x="175" y="234"/>
                </a:lnTo>
                <a:lnTo>
                  <a:pt x="192" y="230"/>
                </a:lnTo>
                <a:lnTo>
                  <a:pt x="209" y="222"/>
                </a:lnTo>
                <a:lnTo>
                  <a:pt x="221" y="209"/>
                </a:lnTo>
                <a:lnTo>
                  <a:pt x="229" y="193"/>
                </a:lnTo>
                <a:lnTo>
                  <a:pt x="233" y="174"/>
                </a:lnTo>
                <a:lnTo>
                  <a:pt x="229" y="156"/>
                </a:lnTo>
                <a:lnTo>
                  <a:pt x="221" y="140"/>
                </a:lnTo>
                <a:lnTo>
                  <a:pt x="209" y="128"/>
                </a:lnTo>
                <a:lnTo>
                  <a:pt x="192" y="120"/>
                </a:lnTo>
                <a:lnTo>
                  <a:pt x="173" y="117"/>
                </a:lnTo>
                <a:lnTo>
                  <a:pt x="173" y="117"/>
                </a:lnTo>
                <a:close/>
                <a:moveTo>
                  <a:pt x="173" y="0"/>
                </a:moveTo>
                <a:lnTo>
                  <a:pt x="173" y="0"/>
                </a:lnTo>
                <a:lnTo>
                  <a:pt x="209" y="4"/>
                </a:lnTo>
                <a:lnTo>
                  <a:pt x="241" y="13"/>
                </a:lnTo>
                <a:lnTo>
                  <a:pt x="271" y="30"/>
                </a:lnTo>
                <a:lnTo>
                  <a:pt x="297" y="52"/>
                </a:lnTo>
                <a:lnTo>
                  <a:pt x="317" y="77"/>
                </a:lnTo>
                <a:lnTo>
                  <a:pt x="334" y="106"/>
                </a:lnTo>
                <a:lnTo>
                  <a:pt x="345" y="139"/>
                </a:lnTo>
                <a:lnTo>
                  <a:pt x="349" y="174"/>
                </a:lnTo>
                <a:lnTo>
                  <a:pt x="349" y="174"/>
                </a:lnTo>
                <a:lnTo>
                  <a:pt x="345" y="209"/>
                </a:lnTo>
                <a:lnTo>
                  <a:pt x="335" y="242"/>
                </a:lnTo>
                <a:lnTo>
                  <a:pt x="319" y="271"/>
                </a:lnTo>
                <a:lnTo>
                  <a:pt x="297" y="298"/>
                </a:lnTo>
                <a:lnTo>
                  <a:pt x="272" y="318"/>
                </a:lnTo>
                <a:lnTo>
                  <a:pt x="243" y="335"/>
                </a:lnTo>
                <a:lnTo>
                  <a:pt x="210" y="345"/>
                </a:lnTo>
                <a:lnTo>
                  <a:pt x="175" y="349"/>
                </a:lnTo>
                <a:lnTo>
                  <a:pt x="175" y="349"/>
                </a:lnTo>
                <a:lnTo>
                  <a:pt x="139" y="345"/>
                </a:lnTo>
                <a:lnTo>
                  <a:pt x="106" y="336"/>
                </a:lnTo>
                <a:lnTo>
                  <a:pt x="77" y="320"/>
                </a:lnTo>
                <a:lnTo>
                  <a:pt x="51" y="298"/>
                </a:lnTo>
                <a:lnTo>
                  <a:pt x="30" y="272"/>
                </a:lnTo>
                <a:lnTo>
                  <a:pt x="14" y="243"/>
                </a:lnTo>
                <a:lnTo>
                  <a:pt x="3" y="211"/>
                </a:lnTo>
                <a:lnTo>
                  <a:pt x="0" y="175"/>
                </a:lnTo>
                <a:lnTo>
                  <a:pt x="3" y="141"/>
                </a:lnTo>
                <a:lnTo>
                  <a:pt x="13" y="109"/>
                </a:lnTo>
                <a:lnTo>
                  <a:pt x="29" y="79"/>
                </a:lnTo>
                <a:lnTo>
                  <a:pt x="51" y="52"/>
                </a:lnTo>
                <a:lnTo>
                  <a:pt x="77" y="30"/>
                </a:lnTo>
                <a:lnTo>
                  <a:pt x="106" y="13"/>
                </a:lnTo>
                <a:lnTo>
                  <a:pt x="139" y="4"/>
                </a:lnTo>
                <a:lnTo>
                  <a:pt x="173" y="0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24" name="Freeform 12"/>
          <p:cNvSpPr>
            <a:spLocks/>
          </p:cNvSpPr>
          <p:nvPr/>
        </p:nvSpPr>
        <p:spPr bwMode="auto">
          <a:xfrm>
            <a:off x="4158620" y="5658879"/>
            <a:ext cx="2285554" cy="965011"/>
          </a:xfrm>
          <a:custGeom>
            <a:avLst/>
            <a:gdLst>
              <a:gd name="T0" fmla="*/ 1435 w 1438"/>
              <a:gd name="T1" fmla="*/ 0 h 608"/>
              <a:gd name="T2" fmla="*/ 1438 w 1438"/>
              <a:gd name="T3" fmla="*/ 601 h 608"/>
              <a:gd name="T4" fmla="*/ 970 w 1438"/>
              <a:gd name="T5" fmla="*/ 604 h 608"/>
              <a:gd name="T6" fmla="*/ 653 w 1438"/>
              <a:gd name="T7" fmla="*/ 606 h 608"/>
              <a:gd name="T8" fmla="*/ 0 w 1438"/>
              <a:gd name="T9" fmla="*/ 608 h 608"/>
              <a:gd name="T10" fmla="*/ 46 w 1438"/>
              <a:gd name="T11" fmla="*/ 570 h 608"/>
              <a:gd name="T12" fmla="*/ 98 w 1438"/>
              <a:gd name="T13" fmla="*/ 529 h 608"/>
              <a:gd name="T14" fmla="*/ 156 w 1438"/>
              <a:gd name="T15" fmla="*/ 486 h 608"/>
              <a:gd name="T16" fmla="*/ 219 w 1438"/>
              <a:gd name="T17" fmla="*/ 442 h 608"/>
              <a:gd name="T18" fmla="*/ 287 w 1438"/>
              <a:gd name="T19" fmla="*/ 396 h 608"/>
              <a:gd name="T20" fmla="*/ 359 w 1438"/>
              <a:gd name="T21" fmla="*/ 350 h 608"/>
              <a:gd name="T22" fmla="*/ 436 w 1438"/>
              <a:gd name="T23" fmla="*/ 305 h 608"/>
              <a:gd name="T24" fmla="*/ 519 w 1438"/>
              <a:gd name="T25" fmla="*/ 260 h 608"/>
              <a:gd name="T26" fmla="*/ 605 w 1438"/>
              <a:gd name="T27" fmla="*/ 216 h 608"/>
              <a:gd name="T28" fmla="*/ 696 w 1438"/>
              <a:gd name="T29" fmla="*/ 176 h 608"/>
              <a:gd name="T30" fmla="*/ 792 w 1438"/>
              <a:gd name="T31" fmla="*/ 137 h 608"/>
              <a:gd name="T32" fmla="*/ 890 w 1438"/>
              <a:gd name="T33" fmla="*/ 102 h 608"/>
              <a:gd name="T34" fmla="*/ 992 w 1438"/>
              <a:gd name="T35" fmla="*/ 72 h 608"/>
              <a:gd name="T36" fmla="*/ 1098 w 1438"/>
              <a:gd name="T37" fmla="*/ 45 h 608"/>
              <a:gd name="T38" fmla="*/ 1207 w 1438"/>
              <a:gd name="T39" fmla="*/ 25 h 608"/>
              <a:gd name="T40" fmla="*/ 1320 w 1438"/>
              <a:gd name="T41" fmla="*/ 10 h 608"/>
              <a:gd name="T42" fmla="*/ 1435 w 1438"/>
              <a:gd name="T43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38" h="608">
                <a:moveTo>
                  <a:pt x="1435" y="0"/>
                </a:moveTo>
                <a:lnTo>
                  <a:pt x="1438" y="601"/>
                </a:lnTo>
                <a:lnTo>
                  <a:pt x="970" y="604"/>
                </a:lnTo>
                <a:lnTo>
                  <a:pt x="653" y="606"/>
                </a:lnTo>
                <a:lnTo>
                  <a:pt x="0" y="608"/>
                </a:lnTo>
                <a:lnTo>
                  <a:pt x="46" y="570"/>
                </a:lnTo>
                <a:lnTo>
                  <a:pt x="98" y="529"/>
                </a:lnTo>
                <a:lnTo>
                  <a:pt x="156" y="486"/>
                </a:lnTo>
                <a:lnTo>
                  <a:pt x="219" y="442"/>
                </a:lnTo>
                <a:lnTo>
                  <a:pt x="287" y="396"/>
                </a:lnTo>
                <a:lnTo>
                  <a:pt x="359" y="350"/>
                </a:lnTo>
                <a:lnTo>
                  <a:pt x="436" y="305"/>
                </a:lnTo>
                <a:lnTo>
                  <a:pt x="519" y="260"/>
                </a:lnTo>
                <a:lnTo>
                  <a:pt x="605" y="216"/>
                </a:lnTo>
                <a:lnTo>
                  <a:pt x="696" y="176"/>
                </a:lnTo>
                <a:lnTo>
                  <a:pt x="792" y="137"/>
                </a:lnTo>
                <a:lnTo>
                  <a:pt x="890" y="102"/>
                </a:lnTo>
                <a:lnTo>
                  <a:pt x="992" y="72"/>
                </a:lnTo>
                <a:lnTo>
                  <a:pt x="1098" y="45"/>
                </a:lnTo>
                <a:lnTo>
                  <a:pt x="1207" y="25"/>
                </a:lnTo>
                <a:lnTo>
                  <a:pt x="1320" y="10"/>
                </a:lnTo>
                <a:lnTo>
                  <a:pt x="1435" y="0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25" name="Freeform 13"/>
          <p:cNvSpPr>
            <a:spLocks/>
          </p:cNvSpPr>
          <p:nvPr/>
        </p:nvSpPr>
        <p:spPr bwMode="auto">
          <a:xfrm>
            <a:off x="6793355" y="5652531"/>
            <a:ext cx="1476088" cy="958663"/>
          </a:xfrm>
          <a:custGeom>
            <a:avLst/>
            <a:gdLst>
              <a:gd name="T0" fmla="*/ 0 w 929"/>
              <a:gd name="T1" fmla="*/ 0 h 604"/>
              <a:gd name="T2" fmla="*/ 27 w 929"/>
              <a:gd name="T3" fmla="*/ 0 h 604"/>
              <a:gd name="T4" fmla="*/ 58 w 929"/>
              <a:gd name="T5" fmla="*/ 2 h 604"/>
              <a:gd name="T6" fmla="*/ 94 w 929"/>
              <a:gd name="T7" fmla="*/ 3 h 604"/>
              <a:gd name="T8" fmla="*/ 132 w 929"/>
              <a:gd name="T9" fmla="*/ 7 h 604"/>
              <a:gd name="T10" fmla="*/ 172 w 929"/>
              <a:gd name="T11" fmla="*/ 11 h 604"/>
              <a:gd name="T12" fmla="*/ 215 w 929"/>
              <a:gd name="T13" fmla="*/ 18 h 604"/>
              <a:gd name="T14" fmla="*/ 260 w 929"/>
              <a:gd name="T15" fmla="*/ 26 h 604"/>
              <a:gd name="T16" fmla="*/ 306 w 929"/>
              <a:gd name="T17" fmla="*/ 36 h 604"/>
              <a:gd name="T18" fmla="*/ 352 w 929"/>
              <a:gd name="T19" fmla="*/ 48 h 604"/>
              <a:gd name="T20" fmla="*/ 401 w 929"/>
              <a:gd name="T21" fmla="*/ 63 h 604"/>
              <a:gd name="T22" fmla="*/ 449 w 929"/>
              <a:gd name="T23" fmla="*/ 81 h 604"/>
              <a:gd name="T24" fmla="*/ 498 w 929"/>
              <a:gd name="T25" fmla="*/ 102 h 604"/>
              <a:gd name="T26" fmla="*/ 545 w 929"/>
              <a:gd name="T27" fmla="*/ 125 h 604"/>
              <a:gd name="T28" fmla="*/ 593 w 929"/>
              <a:gd name="T29" fmla="*/ 154 h 604"/>
              <a:gd name="T30" fmla="*/ 641 w 929"/>
              <a:gd name="T31" fmla="*/ 185 h 604"/>
              <a:gd name="T32" fmla="*/ 686 w 929"/>
              <a:gd name="T33" fmla="*/ 221 h 604"/>
              <a:gd name="T34" fmla="*/ 728 w 929"/>
              <a:gd name="T35" fmla="*/ 262 h 604"/>
              <a:gd name="T36" fmla="*/ 770 w 929"/>
              <a:gd name="T37" fmla="*/ 305 h 604"/>
              <a:gd name="T38" fmla="*/ 808 w 929"/>
              <a:gd name="T39" fmla="*/ 354 h 604"/>
              <a:gd name="T40" fmla="*/ 843 w 929"/>
              <a:gd name="T41" fmla="*/ 409 h 604"/>
              <a:gd name="T42" fmla="*/ 876 w 929"/>
              <a:gd name="T43" fmla="*/ 468 h 604"/>
              <a:gd name="T44" fmla="*/ 905 w 929"/>
              <a:gd name="T45" fmla="*/ 534 h 604"/>
              <a:gd name="T46" fmla="*/ 929 w 929"/>
              <a:gd name="T47" fmla="*/ 604 h 604"/>
              <a:gd name="T48" fmla="*/ 2 w 929"/>
              <a:gd name="T49" fmla="*/ 604 h 604"/>
              <a:gd name="T50" fmla="*/ 0 w 929"/>
              <a:gd name="T51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29" h="604">
                <a:moveTo>
                  <a:pt x="0" y="0"/>
                </a:moveTo>
                <a:lnTo>
                  <a:pt x="27" y="0"/>
                </a:lnTo>
                <a:lnTo>
                  <a:pt x="58" y="2"/>
                </a:lnTo>
                <a:lnTo>
                  <a:pt x="94" y="3"/>
                </a:lnTo>
                <a:lnTo>
                  <a:pt x="132" y="7"/>
                </a:lnTo>
                <a:lnTo>
                  <a:pt x="172" y="11"/>
                </a:lnTo>
                <a:lnTo>
                  <a:pt x="215" y="18"/>
                </a:lnTo>
                <a:lnTo>
                  <a:pt x="260" y="26"/>
                </a:lnTo>
                <a:lnTo>
                  <a:pt x="306" y="36"/>
                </a:lnTo>
                <a:lnTo>
                  <a:pt x="352" y="48"/>
                </a:lnTo>
                <a:lnTo>
                  <a:pt x="401" y="63"/>
                </a:lnTo>
                <a:lnTo>
                  <a:pt x="449" y="81"/>
                </a:lnTo>
                <a:lnTo>
                  <a:pt x="498" y="102"/>
                </a:lnTo>
                <a:lnTo>
                  <a:pt x="545" y="125"/>
                </a:lnTo>
                <a:lnTo>
                  <a:pt x="593" y="154"/>
                </a:lnTo>
                <a:lnTo>
                  <a:pt x="641" y="185"/>
                </a:lnTo>
                <a:lnTo>
                  <a:pt x="686" y="221"/>
                </a:lnTo>
                <a:lnTo>
                  <a:pt x="728" y="262"/>
                </a:lnTo>
                <a:lnTo>
                  <a:pt x="770" y="305"/>
                </a:lnTo>
                <a:lnTo>
                  <a:pt x="808" y="354"/>
                </a:lnTo>
                <a:lnTo>
                  <a:pt x="843" y="409"/>
                </a:lnTo>
                <a:lnTo>
                  <a:pt x="876" y="468"/>
                </a:lnTo>
                <a:lnTo>
                  <a:pt x="905" y="534"/>
                </a:lnTo>
                <a:lnTo>
                  <a:pt x="929" y="604"/>
                </a:lnTo>
                <a:lnTo>
                  <a:pt x="2" y="604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32" name="Freeform 20"/>
          <p:cNvSpPr>
            <a:spLocks/>
          </p:cNvSpPr>
          <p:nvPr/>
        </p:nvSpPr>
        <p:spPr bwMode="auto">
          <a:xfrm>
            <a:off x="16290919" y="4090736"/>
            <a:ext cx="3596571" cy="2088742"/>
          </a:xfrm>
          <a:custGeom>
            <a:avLst/>
            <a:gdLst>
              <a:gd name="T0" fmla="*/ 999 w 1133"/>
              <a:gd name="T1" fmla="*/ 2 h 658"/>
              <a:gd name="T2" fmla="*/ 1072 w 1133"/>
              <a:gd name="T3" fmla="*/ 23 h 658"/>
              <a:gd name="T4" fmla="*/ 1112 w 1133"/>
              <a:gd name="T5" fmla="*/ 66 h 658"/>
              <a:gd name="T6" fmla="*/ 1128 w 1133"/>
              <a:gd name="T7" fmla="*/ 127 h 658"/>
              <a:gd name="T8" fmla="*/ 1132 w 1133"/>
              <a:gd name="T9" fmla="*/ 203 h 658"/>
              <a:gd name="T10" fmla="*/ 1132 w 1133"/>
              <a:gd name="T11" fmla="*/ 548 h 658"/>
              <a:gd name="T12" fmla="*/ 1118 w 1133"/>
              <a:gd name="T13" fmla="*/ 621 h 658"/>
              <a:gd name="T14" fmla="*/ 1099 w 1133"/>
              <a:gd name="T15" fmla="*/ 615 h 658"/>
              <a:gd name="T16" fmla="*/ 1086 w 1133"/>
              <a:gd name="T17" fmla="*/ 543 h 658"/>
              <a:gd name="T18" fmla="*/ 1041 w 1133"/>
              <a:gd name="T19" fmla="*/ 484 h 658"/>
              <a:gd name="T20" fmla="*/ 971 w 1133"/>
              <a:gd name="T21" fmla="*/ 456 h 658"/>
              <a:gd name="T22" fmla="*/ 985 w 1133"/>
              <a:gd name="T23" fmla="*/ 423 h 658"/>
              <a:gd name="T24" fmla="*/ 1013 w 1133"/>
              <a:gd name="T25" fmla="*/ 349 h 658"/>
              <a:gd name="T26" fmla="*/ 988 w 1133"/>
              <a:gd name="T27" fmla="*/ 281 h 658"/>
              <a:gd name="T28" fmla="*/ 928 w 1133"/>
              <a:gd name="T29" fmla="*/ 243 h 658"/>
              <a:gd name="T30" fmla="*/ 854 w 1133"/>
              <a:gd name="T31" fmla="*/ 252 h 658"/>
              <a:gd name="T32" fmla="*/ 804 w 1133"/>
              <a:gd name="T33" fmla="*/ 302 h 658"/>
              <a:gd name="T34" fmla="*/ 796 w 1133"/>
              <a:gd name="T35" fmla="*/ 376 h 658"/>
              <a:gd name="T36" fmla="*/ 839 w 1133"/>
              <a:gd name="T37" fmla="*/ 439 h 658"/>
              <a:gd name="T38" fmla="*/ 810 w 1133"/>
              <a:gd name="T39" fmla="*/ 462 h 658"/>
              <a:gd name="T40" fmla="*/ 749 w 1133"/>
              <a:gd name="T41" fmla="*/ 498 h 658"/>
              <a:gd name="T42" fmla="*/ 700 w 1133"/>
              <a:gd name="T43" fmla="*/ 483 h 658"/>
              <a:gd name="T44" fmla="*/ 631 w 1133"/>
              <a:gd name="T45" fmla="*/ 455 h 658"/>
              <a:gd name="T46" fmla="*/ 645 w 1133"/>
              <a:gd name="T47" fmla="*/ 423 h 658"/>
              <a:gd name="T48" fmla="*/ 673 w 1133"/>
              <a:gd name="T49" fmla="*/ 349 h 658"/>
              <a:gd name="T50" fmla="*/ 648 w 1133"/>
              <a:gd name="T51" fmla="*/ 281 h 658"/>
              <a:gd name="T52" fmla="*/ 588 w 1133"/>
              <a:gd name="T53" fmla="*/ 243 h 658"/>
              <a:gd name="T54" fmla="*/ 515 w 1133"/>
              <a:gd name="T55" fmla="*/ 252 h 658"/>
              <a:gd name="T56" fmla="*/ 464 w 1133"/>
              <a:gd name="T57" fmla="*/ 302 h 658"/>
              <a:gd name="T58" fmla="*/ 456 w 1133"/>
              <a:gd name="T59" fmla="*/ 376 h 658"/>
              <a:gd name="T60" fmla="*/ 499 w 1133"/>
              <a:gd name="T61" fmla="*/ 439 h 658"/>
              <a:gd name="T62" fmla="*/ 464 w 1133"/>
              <a:gd name="T63" fmla="*/ 465 h 658"/>
              <a:gd name="T64" fmla="*/ 398 w 1133"/>
              <a:gd name="T65" fmla="*/ 509 h 658"/>
              <a:gd name="T66" fmla="*/ 332 w 1133"/>
              <a:gd name="T67" fmla="*/ 465 h 658"/>
              <a:gd name="T68" fmla="*/ 297 w 1133"/>
              <a:gd name="T69" fmla="*/ 439 h 658"/>
              <a:gd name="T70" fmla="*/ 340 w 1133"/>
              <a:gd name="T71" fmla="*/ 376 h 658"/>
              <a:gd name="T72" fmla="*/ 332 w 1133"/>
              <a:gd name="T73" fmla="*/ 302 h 658"/>
              <a:gd name="T74" fmla="*/ 282 w 1133"/>
              <a:gd name="T75" fmla="*/ 252 h 658"/>
              <a:gd name="T76" fmla="*/ 208 w 1133"/>
              <a:gd name="T77" fmla="*/ 242 h 658"/>
              <a:gd name="T78" fmla="*/ 148 w 1133"/>
              <a:gd name="T79" fmla="*/ 281 h 658"/>
              <a:gd name="T80" fmla="*/ 123 w 1133"/>
              <a:gd name="T81" fmla="*/ 349 h 658"/>
              <a:gd name="T82" fmla="*/ 151 w 1133"/>
              <a:gd name="T83" fmla="*/ 423 h 658"/>
              <a:gd name="T84" fmla="*/ 165 w 1133"/>
              <a:gd name="T85" fmla="*/ 455 h 658"/>
              <a:gd name="T86" fmla="*/ 95 w 1133"/>
              <a:gd name="T87" fmla="*/ 484 h 658"/>
              <a:gd name="T88" fmla="*/ 50 w 1133"/>
              <a:gd name="T89" fmla="*/ 543 h 658"/>
              <a:gd name="T90" fmla="*/ 37 w 1133"/>
              <a:gd name="T91" fmla="*/ 615 h 658"/>
              <a:gd name="T92" fmla="*/ 17 w 1133"/>
              <a:gd name="T93" fmla="*/ 626 h 658"/>
              <a:gd name="T94" fmla="*/ 2 w 1133"/>
              <a:gd name="T95" fmla="*/ 554 h 658"/>
              <a:gd name="T96" fmla="*/ 0 w 1133"/>
              <a:gd name="T97" fmla="*/ 186 h 658"/>
              <a:gd name="T98" fmla="*/ 8 w 1133"/>
              <a:gd name="T99" fmla="*/ 94 h 658"/>
              <a:gd name="T100" fmla="*/ 37 w 1133"/>
              <a:gd name="T101" fmla="*/ 36 h 658"/>
              <a:gd name="T102" fmla="*/ 100 w 1133"/>
              <a:gd name="T103" fmla="*/ 6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33" h="658">
                <a:moveTo>
                  <a:pt x="168" y="0"/>
                </a:moveTo>
                <a:lnTo>
                  <a:pt x="965" y="0"/>
                </a:lnTo>
                <a:lnTo>
                  <a:pt x="999" y="2"/>
                </a:lnTo>
                <a:lnTo>
                  <a:pt x="1028" y="7"/>
                </a:lnTo>
                <a:lnTo>
                  <a:pt x="1052" y="14"/>
                </a:lnTo>
                <a:lnTo>
                  <a:pt x="1072" y="23"/>
                </a:lnTo>
                <a:lnTo>
                  <a:pt x="1089" y="36"/>
                </a:lnTo>
                <a:lnTo>
                  <a:pt x="1101" y="50"/>
                </a:lnTo>
                <a:lnTo>
                  <a:pt x="1112" y="66"/>
                </a:lnTo>
                <a:lnTo>
                  <a:pt x="1120" y="85"/>
                </a:lnTo>
                <a:lnTo>
                  <a:pt x="1125" y="105"/>
                </a:lnTo>
                <a:lnTo>
                  <a:pt x="1128" y="127"/>
                </a:lnTo>
                <a:lnTo>
                  <a:pt x="1130" y="151"/>
                </a:lnTo>
                <a:lnTo>
                  <a:pt x="1132" y="176"/>
                </a:lnTo>
                <a:lnTo>
                  <a:pt x="1132" y="203"/>
                </a:lnTo>
                <a:lnTo>
                  <a:pt x="1132" y="231"/>
                </a:lnTo>
                <a:lnTo>
                  <a:pt x="1133" y="516"/>
                </a:lnTo>
                <a:lnTo>
                  <a:pt x="1132" y="548"/>
                </a:lnTo>
                <a:lnTo>
                  <a:pt x="1129" y="576"/>
                </a:lnTo>
                <a:lnTo>
                  <a:pt x="1125" y="600"/>
                </a:lnTo>
                <a:lnTo>
                  <a:pt x="1118" y="621"/>
                </a:lnTo>
                <a:lnTo>
                  <a:pt x="1109" y="638"/>
                </a:lnTo>
                <a:lnTo>
                  <a:pt x="1099" y="652"/>
                </a:lnTo>
                <a:lnTo>
                  <a:pt x="1099" y="615"/>
                </a:lnTo>
                <a:lnTo>
                  <a:pt x="1099" y="600"/>
                </a:lnTo>
                <a:lnTo>
                  <a:pt x="1094" y="568"/>
                </a:lnTo>
                <a:lnTo>
                  <a:pt x="1086" y="543"/>
                </a:lnTo>
                <a:lnTo>
                  <a:pt x="1075" y="519"/>
                </a:lnTo>
                <a:lnTo>
                  <a:pt x="1059" y="501"/>
                </a:lnTo>
                <a:lnTo>
                  <a:pt x="1041" y="484"/>
                </a:lnTo>
                <a:lnTo>
                  <a:pt x="1020" y="472"/>
                </a:lnTo>
                <a:lnTo>
                  <a:pt x="997" y="462"/>
                </a:lnTo>
                <a:lnTo>
                  <a:pt x="971" y="456"/>
                </a:lnTo>
                <a:lnTo>
                  <a:pt x="943" y="452"/>
                </a:lnTo>
                <a:lnTo>
                  <a:pt x="966" y="439"/>
                </a:lnTo>
                <a:lnTo>
                  <a:pt x="985" y="423"/>
                </a:lnTo>
                <a:lnTo>
                  <a:pt x="1000" y="401"/>
                </a:lnTo>
                <a:lnTo>
                  <a:pt x="1009" y="376"/>
                </a:lnTo>
                <a:lnTo>
                  <a:pt x="1013" y="349"/>
                </a:lnTo>
                <a:lnTo>
                  <a:pt x="1009" y="325"/>
                </a:lnTo>
                <a:lnTo>
                  <a:pt x="1001" y="302"/>
                </a:lnTo>
                <a:lnTo>
                  <a:pt x="988" y="281"/>
                </a:lnTo>
                <a:lnTo>
                  <a:pt x="971" y="264"/>
                </a:lnTo>
                <a:lnTo>
                  <a:pt x="951" y="252"/>
                </a:lnTo>
                <a:lnTo>
                  <a:pt x="928" y="243"/>
                </a:lnTo>
                <a:lnTo>
                  <a:pt x="902" y="240"/>
                </a:lnTo>
                <a:lnTo>
                  <a:pt x="878" y="243"/>
                </a:lnTo>
                <a:lnTo>
                  <a:pt x="854" y="252"/>
                </a:lnTo>
                <a:lnTo>
                  <a:pt x="834" y="264"/>
                </a:lnTo>
                <a:lnTo>
                  <a:pt x="817" y="281"/>
                </a:lnTo>
                <a:lnTo>
                  <a:pt x="804" y="302"/>
                </a:lnTo>
                <a:lnTo>
                  <a:pt x="796" y="325"/>
                </a:lnTo>
                <a:lnTo>
                  <a:pt x="793" y="349"/>
                </a:lnTo>
                <a:lnTo>
                  <a:pt x="796" y="376"/>
                </a:lnTo>
                <a:lnTo>
                  <a:pt x="806" y="401"/>
                </a:lnTo>
                <a:lnTo>
                  <a:pt x="821" y="423"/>
                </a:lnTo>
                <a:lnTo>
                  <a:pt x="839" y="439"/>
                </a:lnTo>
                <a:lnTo>
                  <a:pt x="863" y="452"/>
                </a:lnTo>
                <a:lnTo>
                  <a:pt x="836" y="455"/>
                </a:lnTo>
                <a:lnTo>
                  <a:pt x="810" y="462"/>
                </a:lnTo>
                <a:lnTo>
                  <a:pt x="787" y="472"/>
                </a:lnTo>
                <a:lnTo>
                  <a:pt x="766" y="483"/>
                </a:lnTo>
                <a:lnTo>
                  <a:pt x="749" y="498"/>
                </a:lnTo>
                <a:lnTo>
                  <a:pt x="733" y="516"/>
                </a:lnTo>
                <a:lnTo>
                  <a:pt x="717" y="498"/>
                </a:lnTo>
                <a:lnTo>
                  <a:pt x="700" y="483"/>
                </a:lnTo>
                <a:lnTo>
                  <a:pt x="679" y="472"/>
                </a:lnTo>
                <a:lnTo>
                  <a:pt x="655" y="462"/>
                </a:lnTo>
                <a:lnTo>
                  <a:pt x="631" y="455"/>
                </a:lnTo>
                <a:lnTo>
                  <a:pt x="604" y="452"/>
                </a:lnTo>
                <a:lnTo>
                  <a:pt x="626" y="439"/>
                </a:lnTo>
                <a:lnTo>
                  <a:pt x="645" y="423"/>
                </a:lnTo>
                <a:lnTo>
                  <a:pt x="660" y="401"/>
                </a:lnTo>
                <a:lnTo>
                  <a:pt x="669" y="376"/>
                </a:lnTo>
                <a:lnTo>
                  <a:pt x="673" y="349"/>
                </a:lnTo>
                <a:lnTo>
                  <a:pt x="669" y="325"/>
                </a:lnTo>
                <a:lnTo>
                  <a:pt x="661" y="302"/>
                </a:lnTo>
                <a:lnTo>
                  <a:pt x="648" y="281"/>
                </a:lnTo>
                <a:lnTo>
                  <a:pt x="632" y="264"/>
                </a:lnTo>
                <a:lnTo>
                  <a:pt x="611" y="252"/>
                </a:lnTo>
                <a:lnTo>
                  <a:pt x="588" y="243"/>
                </a:lnTo>
                <a:lnTo>
                  <a:pt x="563" y="240"/>
                </a:lnTo>
                <a:lnTo>
                  <a:pt x="538" y="243"/>
                </a:lnTo>
                <a:lnTo>
                  <a:pt x="515" y="252"/>
                </a:lnTo>
                <a:lnTo>
                  <a:pt x="495" y="264"/>
                </a:lnTo>
                <a:lnTo>
                  <a:pt x="477" y="281"/>
                </a:lnTo>
                <a:lnTo>
                  <a:pt x="464" y="302"/>
                </a:lnTo>
                <a:lnTo>
                  <a:pt x="456" y="325"/>
                </a:lnTo>
                <a:lnTo>
                  <a:pt x="453" y="349"/>
                </a:lnTo>
                <a:lnTo>
                  <a:pt x="456" y="376"/>
                </a:lnTo>
                <a:lnTo>
                  <a:pt x="466" y="401"/>
                </a:lnTo>
                <a:lnTo>
                  <a:pt x="481" y="423"/>
                </a:lnTo>
                <a:lnTo>
                  <a:pt x="499" y="439"/>
                </a:lnTo>
                <a:lnTo>
                  <a:pt x="523" y="452"/>
                </a:lnTo>
                <a:lnTo>
                  <a:pt x="492" y="456"/>
                </a:lnTo>
                <a:lnTo>
                  <a:pt x="464" y="465"/>
                </a:lnTo>
                <a:lnTo>
                  <a:pt x="439" y="475"/>
                </a:lnTo>
                <a:lnTo>
                  <a:pt x="417" y="490"/>
                </a:lnTo>
                <a:lnTo>
                  <a:pt x="398" y="509"/>
                </a:lnTo>
                <a:lnTo>
                  <a:pt x="379" y="490"/>
                </a:lnTo>
                <a:lnTo>
                  <a:pt x="357" y="475"/>
                </a:lnTo>
                <a:lnTo>
                  <a:pt x="332" y="465"/>
                </a:lnTo>
                <a:lnTo>
                  <a:pt x="304" y="456"/>
                </a:lnTo>
                <a:lnTo>
                  <a:pt x="274" y="452"/>
                </a:lnTo>
                <a:lnTo>
                  <a:pt x="297" y="439"/>
                </a:lnTo>
                <a:lnTo>
                  <a:pt x="315" y="423"/>
                </a:lnTo>
                <a:lnTo>
                  <a:pt x="331" y="401"/>
                </a:lnTo>
                <a:lnTo>
                  <a:pt x="340" y="376"/>
                </a:lnTo>
                <a:lnTo>
                  <a:pt x="343" y="349"/>
                </a:lnTo>
                <a:lnTo>
                  <a:pt x="340" y="325"/>
                </a:lnTo>
                <a:lnTo>
                  <a:pt x="332" y="302"/>
                </a:lnTo>
                <a:lnTo>
                  <a:pt x="319" y="281"/>
                </a:lnTo>
                <a:lnTo>
                  <a:pt x="303" y="264"/>
                </a:lnTo>
                <a:lnTo>
                  <a:pt x="282" y="252"/>
                </a:lnTo>
                <a:lnTo>
                  <a:pt x="258" y="242"/>
                </a:lnTo>
                <a:lnTo>
                  <a:pt x="234" y="240"/>
                </a:lnTo>
                <a:lnTo>
                  <a:pt x="208" y="242"/>
                </a:lnTo>
                <a:lnTo>
                  <a:pt x="185" y="252"/>
                </a:lnTo>
                <a:lnTo>
                  <a:pt x="165" y="264"/>
                </a:lnTo>
                <a:lnTo>
                  <a:pt x="148" y="281"/>
                </a:lnTo>
                <a:lnTo>
                  <a:pt x="135" y="302"/>
                </a:lnTo>
                <a:lnTo>
                  <a:pt x="127" y="325"/>
                </a:lnTo>
                <a:lnTo>
                  <a:pt x="123" y="349"/>
                </a:lnTo>
                <a:lnTo>
                  <a:pt x="127" y="376"/>
                </a:lnTo>
                <a:lnTo>
                  <a:pt x="136" y="401"/>
                </a:lnTo>
                <a:lnTo>
                  <a:pt x="151" y="423"/>
                </a:lnTo>
                <a:lnTo>
                  <a:pt x="170" y="439"/>
                </a:lnTo>
                <a:lnTo>
                  <a:pt x="193" y="452"/>
                </a:lnTo>
                <a:lnTo>
                  <a:pt x="165" y="455"/>
                </a:lnTo>
                <a:lnTo>
                  <a:pt x="140" y="462"/>
                </a:lnTo>
                <a:lnTo>
                  <a:pt x="116" y="472"/>
                </a:lnTo>
                <a:lnTo>
                  <a:pt x="95" y="484"/>
                </a:lnTo>
                <a:lnTo>
                  <a:pt x="77" y="501"/>
                </a:lnTo>
                <a:lnTo>
                  <a:pt x="62" y="519"/>
                </a:lnTo>
                <a:lnTo>
                  <a:pt x="50" y="543"/>
                </a:lnTo>
                <a:lnTo>
                  <a:pt x="42" y="568"/>
                </a:lnTo>
                <a:lnTo>
                  <a:pt x="37" y="600"/>
                </a:lnTo>
                <a:lnTo>
                  <a:pt x="37" y="615"/>
                </a:lnTo>
                <a:lnTo>
                  <a:pt x="37" y="658"/>
                </a:lnTo>
                <a:lnTo>
                  <a:pt x="27" y="644"/>
                </a:lnTo>
                <a:lnTo>
                  <a:pt x="17" y="626"/>
                </a:lnTo>
                <a:lnTo>
                  <a:pt x="10" y="605"/>
                </a:lnTo>
                <a:lnTo>
                  <a:pt x="6" y="582"/>
                </a:lnTo>
                <a:lnTo>
                  <a:pt x="2" y="554"/>
                </a:lnTo>
                <a:lnTo>
                  <a:pt x="1" y="522"/>
                </a:lnTo>
                <a:lnTo>
                  <a:pt x="0" y="226"/>
                </a:lnTo>
                <a:lnTo>
                  <a:pt x="0" y="186"/>
                </a:lnTo>
                <a:lnTo>
                  <a:pt x="1" y="153"/>
                </a:lnTo>
                <a:lnTo>
                  <a:pt x="3" y="121"/>
                </a:lnTo>
                <a:lnTo>
                  <a:pt x="8" y="94"/>
                </a:lnTo>
                <a:lnTo>
                  <a:pt x="15" y="71"/>
                </a:lnTo>
                <a:lnTo>
                  <a:pt x="24" y="51"/>
                </a:lnTo>
                <a:lnTo>
                  <a:pt x="37" y="36"/>
                </a:lnTo>
                <a:lnTo>
                  <a:pt x="55" y="22"/>
                </a:lnTo>
                <a:lnTo>
                  <a:pt x="76" y="13"/>
                </a:lnTo>
                <a:lnTo>
                  <a:pt x="100" y="6"/>
                </a:lnTo>
                <a:lnTo>
                  <a:pt x="131" y="1"/>
                </a:lnTo>
                <a:lnTo>
                  <a:pt x="16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33" name="Freeform 21"/>
          <p:cNvSpPr>
            <a:spLocks noEditPoints="1"/>
          </p:cNvSpPr>
          <p:nvPr/>
        </p:nvSpPr>
        <p:spPr bwMode="auto">
          <a:xfrm>
            <a:off x="15738576" y="3512998"/>
            <a:ext cx="4698082" cy="4694907"/>
          </a:xfrm>
          <a:custGeom>
            <a:avLst/>
            <a:gdLst>
              <a:gd name="T0" fmla="*/ 205 w 1480"/>
              <a:gd name="T1" fmla="*/ 95 h 1479"/>
              <a:gd name="T2" fmla="*/ 140 w 1480"/>
              <a:gd name="T3" fmla="*/ 137 h 1479"/>
              <a:gd name="T4" fmla="*/ 101 w 1480"/>
              <a:gd name="T5" fmla="*/ 210 h 1479"/>
              <a:gd name="T6" fmla="*/ 88 w 1480"/>
              <a:gd name="T7" fmla="*/ 316 h 1479"/>
              <a:gd name="T8" fmla="*/ 94 w 1480"/>
              <a:gd name="T9" fmla="*/ 1212 h 1479"/>
              <a:gd name="T10" fmla="*/ 118 w 1480"/>
              <a:gd name="T11" fmla="*/ 1292 h 1479"/>
              <a:gd name="T12" fmla="*/ 167 w 1480"/>
              <a:gd name="T13" fmla="*/ 1346 h 1479"/>
              <a:gd name="T14" fmla="*/ 229 w 1480"/>
              <a:gd name="T15" fmla="*/ 1382 h 1479"/>
              <a:gd name="T16" fmla="*/ 304 w 1480"/>
              <a:gd name="T17" fmla="*/ 1392 h 1479"/>
              <a:gd name="T18" fmla="*/ 387 w 1480"/>
              <a:gd name="T19" fmla="*/ 1392 h 1479"/>
              <a:gd name="T20" fmla="*/ 1077 w 1480"/>
              <a:gd name="T21" fmla="*/ 1392 h 1479"/>
              <a:gd name="T22" fmla="*/ 1148 w 1480"/>
              <a:gd name="T23" fmla="*/ 1389 h 1479"/>
              <a:gd name="T24" fmla="*/ 1240 w 1480"/>
              <a:gd name="T25" fmla="*/ 1380 h 1479"/>
              <a:gd name="T26" fmla="*/ 1311 w 1480"/>
              <a:gd name="T27" fmla="*/ 1350 h 1479"/>
              <a:gd name="T28" fmla="*/ 1364 w 1480"/>
              <a:gd name="T29" fmla="*/ 1292 h 1479"/>
              <a:gd name="T30" fmla="*/ 1389 w 1480"/>
              <a:gd name="T31" fmla="*/ 1208 h 1479"/>
              <a:gd name="T32" fmla="*/ 1389 w 1480"/>
              <a:gd name="T33" fmla="*/ 310 h 1479"/>
              <a:gd name="T34" fmla="*/ 1373 w 1480"/>
              <a:gd name="T35" fmla="*/ 196 h 1479"/>
              <a:gd name="T36" fmla="*/ 1325 w 1480"/>
              <a:gd name="T37" fmla="*/ 123 h 1479"/>
              <a:gd name="T38" fmla="*/ 1247 w 1480"/>
              <a:gd name="T39" fmla="*/ 89 h 1479"/>
              <a:gd name="T40" fmla="*/ 262 w 1480"/>
              <a:gd name="T41" fmla="*/ 0 h 1479"/>
              <a:gd name="T42" fmla="*/ 1296 w 1480"/>
              <a:gd name="T43" fmla="*/ 11 h 1479"/>
              <a:gd name="T44" fmla="*/ 1394 w 1480"/>
              <a:gd name="T45" fmla="*/ 68 h 1479"/>
              <a:gd name="T46" fmla="*/ 1456 w 1480"/>
              <a:gd name="T47" fmla="*/ 169 h 1479"/>
              <a:gd name="T48" fmla="*/ 1477 w 1480"/>
              <a:gd name="T49" fmla="*/ 309 h 1479"/>
              <a:gd name="T50" fmla="*/ 1477 w 1480"/>
              <a:gd name="T51" fmla="*/ 1211 h 1479"/>
              <a:gd name="T52" fmla="*/ 1452 w 1480"/>
              <a:gd name="T53" fmla="*/ 1309 h 1479"/>
              <a:gd name="T54" fmla="*/ 1408 w 1480"/>
              <a:gd name="T55" fmla="*/ 1378 h 1479"/>
              <a:gd name="T56" fmla="*/ 1354 w 1480"/>
              <a:gd name="T57" fmla="*/ 1427 h 1479"/>
              <a:gd name="T58" fmla="*/ 1329 w 1480"/>
              <a:gd name="T59" fmla="*/ 1443 h 1479"/>
              <a:gd name="T60" fmla="*/ 1250 w 1480"/>
              <a:gd name="T61" fmla="*/ 1466 h 1479"/>
              <a:gd name="T62" fmla="*/ 1140 w 1480"/>
              <a:gd name="T63" fmla="*/ 1478 h 1479"/>
              <a:gd name="T64" fmla="*/ 1082 w 1480"/>
              <a:gd name="T65" fmla="*/ 1478 h 1479"/>
              <a:gd name="T66" fmla="*/ 425 w 1480"/>
              <a:gd name="T67" fmla="*/ 1478 h 1479"/>
              <a:gd name="T68" fmla="*/ 337 w 1480"/>
              <a:gd name="T69" fmla="*/ 1479 h 1479"/>
              <a:gd name="T70" fmla="*/ 236 w 1480"/>
              <a:gd name="T71" fmla="*/ 1473 h 1479"/>
              <a:gd name="T72" fmla="*/ 169 w 1480"/>
              <a:gd name="T73" fmla="*/ 1452 h 1479"/>
              <a:gd name="T74" fmla="*/ 106 w 1480"/>
              <a:gd name="T75" fmla="*/ 1409 h 1479"/>
              <a:gd name="T76" fmla="*/ 50 w 1480"/>
              <a:gd name="T77" fmla="*/ 1347 h 1479"/>
              <a:gd name="T78" fmla="*/ 13 w 1480"/>
              <a:gd name="T79" fmla="*/ 1258 h 1479"/>
              <a:gd name="T80" fmla="*/ 2 w 1480"/>
              <a:gd name="T81" fmla="*/ 656 h 1479"/>
              <a:gd name="T82" fmla="*/ 9 w 1480"/>
              <a:gd name="T83" fmla="*/ 221 h 1479"/>
              <a:gd name="T84" fmla="*/ 53 w 1480"/>
              <a:gd name="T85" fmla="*/ 108 h 1479"/>
              <a:gd name="T86" fmla="*/ 127 w 1480"/>
              <a:gd name="T87" fmla="*/ 35 h 1479"/>
              <a:gd name="T88" fmla="*/ 225 w 1480"/>
              <a:gd name="T89" fmla="*/ 3 h 1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80" h="1479">
                <a:moveTo>
                  <a:pt x="262" y="87"/>
                </a:moveTo>
                <a:lnTo>
                  <a:pt x="232" y="89"/>
                </a:lnTo>
                <a:lnTo>
                  <a:pt x="205" y="95"/>
                </a:lnTo>
                <a:lnTo>
                  <a:pt x="181" y="105"/>
                </a:lnTo>
                <a:lnTo>
                  <a:pt x="159" y="119"/>
                </a:lnTo>
                <a:lnTo>
                  <a:pt x="140" y="137"/>
                </a:lnTo>
                <a:lnTo>
                  <a:pt x="124" y="158"/>
                </a:lnTo>
                <a:lnTo>
                  <a:pt x="111" y="182"/>
                </a:lnTo>
                <a:lnTo>
                  <a:pt x="101" y="210"/>
                </a:lnTo>
                <a:lnTo>
                  <a:pt x="94" y="243"/>
                </a:lnTo>
                <a:lnTo>
                  <a:pt x="89" y="278"/>
                </a:lnTo>
                <a:lnTo>
                  <a:pt x="88" y="316"/>
                </a:lnTo>
                <a:lnTo>
                  <a:pt x="90" y="883"/>
                </a:lnTo>
                <a:lnTo>
                  <a:pt x="91" y="1179"/>
                </a:lnTo>
                <a:lnTo>
                  <a:pt x="94" y="1212"/>
                </a:lnTo>
                <a:lnTo>
                  <a:pt x="98" y="1242"/>
                </a:lnTo>
                <a:lnTo>
                  <a:pt x="106" y="1268"/>
                </a:lnTo>
                <a:lnTo>
                  <a:pt x="118" y="1292"/>
                </a:lnTo>
                <a:lnTo>
                  <a:pt x="132" y="1313"/>
                </a:lnTo>
                <a:lnTo>
                  <a:pt x="148" y="1330"/>
                </a:lnTo>
                <a:lnTo>
                  <a:pt x="167" y="1346"/>
                </a:lnTo>
                <a:lnTo>
                  <a:pt x="189" y="1361"/>
                </a:lnTo>
                <a:lnTo>
                  <a:pt x="212" y="1377"/>
                </a:lnTo>
                <a:lnTo>
                  <a:pt x="229" y="1382"/>
                </a:lnTo>
                <a:lnTo>
                  <a:pt x="251" y="1387"/>
                </a:lnTo>
                <a:lnTo>
                  <a:pt x="276" y="1391"/>
                </a:lnTo>
                <a:lnTo>
                  <a:pt x="304" y="1392"/>
                </a:lnTo>
                <a:lnTo>
                  <a:pt x="332" y="1393"/>
                </a:lnTo>
                <a:lnTo>
                  <a:pt x="360" y="1392"/>
                </a:lnTo>
                <a:lnTo>
                  <a:pt x="387" y="1392"/>
                </a:lnTo>
                <a:lnTo>
                  <a:pt x="407" y="1392"/>
                </a:lnTo>
                <a:lnTo>
                  <a:pt x="425" y="1392"/>
                </a:lnTo>
                <a:lnTo>
                  <a:pt x="1077" y="1392"/>
                </a:lnTo>
                <a:lnTo>
                  <a:pt x="1096" y="1392"/>
                </a:lnTo>
                <a:lnTo>
                  <a:pt x="1120" y="1391"/>
                </a:lnTo>
                <a:lnTo>
                  <a:pt x="1148" y="1389"/>
                </a:lnTo>
                <a:lnTo>
                  <a:pt x="1180" y="1387"/>
                </a:lnTo>
                <a:lnTo>
                  <a:pt x="1210" y="1385"/>
                </a:lnTo>
                <a:lnTo>
                  <a:pt x="1240" y="1380"/>
                </a:lnTo>
                <a:lnTo>
                  <a:pt x="1267" y="1373"/>
                </a:lnTo>
                <a:lnTo>
                  <a:pt x="1289" y="1366"/>
                </a:lnTo>
                <a:lnTo>
                  <a:pt x="1311" y="1350"/>
                </a:lnTo>
                <a:lnTo>
                  <a:pt x="1331" y="1332"/>
                </a:lnTo>
                <a:lnTo>
                  <a:pt x="1349" y="1314"/>
                </a:lnTo>
                <a:lnTo>
                  <a:pt x="1364" y="1292"/>
                </a:lnTo>
                <a:lnTo>
                  <a:pt x="1375" y="1268"/>
                </a:lnTo>
                <a:lnTo>
                  <a:pt x="1384" y="1240"/>
                </a:lnTo>
                <a:lnTo>
                  <a:pt x="1389" y="1208"/>
                </a:lnTo>
                <a:lnTo>
                  <a:pt x="1391" y="1172"/>
                </a:lnTo>
                <a:lnTo>
                  <a:pt x="1393" y="879"/>
                </a:lnTo>
                <a:lnTo>
                  <a:pt x="1389" y="310"/>
                </a:lnTo>
                <a:lnTo>
                  <a:pt x="1388" y="267"/>
                </a:lnTo>
                <a:lnTo>
                  <a:pt x="1382" y="230"/>
                </a:lnTo>
                <a:lnTo>
                  <a:pt x="1373" y="196"/>
                </a:lnTo>
                <a:lnTo>
                  <a:pt x="1361" y="167"/>
                </a:lnTo>
                <a:lnTo>
                  <a:pt x="1345" y="143"/>
                </a:lnTo>
                <a:lnTo>
                  <a:pt x="1325" y="123"/>
                </a:lnTo>
                <a:lnTo>
                  <a:pt x="1303" y="108"/>
                </a:lnTo>
                <a:lnTo>
                  <a:pt x="1276" y="96"/>
                </a:lnTo>
                <a:lnTo>
                  <a:pt x="1247" y="89"/>
                </a:lnTo>
                <a:lnTo>
                  <a:pt x="1214" y="87"/>
                </a:lnTo>
                <a:lnTo>
                  <a:pt x="262" y="87"/>
                </a:lnTo>
                <a:close/>
                <a:moveTo>
                  <a:pt x="262" y="0"/>
                </a:moveTo>
                <a:lnTo>
                  <a:pt x="1214" y="0"/>
                </a:lnTo>
                <a:lnTo>
                  <a:pt x="1257" y="3"/>
                </a:lnTo>
                <a:lnTo>
                  <a:pt x="1296" y="11"/>
                </a:lnTo>
                <a:lnTo>
                  <a:pt x="1332" y="25"/>
                </a:lnTo>
                <a:lnTo>
                  <a:pt x="1365" y="44"/>
                </a:lnTo>
                <a:lnTo>
                  <a:pt x="1394" y="68"/>
                </a:lnTo>
                <a:lnTo>
                  <a:pt x="1419" y="97"/>
                </a:lnTo>
                <a:lnTo>
                  <a:pt x="1439" y="131"/>
                </a:lnTo>
                <a:lnTo>
                  <a:pt x="1456" y="169"/>
                </a:lnTo>
                <a:lnTo>
                  <a:pt x="1467" y="211"/>
                </a:lnTo>
                <a:lnTo>
                  <a:pt x="1474" y="259"/>
                </a:lnTo>
                <a:lnTo>
                  <a:pt x="1477" y="309"/>
                </a:lnTo>
                <a:lnTo>
                  <a:pt x="1480" y="879"/>
                </a:lnTo>
                <a:lnTo>
                  <a:pt x="1478" y="1172"/>
                </a:lnTo>
                <a:lnTo>
                  <a:pt x="1477" y="1211"/>
                </a:lnTo>
                <a:lnTo>
                  <a:pt x="1471" y="1247"/>
                </a:lnTo>
                <a:lnTo>
                  <a:pt x="1463" y="1280"/>
                </a:lnTo>
                <a:lnTo>
                  <a:pt x="1452" y="1309"/>
                </a:lnTo>
                <a:lnTo>
                  <a:pt x="1439" y="1335"/>
                </a:lnTo>
                <a:lnTo>
                  <a:pt x="1424" y="1358"/>
                </a:lnTo>
                <a:lnTo>
                  <a:pt x="1408" y="1378"/>
                </a:lnTo>
                <a:lnTo>
                  <a:pt x="1391" y="1396"/>
                </a:lnTo>
                <a:lnTo>
                  <a:pt x="1373" y="1413"/>
                </a:lnTo>
                <a:lnTo>
                  <a:pt x="1354" y="1427"/>
                </a:lnTo>
                <a:lnTo>
                  <a:pt x="1336" y="1439"/>
                </a:lnTo>
                <a:lnTo>
                  <a:pt x="1335" y="1441"/>
                </a:lnTo>
                <a:lnTo>
                  <a:pt x="1329" y="1443"/>
                </a:lnTo>
                <a:lnTo>
                  <a:pt x="1306" y="1452"/>
                </a:lnTo>
                <a:lnTo>
                  <a:pt x="1279" y="1460"/>
                </a:lnTo>
                <a:lnTo>
                  <a:pt x="1250" y="1466"/>
                </a:lnTo>
                <a:lnTo>
                  <a:pt x="1209" y="1472"/>
                </a:lnTo>
                <a:lnTo>
                  <a:pt x="1169" y="1476"/>
                </a:lnTo>
                <a:lnTo>
                  <a:pt x="1140" y="1478"/>
                </a:lnTo>
                <a:lnTo>
                  <a:pt x="1116" y="1478"/>
                </a:lnTo>
                <a:lnTo>
                  <a:pt x="1096" y="1479"/>
                </a:lnTo>
                <a:lnTo>
                  <a:pt x="1082" y="1478"/>
                </a:lnTo>
                <a:lnTo>
                  <a:pt x="1079" y="1479"/>
                </a:lnTo>
                <a:lnTo>
                  <a:pt x="1076" y="1478"/>
                </a:lnTo>
                <a:lnTo>
                  <a:pt x="425" y="1478"/>
                </a:lnTo>
                <a:lnTo>
                  <a:pt x="403" y="1479"/>
                </a:lnTo>
                <a:lnTo>
                  <a:pt x="388" y="1479"/>
                </a:lnTo>
                <a:lnTo>
                  <a:pt x="337" y="1479"/>
                </a:lnTo>
                <a:lnTo>
                  <a:pt x="317" y="1479"/>
                </a:lnTo>
                <a:lnTo>
                  <a:pt x="275" y="1478"/>
                </a:lnTo>
                <a:lnTo>
                  <a:pt x="236" y="1473"/>
                </a:lnTo>
                <a:lnTo>
                  <a:pt x="211" y="1469"/>
                </a:lnTo>
                <a:lnTo>
                  <a:pt x="189" y="1462"/>
                </a:lnTo>
                <a:lnTo>
                  <a:pt x="169" y="1452"/>
                </a:lnTo>
                <a:lnTo>
                  <a:pt x="148" y="1439"/>
                </a:lnTo>
                <a:lnTo>
                  <a:pt x="127" y="1426"/>
                </a:lnTo>
                <a:lnTo>
                  <a:pt x="106" y="1409"/>
                </a:lnTo>
                <a:lnTo>
                  <a:pt x="87" y="1392"/>
                </a:lnTo>
                <a:lnTo>
                  <a:pt x="68" y="1371"/>
                </a:lnTo>
                <a:lnTo>
                  <a:pt x="50" y="1347"/>
                </a:lnTo>
                <a:lnTo>
                  <a:pt x="35" y="1321"/>
                </a:lnTo>
                <a:lnTo>
                  <a:pt x="23" y="1290"/>
                </a:lnTo>
                <a:lnTo>
                  <a:pt x="13" y="1258"/>
                </a:lnTo>
                <a:lnTo>
                  <a:pt x="6" y="1221"/>
                </a:lnTo>
                <a:lnTo>
                  <a:pt x="4" y="1179"/>
                </a:lnTo>
                <a:lnTo>
                  <a:pt x="2" y="656"/>
                </a:lnTo>
                <a:lnTo>
                  <a:pt x="0" y="316"/>
                </a:lnTo>
                <a:lnTo>
                  <a:pt x="3" y="267"/>
                </a:lnTo>
                <a:lnTo>
                  <a:pt x="9" y="221"/>
                </a:lnTo>
                <a:lnTo>
                  <a:pt x="19" y="180"/>
                </a:lnTo>
                <a:lnTo>
                  <a:pt x="34" y="141"/>
                </a:lnTo>
                <a:lnTo>
                  <a:pt x="53" y="108"/>
                </a:lnTo>
                <a:lnTo>
                  <a:pt x="75" y="77"/>
                </a:lnTo>
                <a:lnTo>
                  <a:pt x="99" y="54"/>
                </a:lnTo>
                <a:lnTo>
                  <a:pt x="127" y="35"/>
                </a:lnTo>
                <a:lnTo>
                  <a:pt x="158" y="20"/>
                </a:lnTo>
                <a:lnTo>
                  <a:pt x="190" y="9"/>
                </a:lnTo>
                <a:lnTo>
                  <a:pt x="225" y="3"/>
                </a:lnTo>
                <a:lnTo>
                  <a:pt x="26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34" name="Freeform 22"/>
          <p:cNvSpPr>
            <a:spLocks/>
          </p:cNvSpPr>
          <p:nvPr/>
        </p:nvSpPr>
        <p:spPr bwMode="auto">
          <a:xfrm>
            <a:off x="16382977" y="6741344"/>
            <a:ext cx="463459" cy="904697"/>
          </a:xfrm>
          <a:custGeom>
            <a:avLst/>
            <a:gdLst>
              <a:gd name="T0" fmla="*/ 72 w 146"/>
              <a:gd name="T1" fmla="*/ 0 h 285"/>
              <a:gd name="T2" fmla="*/ 92 w 146"/>
              <a:gd name="T3" fmla="*/ 2 h 285"/>
              <a:gd name="T4" fmla="*/ 109 w 146"/>
              <a:gd name="T5" fmla="*/ 9 h 285"/>
              <a:gd name="T6" fmla="*/ 123 w 146"/>
              <a:gd name="T7" fmla="*/ 21 h 285"/>
              <a:gd name="T8" fmla="*/ 135 w 146"/>
              <a:gd name="T9" fmla="*/ 36 h 285"/>
              <a:gd name="T10" fmla="*/ 142 w 146"/>
              <a:gd name="T11" fmla="*/ 52 h 285"/>
              <a:gd name="T12" fmla="*/ 146 w 146"/>
              <a:gd name="T13" fmla="*/ 72 h 285"/>
              <a:gd name="T14" fmla="*/ 146 w 146"/>
              <a:gd name="T15" fmla="*/ 81 h 285"/>
              <a:gd name="T16" fmla="*/ 146 w 146"/>
              <a:gd name="T17" fmla="*/ 213 h 285"/>
              <a:gd name="T18" fmla="*/ 143 w 146"/>
              <a:gd name="T19" fmla="*/ 232 h 285"/>
              <a:gd name="T20" fmla="*/ 136 w 146"/>
              <a:gd name="T21" fmla="*/ 249 h 285"/>
              <a:gd name="T22" fmla="*/ 125 w 146"/>
              <a:gd name="T23" fmla="*/ 264 h 285"/>
              <a:gd name="T24" fmla="*/ 111 w 146"/>
              <a:gd name="T25" fmla="*/ 276 h 285"/>
              <a:gd name="T26" fmla="*/ 93 w 146"/>
              <a:gd name="T27" fmla="*/ 283 h 285"/>
              <a:gd name="T28" fmla="*/ 73 w 146"/>
              <a:gd name="T29" fmla="*/ 285 h 285"/>
              <a:gd name="T30" fmla="*/ 55 w 146"/>
              <a:gd name="T31" fmla="*/ 283 h 285"/>
              <a:gd name="T32" fmla="*/ 37 w 146"/>
              <a:gd name="T33" fmla="*/ 276 h 285"/>
              <a:gd name="T34" fmla="*/ 22 w 146"/>
              <a:gd name="T35" fmla="*/ 264 h 285"/>
              <a:gd name="T36" fmla="*/ 10 w 146"/>
              <a:gd name="T37" fmla="*/ 250 h 285"/>
              <a:gd name="T38" fmla="*/ 4 w 146"/>
              <a:gd name="T39" fmla="*/ 233 h 285"/>
              <a:gd name="T40" fmla="*/ 1 w 146"/>
              <a:gd name="T41" fmla="*/ 213 h 285"/>
              <a:gd name="T42" fmla="*/ 0 w 146"/>
              <a:gd name="T43" fmla="*/ 83 h 285"/>
              <a:gd name="T44" fmla="*/ 0 w 146"/>
              <a:gd name="T45" fmla="*/ 73 h 285"/>
              <a:gd name="T46" fmla="*/ 2 w 146"/>
              <a:gd name="T47" fmla="*/ 53 h 285"/>
              <a:gd name="T48" fmla="*/ 9 w 146"/>
              <a:gd name="T49" fmla="*/ 36 h 285"/>
              <a:gd name="T50" fmla="*/ 21 w 146"/>
              <a:gd name="T51" fmla="*/ 21 h 285"/>
              <a:gd name="T52" fmla="*/ 36 w 146"/>
              <a:gd name="T53" fmla="*/ 10 h 285"/>
              <a:gd name="T54" fmla="*/ 54 w 146"/>
              <a:gd name="T55" fmla="*/ 2 h 285"/>
              <a:gd name="T56" fmla="*/ 72 w 146"/>
              <a:gd name="T57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6" h="285">
                <a:moveTo>
                  <a:pt x="72" y="0"/>
                </a:moveTo>
                <a:lnTo>
                  <a:pt x="92" y="2"/>
                </a:lnTo>
                <a:lnTo>
                  <a:pt x="109" y="9"/>
                </a:lnTo>
                <a:lnTo>
                  <a:pt x="123" y="21"/>
                </a:lnTo>
                <a:lnTo>
                  <a:pt x="135" y="36"/>
                </a:lnTo>
                <a:lnTo>
                  <a:pt x="142" y="52"/>
                </a:lnTo>
                <a:lnTo>
                  <a:pt x="146" y="72"/>
                </a:lnTo>
                <a:lnTo>
                  <a:pt x="146" y="81"/>
                </a:lnTo>
                <a:lnTo>
                  <a:pt x="146" y="213"/>
                </a:lnTo>
                <a:lnTo>
                  <a:pt x="143" y="232"/>
                </a:lnTo>
                <a:lnTo>
                  <a:pt x="136" y="249"/>
                </a:lnTo>
                <a:lnTo>
                  <a:pt x="125" y="264"/>
                </a:lnTo>
                <a:lnTo>
                  <a:pt x="111" y="276"/>
                </a:lnTo>
                <a:lnTo>
                  <a:pt x="93" y="283"/>
                </a:lnTo>
                <a:lnTo>
                  <a:pt x="73" y="285"/>
                </a:lnTo>
                <a:lnTo>
                  <a:pt x="55" y="283"/>
                </a:lnTo>
                <a:lnTo>
                  <a:pt x="37" y="276"/>
                </a:lnTo>
                <a:lnTo>
                  <a:pt x="22" y="264"/>
                </a:lnTo>
                <a:lnTo>
                  <a:pt x="10" y="250"/>
                </a:lnTo>
                <a:lnTo>
                  <a:pt x="4" y="233"/>
                </a:lnTo>
                <a:lnTo>
                  <a:pt x="1" y="213"/>
                </a:lnTo>
                <a:lnTo>
                  <a:pt x="0" y="83"/>
                </a:lnTo>
                <a:lnTo>
                  <a:pt x="0" y="73"/>
                </a:lnTo>
                <a:lnTo>
                  <a:pt x="2" y="53"/>
                </a:lnTo>
                <a:lnTo>
                  <a:pt x="9" y="36"/>
                </a:lnTo>
                <a:lnTo>
                  <a:pt x="21" y="21"/>
                </a:lnTo>
                <a:lnTo>
                  <a:pt x="36" y="10"/>
                </a:lnTo>
                <a:lnTo>
                  <a:pt x="54" y="2"/>
                </a:lnTo>
                <a:lnTo>
                  <a:pt x="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35" name="Freeform 23"/>
          <p:cNvSpPr>
            <a:spLocks/>
          </p:cNvSpPr>
          <p:nvPr/>
        </p:nvSpPr>
        <p:spPr bwMode="auto">
          <a:xfrm>
            <a:off x="19347848" y="6725470"/>
            <a:ext cx="460284" cy="911046"/>
          </a:xfrm>
          <a:custGeom>
            <a:avLst/>
            <a:gdLst>
              <a:gd name="T0" fmla="*/ 72 w 145"/>
              <a:gd name="T1" fmla="*/ 0 h 287"/>
              <a:gd name="T2" fmla="*/ 91 w 145"/>
              <a:gd name="T3" fmla="*/ 3 h 287"/>
              <a:gd name="T4" fmla="*/ 108 w 145"/>
              <a:gd name="T5" fmla="*/ 11 h 287"/>
              <a:gd name="T6" fmla="*/ 123 w 145"/>
              <a:gd name="T7" fmla="*/ 21 h 287"/>
              <a:gd name="T8" fmla="*/ 135 w 145"/>
              <a:gd name="T9" fmla="*/ 36 h 287"/>
              <a:gd name="T10" fmla="*/ 142 w 145"/>
              <a:gd name="T11" fmla="*/ 54 h 287"/>
              <a:gd name="T12" fmla="*/ 144 w 145"/>
              <a:gd name="T13" fmla="*/ 72 h 287"/>
              <a:gd name="T14" fmla="*/ 144 w 145"/>
              <a:gd name="T15" fmla="*/ 83 h 287"/>
              <a:gd name="T16" fmla="*/ 145 w 145"/>
              <a:gd name="T17" fmla="*/ 213 h 287"/>
              <a:gd name="T18" fmla="*/ 143 w 145"/>
              <a:gd name="T19" fmla="*/ 232 h 287"/>
              <a:gd name="T20" fmla="*/ 136 w 145"/>
              <a:gd name="T21" fmla="*/ 249 h 287"/>
              <a:gd name="T22" fmla="*/ 124 w 145"/>
              <a:gd name="T23" fmla="*/ 264 h 287"/>
              <a:gd name="T24" fmla="*/ 109 w 145"/>
              <a:gd name="T25" fmla="*/ 276 h 287"/>
              <a:gd name="T26" fmla="*/ 92 w 145"/>
              <a:gd name="T27" fmla="*/ 283 h 287"/>
              <a:gd name="T28" fmla="*/ 73 w 145"/>
              <a:gd name="T29" fmla="*/ 287 h 287"/>
              <a:gd name="T30" fmla="*/ 53 w 145"/>
              <a:gd name="T31" fmla="*/ 283 h 287"/>
              <a:gd name="T32" fmla="*/ 36 w 145"/>
              <a:gd name="T33" fmla="*/ 276 h 287"/>
              <a:gd name="T34" fmla="*/ 22 w 145"/>
              <a:gd name="T35" fmla="*/ 266 h 287"/>
              <a:gd name="T36" fmla="*/ 10 w 145"/>
              <a:gd name="T37" fmla="*/ 251 h 287"/>
              <a:gd name="T38" fmla="*/ 3 w 145"/>
              <a:gd name="T39" fmla="*/ 233 h 287"/>
              <a:gd name="T40" fmla="*/ 0 w 145"/>
              <a:gd name="T41" fmla="*/ 214 h 287"/>
              <a:gd name="T42" fmla="*/ 0 w 145"/>
              <a:gd name="T43" fmla="*/ 83 h 287"/>
              <a:gd name="T44" fmla="*/ 0 w 145"/>
              <a:gd name="T45" fmla="*/ 74 h 287"/>
              <a:gd name="T46" fmla="*/ 2 w 145"/>
              <a:gd name="T47" fmla="*/ 54 h 287"/>
              <a:gd name="T48" fmla="*/ 9 w 145"/>
              <a:gd name="T49" fmla="*/ 36 h 287"/>
              <a:gd name="T50" fmla="*/ 21 w 145"/>
              <a:gd name="T51" fmla="*/ 22 h 287"/>
              <a:gd name="T52" fmla="*/ 35 w 145"/>
              <a:gd name="T53" fmla="*/ 11 h 287"/>
              <a:gd name="T54" fmla="*/ 52 w 145"/>
              <a:gd name="T55" fmla="*/ 4 h 287"/>
              <a:gd name="T56" fmla="*/ 72 w 145"/>
              <a:gd name="T57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5" h="287">
                <a:moveTo>
                  <a:pt x="72" y="0"/>
                </a:moveTo>
                <a:lnTo>
                  <a:pt x="91" y="3"/>
                </a:lnTo>
                <a:lnTo>
                  <a:pt x="108" y="11"/>
                </a:lnTo>
                <a:lnTo>
                  <a:pt x="123" y="21"/>
                </a:lnTo>
                <a:lnTo>
                  <a:pt x="135" y="36"/>
                </a:lnTo>
                <a:lnTo>
                  <a:pt x="142" y="54"/>
                </a:lnTo>
                <a:lnTo>
                  <a:pt x="144" y="72"/>
                </a:lnTo>
                <a:lnTo>
                  <a:pt x="144" y="83"/>
                </a:lnTo>
                <a:lnTo>
                  <a:pt x="145" y="213"/>
                </a:lnTo>
                <a:lnTo>
                  <a:pt x="143" y="232"/>
                </a:lnTo>
                <a:lnTo>
                  <a:pt x="136" y="249"/>
                </a:lnTo>
                <a:lnTo>
                  <a:pt x="124" y="264"/>
                </a:lnTo>
                <a:lnTo>
                  <a:pt x="109" y="276"/>
                </a:lnTo>
                <a:lnTo>
                  <a:pt x="92" y="283"/>
                </a:lnTo>
                <a:lnTo>
                  <a:pt x="73" y="287"/>
                </a:lnTo>
                <a:lnTo>
                  <a:pt x="53" y="283"/>
                </a:lnTo>
                <a:lnTo>
                  <a:pt x="36" y="276"/>
                </a:lnTo>
                <a:lnTo>
                  <a:pt x="22" y="266"/>
                </a:lnTo>
                <a:lnTo>
                  <a:pt x="10" y="251"/>
                </a:lnTo>
                <a:lnTo>
                  <a:pt x="3" y="233"/>
                </a:lnTo>
                <a:lnTo>
                  <a:pt x="0" y="214"/>
                </a:lnTo>
                <a:lnTo>
                  <a:pt x="0" y="83"/>
                </a:lnTo>
                <a:lnTo>
                  <a:pt x="0" y="74"/>
                </a:lnTo>
                <a:lnTo>
                  <a:pt x="2" y="54"/>
                </a:lnTo>
                <a:lnTo>
                  <a:pt x="9" y="36"/>
                </a:lnTo>
                <a:lnTo>
                  <a:pt x="21" y="22"/>
                </a:lnTo>
                <a:lnTo>
                  <a:pt x="35" y="11"/>
                </a:lnTo>
                <a:lnTo>
                  <a:pt x="52" y="4"/>
                </a:lnTo>
                <a:lnTo>
                  <a:pt x="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36" name="Freeform 24"/>
          <p:cNvSpPr>
            <a:spLocks/>
          </p:cNvSpPr>
          <p:nvPr/>
        </p:nvSpPr>
        <p:spPr bwMode="auto">
          <a:xfrm>
            <a:off x="17420998" y="7096873"/>
            <a:ext cx="384099" cy="380926"/>
          </a:xfrm>
          <a:custGeom>
            <a:avLst/>
            <a:gdLst>
              <a:gd name="T0" fmla="*/ 61 w 121"/>
              <a:gd name="T1" fmla="*/ 0 h 120"/>
              <a:gd name="T2" fmla="*/ 79 w 121"/>
              <a:gd name="T3" fmla="*/ 2 h 120"/>
              <a:gd name="T4" fmla="*/ 96 w 121"/>
              <a:gd name="T5" fmla="*/ 10 h 120"/>
              <a:gd name="T6" fmla="*/ 110 w 121"/>
              <a:gd name="T7" fmla="*/ 24 h 120"/>
              <a:gd name="T8" fmla="*/ 118 w 121"/>
              <a:gd name="T9" fmla="*/ 40 h 120"/>
              <a:gd name="T10" fmla="*/ 121 w 121"/>
              <a:gd name="T11" fmla="*/ 59 h 120"/>
              <a:gd name="T12" fmla="*/ 118 w 121"/>
              <a:gd name="T13" fmla="*/ 78 h 120"/>
              <a:gd name="T14" fmla="*/ 110 w 121"/>
              <a:gd name="T15" fmla="*/ 95 h 120"/>
              <a:gd name="T16" fmla="*/ 97 w 121"/>
              <a:gd name="T17" fmla="*/ 108 h 120"/>
              <a:gd name="T18" fmla="*/ 81 w 121"/>
              <a:gd name="T19" fmla="*/ 116 h 120"/>
              <a:gd name="T20" fmla="*/ 61 w 121"/>
              <a:gd name="T21" fmla="*/ 120 h 120"/>
              <a:gd name="T22" fmla="*/ 42 w 121"/>
              <a:gd name="T23" fmla="*/ 117 h 120"/>
              <a:gd name="T24" fmla="*/ 26 w 121"/>
              <a:gd name="T25" fmla="*/ 108 h 120"/>
              <a:gd name="T26" fmla="*/ 12 w 121"/>
              <a:gd name="T27" fmla="*/ 95 h 120"/>
              <a:gd name="T28" fmla="*/ 4 w 121"/>
              <a:gd name="T29" fmla="*/ 79 h 120"/>
              <a:gd name="T30" fmla="*/ 0 w 121"/>
              <a:gd name="T31" fmla="*/ 60 h 120"/>
              <a:gd name="T32" fmla="*/ 4 w 121"/>
              <a:gd name="T33" fmla="*/ 40 h 120"/>
              <a:gd name="T34" fmla="*/ 12 w 121"/>
              <a:gd name="T35" fmla="*/ 24 h 120"/>
              <a:gd name="T36" fmla="*/ 25 w 121"/>
              <a:gd name="T37" fmla="*/ 11 h 120"/>
              <a:gd name="T38" fmla="*/ 41 w 121"/>
              <a:gd name="T39" fmla="*/ 2 h 120"/>
              <a:gd name="T40" fmla="*/ 61 w 121"/>
              <a:gd name="T41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1" h="120">
                <a:moveTo>
                  <a:pt x="61" y="0"/>
                </a:moveTo>
                <a:lnTo>
                  <a:pt x="79" y="2"/>
                </a:lnTo>
                <a:lnTo>
                  <a:pt x="96" y="10"/>
                </a:lnTo>
                <a:lnTo>
                  <a:pt x="110" y="24"/>
                </a:lnTo>
                <a:lnTo>
                  <a:pt x="118" y="40"/>
                </a:lnTo>
                <a:lnTo>
                  <a:pt x="121" y="59"/>
                </a:lnTo>
                <a:lnTo>
                  <a:pt x="118" y="78"/>
                </a:lnTo>
                <a:lnTo>
                  <a:pt x="110" y="95"/>
                </a:lnTo>
                <a:lnTo>
                  <a:pt x="97" y="108"/>
                </a:lnTo>
                <a:lnTo>
                  <a:pt x="81" y="116"/>
                </a:lnTo>
                <a:lnTo>
                  <a:pt x="61" y="120"/>
                </a:lnTo>
                <a:lnTo>
                  <a:pt x="42" y="117"/>
                </a:lnTo>
                <a:lnTo>
                  <a:pt x="26" y="108"/>
                </a:lnTo>
                <a:lnTo>
                  <a:pt x="12" y="95"/>
                </a:lnTo>
                <a:lnTo>
                  <a:pt x="4" y="79"/>
                </a:lnTo>
                <a:lnTo>
                  <a:pt x="0" y="60"/>
                </a:lnTo>
                <a:lnTo>
                  <a:pt x="4" y="40"/>
                </a:lnTo>
                <a:lnTo>
                  <a:pt x="12" y="24"/>
                </a:lnTo>
                <a:lnTo>
                  <a:pt x="25" y="11"/>
                </a:lnTo>
                <a:lnTo>
                  <a:pt x="41" y="2"/>
                </a:lnTo>
                <a:lnTo>
                  <a:pt x="6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37" name="Freeform 25"/>
          <p:cNvSpPr>
            <a:spLocks/>
          </p:cNvSpPr>
          <p:nvPr/>
        </p:nvSpPr>
        <p:spPr bwMode="auto">
          <a:xfrm>
            <a:off x="18360614" y="7087350"/>
            <a:ext cx="384099" cy="384099"/>
          </a:xfrm>
          <a:custGeom>
            <a:avLst/>
            <a:gdLst>
              <a:gd name="T0" fmla="*/ 60 w 121"/>
              <a:gd name="T1" fmla="*/ 0 h 121"/>
              <a:gd name="T2" fmla="*/ 79 w 121"/>
              <a:gd name="T3" fmla="*/ 4 h 121"/>
              <a:gd name="T4" fmla="*/ 97 w 121"/>
              <a:gd name="T5" fmla="*/ 12 h 121"/>
              <a:gd name="T6" fmla="*/ 109 w 121"/>
              <a:gd name="T7" fmla="*/ 25 h 121"/>
              <a:gd name="T8" fmla="*/ 118 w 121"/>
              <a:gd name="T9" fmla="*/ 42 h 121"/>
              <a:gd name="T10" fmla="*/ 121 w 121"/>
              <a:gd name="T11" fmla="*/ 61 h 121"/>
              <a:gd name="T12" fmla="*/ 118 w 121"/>
              <a:gd name="T13" fmla="*/ 79 h 121"/>
              <a:gd name="T14" fmla="*/ 109 w 121"/>
              <a:gd name="T15" fmla="*/ 97 h 121"/>
              <a:gd name="T16" fmla="*/ 97 w 121"/>
              <a:gd name="T17" fmla="*/ 110 h 121"/>
              <a:gd name="T18" fmla="*/ 80 w 121"/>
              <a:gd name="T19" fmla="*/ 118 h 121"/>
              <a:gd name="T20" fmla="*/ 60 w 121"/>
              <a:gd name="T21" fmla="*/ 121 h 121"/>
              <a:gd name="T22" fmla="*/ 42 w 121"/>
              <a:gd name="T23" fmla="*/ 118 h 121"/>
              <a:gd name="T24" fmla="*/ 26 w 121"/>
              <a:gd name="T25" fmla="*/ 110 h 121"/>
              <a:gd name="T26" fmla="*/ 13 w 121"/>
              <a:gd name="T27" fmla="*/ 97 h 121"/>
              <a:gd name="T28" fmla="*/ 3 w 121"/>
              <a:gd name="T29" fmla="*/ 81 h 121"/>
              <a:gd name="T30" fmla="*/ 0 w 121"/>
              <a:gd name="T31" fmla="*/ 61 h 121"/>
              <a:gd name="T32" fmla="*/ 3 w 121"/>
              <a:gd name="T33" fmla="*/ 42 h 121"/>
              <a:gd name="T34" fmla="*/ 12 w 121"/>
              <a:gd name="T35" fmla="*/ 26 h 121"/>
              <a:gd name="T36" fmla="*/ 24 w 121"/>
              <a:gd name="T37" fmla="*/ 12 h 121"/>
              <a:gd name="T38" fmla="*/ 42 w 121"/>
              <a:gd name="T39" fmla="*/ 4 h 121"/>
              <a:gd name="T40" fmla="*/ 60 w 121"/>
              <a:gd name="T41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1" h="121">
                <a:moveTo>
                  <a:pt x="60" y="0"/>
                </a:moveTo>
                <a:lnTo>
                  <a:pt x="79" y="4"/>
                </a:lnTo>
                <a:lnTo>
                  <a:pt x="97" y="12"/>
                </a:lnTo>
                <a:lnTo>
                  <a:pt x="109" y="25"/>
                </a:lnTo>
                <a:lnTo>
                  <a:pt x="118" y="42"/>
                </a:lnTo>
                <a:lnTo>
                  <a:pt x="121" y="61"/>
                </a:lnTo>
                <a:lnTo>
                  <a:pt x="118" y="79"/>
                </a:lnTo>
                <a:lnTo>
                  <a:pt x="109" y="97"/>
                </a:lnTo>
                <a:lnTo>
                  <a:pt x="97" y="110"/>
                </a:lnTo>
                <a:lnTo>
                  <a:pt x="80" y="118"/>
                </a:lnTo>
                <a:lnTo>
                  <a:pt x="60" y="121"/>
                </a:lnTo>
                <a:lnTo>
                  <a:pt x="42" y="118"/>
                </a:lnTo>
                <a:lnTo>
                  <a:pt x="26" y="110"/>
                </a:lnTo>
                <a:lnTo>
                  <a:pt x="13" y="97"/>
                </a:lnTo>
                <a:lnTo>
                  <a:pt x="3" y="81"/>
                </a:lnTo>
                <a:lnTo>
                  <a:pt x="0" y="61"/>
                </a:lnTo>
                <a:lnTo>
                  <a:pt x="3" y="42"/>
                </a:lnTo>
                <a:lnTo>
                  <a:pt x="12" y="26"/>
                </a:lnTo>
                <a:lnTo>
                  <a:pt x="24" y="12"/>
                </a:lnTo>
                <a:lnTo>
                  <a:pt x="42" y="4"/>
                </a:lnTo>
                <a:lnTo>
                  <a:pt x="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40" name="Freeform 26"/>
          <p:cNvSpPr>
            <a:spLocks/>
          </p:cNvSpPr>
          <p:nvPr/>
        </p:nvSpPr>
        <p:spPr bwMode="auto">
          <a:xfrm>
            <a:off x="16208384" y="8080932"/>
            <a:ext cx="809466" cy="930092"/>
          </a:xfrm>
          <a:custGeom>
            <a:avLst/>
            <a:gdLst>
              <a:gd name="T0" fmla="*/ 0 w 255"/>
              <a:gd name="T1" fmla="*/ 0 h 293"/>
              <a:gd name="T2" fmla="*/ 88 w 255"/>
              <a:gd name="T3" fmla="*/ 0 h 293"/>
              <a:gd name="T4" fmla="*/ 88 w 255"/>
              <a:gd name="T5" fmla="*/ 165 h 293"/>
              <a:gd name="T6" fmla="*/ 91 w 255"/>
              <a:gd name="T7" fmla="*/ 180 h 293"/>
              <a:gd name="T8" fmla="*/ 99 w 255"/>
              <a:gd name="T9" fmla="*/ 194 h 293"/>
              <a:gd name="T10" fmla="*/ 112 w 255"/>
              <a:gd name="T11" fmla="*/ 202 h 293"/>
              <a:gd name="T12" fmla="*/ 128 w 255"/>
              <a:gd name="T13" fmla="*/ 205 h 293"/>
              <a:gd name="T14" fmla="*/ 144 w 255"/>
              <a:gd name="T15" fmla="*/ 202 h 293"/>
              <a:gd name="T16" fmla="*/ 156 w 255"/>
              <a:gd name="T17" fmla="*/ 194 h 293"/>
              <a:gd name="T18" fmla="*/ 166 w 255"/>
              <a:gd name="T19" fmla="*/ 180 h 293"/>
              <a:gd name="T20" fmla="*/ 169 w 255"/>
              <a:gd name="T21" fmla="*/ 165 h 293"/>
              <a:gd name="T22" fmla="*/ 169 w 255"/>
              <a:gd name="T23" fmla="*/ 0 h 293"/>
              <a:gd name="T24" fmla="*/ 255 w 255"/>
              <a:gd name="T25" fmla="*/ 0 h 293"/>
              <a:gd name="T26" fmla="*/ 255 w 255"/>
              <a:gd name="T27" fmla="*/ 165 h 293"/>
              <a:gd name="T28" fmla="*/ 252 w 255"/>
              <a:gd name="T29" fmla="*/ 194 h 293"/>
              <a:gd name="T30" fmla="*/ 242 w 255"/>
              <a:gd name="T31" fmla="*/ 221 h 293"/>
              <a:gd name="T32" fmla="*/ 227 w 255"/>
              <a:gd name="T33" fmla="*/ 244 h 293"/>
              <a:gd name="T34" fmla="*/ 208 w 255"/>
              <a:gd name="T35" fmla="*/ 264 h 293"/>
              <a:gd name="T36" fmla="*/ 184 w 255"/>
              <a:gd name="T37" fmla="*/ 279 h 293"/>
              <a:gd name="T38" fmla="*/ 157 w 255"/>
              <a:gd name="T39" fmla="*/ 289 h 293"/>
              <a:gd name="T40" fmla="*/ 128 w 255"/>
              <a:gd name="T41" fmla="*/ 293 h 293"/>
              <a:gd name="T42" fmla="*/ 99 w 255"/>
              <a:gd name="T43" fmla="*/ 289 h 293"/>
              <a:gd name="T44" fmla="*/ 72 w 255"/>
              <a:gd name="T45" fmla="*/ 279 h 293"/>
              <a:gd name="T46" fmla="*/ 48 w 255"/>
              <a:gd name="T47" fmla="*/ 264 h 293"/>
              <a:gd name="T48" fmla="*/ 28 w 255"/>
              <a:gd name="T49" fmla="*/ 244 h 293"/>
              <a:gd name="T50" fmla="*/ 13 w 255"/>
              <a:gd name="T51" fmla="*/ 221 h 293"/>
              <a:gd name="T52" fmla="*/ 4 w 255"/>
              <a:gd name="T53" fmla="*/ 194 h 293"/>
              <a:gd name="T54" fmla="*/ 0 w 255"/>
              <a:gd name="T55" fmla="*/ 165 h 293"/>
              <a:gd name="T56" fmla="*/ 0 w 255"/>
              <a:gd name="T57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5" h="293">
                <a:moveTo>
                  <a:pt x="0" y="0"/>
                </a:moveTo>
                <a:lnTo>
                  <a:pt x="88" y="0"/>
                </a:lnTo>
                <a:lnTo>
                  <a:pt x="88" y="165"/>
                </a:lnTo>
                <a:lnTo>
                  <a:pt x="91" y="180"/>
                </a:lnTo>
                <a:lnTo>
                  <a:pt x="99" y="194"/>
                </a:lnTo>
                <a:lnTo>
                  <a:pt x="112" y="202"/>
                </a:lnTo>
                <a:lnTo>
                  <a:pt x="128" y="205"/>
                </a:lnTo>
                <a:lnTo>
                  <a:pt x="144" y="202"/>
                </a:lnTo>
                <a:lnTo>
                  <a:pt x="156" y="194"/>
                </a:lnTo>
                <a:lnTo>
                  <a:pt x="166" y="180"/>
                </a:lnTo>
                <a:lnTo>
                  <a:pt x="169" y="165"/>
                </a:lnTo>
                <a:lnTo>
                  <a:pt x="169" y="0"/>
                </a:lnTo>
                <a:lnTo>
                  <a:pt x="255" y="0"/>
                </a:lnTo>
                <a:lnTo>
                  <a:pt x="255" y="165"/>
                </a:lnTo>
                <a:lnTo>
                  <a:pt x="252" y="194"/>
                </a:lnTo>
                <a:lnTo>
                  <a:pt x="242" y="221"/>
                </a:lnTo>
                <a:lnTo>
                  <a:pt x="227" y="244"/>
                </a:lnTo>
                <a:lnTo>
                  <a:pt x="208" y="264"/>
                </a:lnTo>
                <a:lnTo>
                  <a:pt x="184" y="279"/>
                </a:lnTo>
                <a:lnTo>
                  <a:pt x="157" y="289"/>
                </a:lnTo>
                <a:lnTo>
                  <a:pt x="128" y="293"/>
                </a:lnTo>
                <a:lnTo>
                  <a:pt x="99" y="289"/>
                </a:lnTo>
                <a:lnTo>
                  <a:pt x="72" y="279"/>
                </a:lnTo>
                <a:lnTo>
                  <a:pt x="48" y="264"/>
                </a:lnTo>
                <a:lnTo>
                  <a:pt x="28" y="244"/>
                </a:lnTo>
                <a:lnTo>
                  <a:pt x="13" y="221"/>
                </a:lnTo>
                <a:lnTo>
                  <a:pt x="4" y="194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41" name="Freeform 27"/>
          <p:cNvSpPr>
            <a:spLocks/>
          </p:cNvSpPr>
          <p:nvPr/>
        </p:nvSpPr>
        <p:spPr bwMode="auto">
          <a:xfrm>
            <a:off x="19173255" y="8080932"/>
            <a:ext cx="809466" cy="930092"/>
          </a:xfrm>
          <a:custGeom>
            <a:avLst/>
            <a:gdLst>
              <a:gd name="T0" fmla="*/ 0 w 255"/>
              <a:gd name="T1" fmla="*/ 0 h 293"/>
              <a:gd name="T2" fmla="*/ 87 w 255"/>
              <a:gd name="T3" fmla="*/ 0 h 293"/>
              <a:gd name="T4" fmla="*/ 87 w 255"/>
              <a:gd name="T5" fmla="*/ 165 h 293"/>
              <a:gd name="T6" fmla="*/ 90 w 255"/>
              <a:gd name="T7" fmla="*/ 180 h 293"/>
              <a:gd name="T8" fmla="*/ 99 w 255"/>
              <a:gd name="T9" fmla="*/ 194 h 293"/>
              <a:gd name="T10" fmla="*/ 112 w 255"/>
              <a:gd name="T11" fmla="*/ 202 h 293"/>
              <a:gd name="T12" fmla="*/ 127 w 255"/>
              <a:gd name="T13" fmla="*/ 205 h 293"/>
              <a:gd name="T14" fmla="*/ 143 w 255"/>
              <a:gd name="T15" fmla="*/ 202 h 293"/>
              <a:gd name="T16" fmla="*/ 156 w 255"/>
              <a:gd name="T17" fmla="*/ 194 h 293"/>
              <a:gd name="T18" fmla="*/ 164 w 255"/>
              <a:gd name="T19" fmla="*/ 180 h 293"/>
              <a:gd name="T20" fmla="*/ 168 w 255"/>
              <a:gd name="T21" fmla="*/ 165 h 293"/>
              <a:gd name="T22" fmla="*/ 168 w 255"/>
              <a:gd name="T23" fmla="*/ 0 h 293"/>
              <a:gd name="T24" fmla="*/ 255 w 255"/>
              <a:gd name="T25" fmla="*/ 0 h 293"/>
              <a:gd name="T26" fmla="*/ 255 w 255"/>
              <a:gd name="T27" fmla="*/ 165 h 293"/>
              <a:gd name="T28" fmla="*/ 252 w 255"/>
              <a:gd name="T29" fmla="*/ 194 h 293"/>
              <a:gd name="T30" fmla="*/ 242 w 255"/>
              <a:gd name="T31" fmla="*/ 221 h 293"/>
              <a:gd name="T32" fmla="*/ 227 w 255"/>
              <a:gd name="T33" fmla="*/ 244 h 293"/>
              <a:gd name="T34" fmla="*/ 207 w 255"/>
              <a:gd name="T35" fmla="*/ 264 h 293"/>
              <a:gd name="T36" fmla="*/ 183 w 255"/>
              <a:gd name="T37" fmla="*/ 279 h 293"/>
              <a:gd name="T38" fmla="*/ 156 w 255"/>
              <a:gd name="T39" fmla="*/ 289 h 293"/>
              <a:gd name="T40" fmla="*/ 127 w 255"/>
              <a:gd name="T41" fmla="*/ 293 h 293"/>
              <a:gd name="T42" fmla="*/ 98 w 255"/>
              <a:gd name="T43" fmla="*/ 289 h 293"/>
              <a:gd name="T44" fmla="*/ 71 w 255"/>
              <a:gd name="T45" fmla="*/ 279 h 293"/>
              <a:gd name="T46" fmla="*/ 48 w 255"/>
              <a:gd name="T47" fmla="*/ 264 h 293"/>
              <a:gd name="T48" fmla="*/ 28 w 255"/>
              <a:gd name="T49" fmla="*/ 244 h 293"/>
              <a:gd name="T50" fmla="*/ 13 w 255"/>
              <a:gd name="T51" fmla="*/ 221 h 293"/>
              <a:gd name="T52" fmla="*/ 4 w 255"/>
              <a:gd name="T53" fmla="*/ 194 h 293"/>
              <a:gd name="T54" fmla="*/ 0 w 255"/>
              <a:gd name="T55" fmla="*/ 165 h 293"/>
              <a:gd name="T56" fmla="*/ 0 w 255"/>
              <a:gd name="T57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5" h="293">
                <a:moveTo>
                  <a:pt x="0" y="0"/>
                </a:moveTo>
                <a:lnTo>
                  <a:pt x="87" y="0"/>
                </a:lnTo>
                <a:lnTo>
                  <a:pt x="87" y="165"/>
                </a:lnTo>
                <a:lnTo>
                  <a:pt x="90" y="180"/>
                </a:lnTo>
                <a:lnTo>
                  <a:pt x="99" y="194"/>
                </a:lnTo>
                <a:lnTo>
                  <a:pt x="112" y="202"/>
                </a:lnTo>
                <a:lnTo>
                  <a:pt x="127" y="205"/>
                </a:lnTo>
                <a:lnTo>
                  <a:pt x="143" y="202"/>
                </a:lnTo>
                <a:lnTo>
                  <a:pt x="156" y="194"/>
                </a:lnTo>
                <a:lnTo>
                  <a:pt x="164" y="180"/>
                </a:lnTo>
                <a:lnTo>
                  <a:pt x="168" y="165"/>
                </a:lnTo>
                <a:lnTo>
                  <a:pt x="168" y="0"/>
                </a:lnTo>
                <a:lnTo>
                  <a:pt x="255" y="0"/>
                </a:lnTo>
                <a:lnTo>
                  <a:pt x="255" y="165"/>
                </a:lnTo>
                <a:lnTo>
                  <a:pt x="252" y="194"/>
                </a:lnTo>
                <a:lnTo>
                  <a:pt x="242" y="221"/>
                </a:lnTo>
                <a:lnTo>
                  <a:pt x="227" y="244"/>
                </a:lnTo>
                <a:lnTo>
                  <a:pt x="207" y="264"/>
                </a:lnTo>
                <a:lnTo>
                  <a:pt x="183" y="279"/>
                </a:lnTo>
                <a:lnTo>
                  <a:pt x="156" y="289"/>
                </a:lnTo>
                <a:lnTo>
                  <a:pt x="127" y="293"/>
                </a:lnTo>
                <a:lnTo>
                  <a:pt x="98" y="289"/>
                </a:lnTo>
                <a:lnTo>
                  <a:pt x="71" y="279"/>
                </a:lnTo>
                <a:lnTo>
                  <a:pt x="48" y="264"/>
                </a:lnTo>
                <a:lnTo>
                  <a:pt x="28" y="244"/>
                </a:lnTo>
                <a:lnTo>
                  <a:pt x="13" y="221"/>
                </a:lnTo>
                <a:lnTo>
                  <a:pt x="4" y="194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42" name="Freeform 28"/>
          <p:cNvSpPr>
            <a:spLocks/>
          </p:cNvSpPr>
          <p:nvPr/>
        </p:nvSpPr>
        <p:spPr bwMode="auto">
          <a:xfrm>
            <a:off x="16878180" y="6427079"/>
            <a:ext cx="2431575" cy="158719"/>
          </a:xfrm>
          <a:custGeom>
            <a:avLst/>
            <a:gdLst>
              <a:gd name="T0" fmla="*/ 24 w 766"/>
              <a:gd name="T1" fmla="*/ 0 h 50"/>
              <a:gd name="T2" fmla="*/ 742 w 766"/>
              <a:gd name="T3" fmla="*/ 0 h 50"/>
              <a:gd name="T4" fmla="*/ 746 w 766"/>
              <a:gd name="T5" fmla="*/ 0 h 50"/>
              <a:gd name="T6" fmla="*/ 751 w 766"/>
              <a:gd name="T7" fmla="*/ 1 h 50"/>
              <a:gd name="T8" fmla="*/ 754 w 766"/>
              <a:gd name="T9" fmla="*/ 3 h 50"/>
              <a:gd name="T10" fmla="*/ 763 w 766"/>
              <a:gd name="T11" fmla="*/ 13 h 50"/>
              <a:gd name="T12" fmla="*/ 766 w 766"/>
              <a:gd name="T13" fmla="*/ 24 h 50"/>
              <a:gd name="T14" fmla="*/ 763 w 766"/>
              <a:gd name="T15" fmla="*/ 37 h 50"/>
              <a:gd name="T16" fmla="*/ 753 w 766"/>
              <a:gd name="T17" fmla="*/ 46 h 50"/>
              <a:gd name="T18" fmla="*/ 742 w 766"/>
              <a:gd name="T19" fmla="*/ 50 h 50"/>
              <a:gd name="T20" fmla="*/ 24 w 766"/>
              <a:gd name="T21" fmla="*/ 50 h 50"/>
              <a:gd name="T22" fmla="*/ 13 w 766"/>
              <a:gd name="T23" fmla="*/ 46 h 50"/>
              <a:gd name="T24" fmla="*/ 4 w 766"/>
              <a:gd name="T25" fmla="*/ 37 h 50"/>
              <a:gd name="T26" fmla="*/ 0 w 766"/>
              <a:gd name="T27" fmla="*/ 24 h 50"/>
              <a:gd name="T28" fmla="*/ 4 w 766"/>
              <a:gd name="T29" fmla="*/ 13 h 50"/>
              <a:gd name="T30" fmla="*/ 12 w 766"/>
              <a:gd name="T31" fmla="*/ 3 h 50"/>
              <a:gd name="T32" fmla="*/ 15 w 766"/>
              <a:gd name="T33" fmla="*/ 1 h 50"/>
              <a:gd name="T34" fmla="*/ 20 w 766"/>
              <a:gd name="T35" fmla="*/ 0 h 50"/>
              <a:gd name="T36" fmla="*/ 24 w 766"/>
              <a:gd name="T3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66" h="50">
                <a:moveTo>
                  <a:pt x="24" y="0"/>
                </a:moveTo>
                <a:lnTo>
                  <a:pt x="742" y="0"/>
                </a:lnTo>
                <a:lnTo>
                  <a:pt x="746" y="0"/>
                </a:lnTo>
                <a:lnTo>
                  <a:pt x="751" y="1"/>
                </a:lnTo>
                <a:lnTo>
                  <a:pt x="754" y="3"/>
                </a:lnTo>
                <a:lnTo>
                  <a:pt x="763" y="13"/>
                </a:lnTo>
                <a:lnTo>
                  <a:pt x="766" y="24"/>
                </a:lnTo>
                <a:lnTo>
                  <a:pt x="763" y="37"/>
                </a:lnTo>
                <a:lnTo>
                  <a:pt x="753" y="46"/>
                </a:lnTo>
                <a:lnTo>
                  <a:pt x="742" y="50"/>
                </a:lnTo>
                <a:lnTo>
                  <a:pt x="24" y="50"/>
                </a:lnTo>
                <a:lnTo>
                  <a:pt x="13" y="46"/>
                </a:lnTo>
                <a:lnTo>
                  <a:pt x="4" y="37"/>
                </a:lnTo>
                <a:lnTo>
                  <a:pt x="0" y="24"/>
                </a:lnTo>
                <a:lnTo>
                  <a:pt x="4" y="13"/>
                </a:lnTo>
                <a:lnTo>
                  <a:pt x="12" y="3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51" name="Freeform 50"/>
          <p:cNvSpPr/>
          <p:nvPr/>
        </p:nvSpPr>
        <p:spPr>
          <a:xfrm rot="10800000">
            <a:off x="21722281" y="2131"/>
            <a:ext cx="2656957" cy="8913659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Placeholder 1"/>
          <p:cNvSpPr txBox="1">
            <a:spLocks/>
          </p:cNvSpPr>
          <p:nvPr/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l-SI" sz="1600" spc="600" dirty="0" smtClean="0">
                <a:solidFill>
                  <a:schemeClr val="tx2"/>
                </a:solidFill>
                <a:latin typeface="+mn-lt"/>
              </a:rPr>
              <a:t>COMTRADE DIGITAL SERVICES</a:t>
            </a:r>
            <a:endParaRPr lang="sl-SI" sz="1600" spc="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4700787" y="1818234"/>
            <a:ext cx="14610962" cy="934703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5200" b="1" spc="600" dirty="0" smtClean="0">
                <a:solidFill>
                  <a:schemeClr val="tx2"/>
                </a:solidFill>
              </a:rPr>
              <a:t>Challenges of Mobility Today</a:t>
            </a:r>
            <a:endParaRPr lang="sl-SI" sz="5200" b="1" spc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16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 smtClean="0"/>
          </a:p>
          <a:p>
            <a:endParaRPr lang="sl-SI" dirty="0"/>
          </a:p>
        </p:txBody>
      </p:sp>
      <p:sp>
        <p:nvSpPr>
          <p:cNvPr id="4" name="Isosceles Triangle 3"/>
          <p:cNvSpPr/>
          <p:nvPr/>
        </p:nvSpPr>
        <p:spPr>
          <a:xfrm>
            <a:off x="18461283" y="6962809"/>
            <a:ext cx="3942232" cy="2949358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sz="3999"/>
          </a:p>
        </p:txBody>
      </p:sp>
      <p:sp>
        <p:nvSpPr>
          <p:cNvPr id="5" name="TextBox 4"/>
          <p:cNvSpPr txBox="1"/>
          <p:nvPr/>
        </p:nvSpPr>
        <p:spPr>
          <a:xfrm>
            <a:off x="19557156" y="6269160"/>
            <a:ext cx="1829647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199" spc="300" dirty="0">
                <a:solidFill>
                  <a:schemeClr val="tx2"/>
                </a:solidFill>
                <a:cs typeface="Arial" panose="020B0604020202020204" pitchFamily="34" charset="0"/>
              </a:rPr>
              <a:t>Shared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57704" y="9982369"/>
            <a:ext cx="2891619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199" spc="300" dirty="0">
                <a:solidFill>
                  <a:schemeClr val="tx2"/>
                </a:solidFill>
                <a:cs typeface="Arial" panose="020B0604020202020204" pitchFamily="34" charset="0"/>
              </a:rPr>
              <a:t>Autonomous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00025" y="9982368"/>
            <a:ext cx="1853942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199" spc="300" dirty="0">
                <a:solidFill>
                  <a:schemeClr val="tx2"/>
                </a:solidFill>
                <a:cs typeface="Arial" panose="020B0604020202020204" pitchFamily="34" charset="0"/>
              </a:rPr>
              <a:t>Electric</a:t>
            </a:r>
          </a:p>
        </p:txBody>
      </p:sp>
      <p:sp>
        <p:nvSpPr>
          <p:cNvPr id="14" name="Freeform 11"/>
          <p:cNvSpPr>
            <a:spLocks noEditPoints="1"/>
          </p:cNvSpPr>
          <p:nvPr/>
        </p:nvSpPr>
        <p:spPr bwMode="auto">
          <a:xfrm>
            <a:off x="4751108" y="2844009"/>
            <a:ext cx="7760404" cy="4371148"/>
          </a:xfrm>
          <a:custGeom>
            <a:avLst/>
            <a:gdLst>
              <a:gd name="T0" fmla="*/ 2048 w 2048"/>
              <a:gd name="T1" fmla="*/ 894 h 1152"/>
              <a:gd name="T2" fmla="*/ 1792 w 2048"/>
              <a:gd name="T3" fmla="*/ 1150 h 1152"/>
              <a:gd name="T4" fmla="*/ 1792 w 2048"/>
              <a:gd name="T5" fmla="*/ 1152 h 1152"/>
              <a:gd name="T6" fmla="*/ 704 w 2048"/>
              <a:gd name="T7" fmla="*/ 1152 h 1152"/>
              <a:gd name="T8" fmla="*/ 384 w 2048"/>
              <a:gd name="T9" fmla="*/ 832 h 1152"/>
              <a:gd name="T10" fmla="*/ 641 w 2048"/>
              <a:gd name="T11" fmla="*/ 518 h 1152"/>
              <a:gd name="T12" fmla="*/ 640 w 2048"/>
              <a:gd name="T13" fmla="*/ 512 h 1152"/>
              <a:gd name="T14" fmla="*/ 1024 w 2048"/>
              <a:gd name="T15" fmla="*/ 128 h 1152"/>
              <a:gd name="T16" fmla="*/ 1365 w 2048"/>
              <a:gd name="T17" fmla="*/ 339 h 1152"/>
              <a:gd name="T18" fmla="*/ 1472 w 2048"/>
              <a:gd name="T19" fmla="*/ 320 h 1152"/>
              <a:gd name="T20" fmla="*/ 1792 w 2048"/>
              <a:gd name="T21" fmla="*/ 636 h 1152"/>
              <a:gd name="T22" fmla="*/ 1792 w 2048"/>
              <a:gd name="T23" fmla="*/ 636 h 1152"/>
              <a:gd name="T24" fmla="*/ 1792 w 2048"/>
              <a:gd name="T25" fmla="*/ 638 h 1152"/>
              <a:gd name="T26" fmla="*/ 2048 w 2048"/>
              <a:gd name="T27" fmla="*/ 894 h 1152"/>
              <a:gd name="T28" fmla="*/ 520 w 2048"/>
              <a:gd name="T29" fmla="*/ 424 h 1152"/>
              <a:gd name="T30" fmla="*/ 818 w 2048"/>
              <a:gd name="T31" fmla="*/ 45 h 1152"/>
              <a:gd name="T32" fmla="*/ 640 w 2048"/>
              <a:gd name="T33" fmla="*/ 0 h 1152"/>
              <a:gd name="T34" fmla="*/ 256 w 2048"/>
              <a:gd name="T35" fmla="*/ 384 h 1152"/>
              <a:gd name="T36" fmla="*/ 257 w 2048"/>
              <a:gd name="T37" fmla="*/ 390 h 1152"/>
              <a:gd name="T38" fmla="*/ 0 w 2048"/>
              <a:gd name="T39" fmla="*/ 704 h 1152"/>
              <a:gd name="T40" fmla="*/ 300 w 2048"/>
              <a:gd name="T41" fmla="*/ 1022 h 1152"/>
              <a:gd name="T42" fmla="*/ 256 w 2048"/>
              <a:gd name="T43" fmla="*/ 832 h 1152"/>
              <a:gd name="T44" fmla="*/ 520 w 2048"/>
              <a:gd name="T45" fmla="*/ 424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48" h="1152">
                <a:moveTo>
                  <a:pt x="2048" y="894"/>
                </a:moveTo>
                <a:cubicBezTo>
                  <a:pt x="2048" y="1035"/>
                  <a:pt x="1933" y="1150"/>
                  <a:pt x="1792" y="1150"/>
                </a:cubicBezTo>
                <a:cubicBezTo>
                  <a:pt x="1792" y="1152"/>
                  <a:pt x="1792" y="1152"/>
                  <a:pt x="1792" y="1152"/>
                </a:cubicBezTo>
                <a:cubicBezTo>
                  <a:pt x="704" y="1152"/>
                  <a:pt x="704" y="1152"/>
                  <a:pt x="704" y="1152"/>
                </a:cubicBezTo>
                <a:cubicBezTo>
                  <a:pt x="527" y="1152"/>
                  <a:pt x="384" y="1009"/>
                  <a:pt x="384" y="832"/>
                </a:cubicBezTo>
                <a:cubicBezTo>
                  <a:pt x="384" y="677"/>
                  <a:pt x="494" y="548"/>
                  <a:pt x="641" y="518"/>
                </a:cubicBezTo>
                <a:cubicBezTo>
                  <a:pt x="641" y="516"/>
                  <a:pt x="640" y="514"/>
                  <a:pt x="640" y="512"/>
                </a:cubicBezTo>
                <a:cubicBezTo>
                  <a:pt x="640" y="300"/>
                  <a:pt x="812" y="128"/>
                  <a:pt x="1024" y="128"/>
                </a:cubicBezTo>
                <a:cubicBezTo>
                  <a:pt x="1174" y="128"/>
                  <a:pt x="1302" y="214"/>
                  <a:pt x="1365" y="339"/>
                </a:cubicBezTo>
                <a:cubicBezTo>
                  <a:pt x="1399" y="328"/>
                  <a:pt x="1434" y="320"/>
                  <a:pt x="1472" y="320"/>
                </a:cubicBezTo>
                <a:cubicBezTo>
                  <a:pt x="1647" y="320"/>
                  <a:pt x="1789" y="461"/>
                  <a:pt x="1792" y="636"/>
                </a:cubicBezTo>
                <a:cubicBezTo>
                  <a:pt x="1792" y="636"/>
                  <a:pt x="1792" y="636"/>
                  <a:pt x="1792" y="636"/>
                </a:cubicBezTo>
                <a:cubicBezTo>
                  <a:pt x="1792" y="638"/>
                  <a:pt x="1792" y="638"/>
                  <a:pt x="1792" y="638"/>
                </a:cubicBezTo>
                <a:cubicBezTo>
                  <a:pt x="1933" y="638"/>
                  <a:pt x="2048" y="753"/>
                  <a:pt x="2048" y="894"/>
                </a:cubicBezTo>
                <a:close/>
                <a:moveTo>
                  <a:pt x="520" y="424"/>
                </a:moveTo>
                <a:cubicBezTo>
                  <a:pt x="549" y="253"/>
                  <a:pt x="664" y="113"/>
                  <a:pt x="818" y="45"/>
                </a:cubicBezTo>
                <a:cubicBezTo>
                  <a:pt x="765" y="17"/>
                  <a:pt x="705" y="0"/>
                  <a:pt x="640" y="0"/>
                </a:cubicBezTo>
                <a:cubicBezTo>
                  <a:pt x="428" y="0"/>
                  <a:pt x="256" y="172"/>
                  <a:pt x="256" y="384"/>
                </a:cubicBezTo>
                <a:cubicBezTo>
                  <a:pt x="256" y="386"/>
                  <a:pt x="257" y="388"/>
                  <a:pt x="257" y="390"/>
                </a:cubicBezTo>
                <a:cubicBezTo>
                  <a:pt x="110" y="420"/>
                  <a:pt x="0" y="549"/>
                  <a:pt x="0" y="704"/>
                </a:cubicBezTo>
                <a:cubicBezTo>
                  <a:pt x="0" y="874"/>
                  <a:pt x="133" y="1011"/>
                  <a:pt x="300" y="1022"/>
                </a:cubicBezTo>
                <a:cubicBezTo>
                  <a:pt x="273" y="964"/>
                  <a:pt x="256" y="900"/>
                  <a:pt x="256" y="832"/>
                </a:cubicBezTo>
                <a:cubicBezTo>
                  <a:pt x="256" y="654"/>
                  <a:pt x="362" y="495"/>
                  <a:pt x="520" y="424"/>
                </a:cubicBezTo>
                <a:close/>
              </a:path>
            </a:pathLst>
          </a:custGeom>
          <a:noFill/>
          <a:ln w="38100">
            <a:solidFill>
              <a:srgbClr val="92D050"/>
            </a:solidFill>
            <a:round/>
            <a:headEnd/>
            <a:tailEnd/>
          </a:ln>
        </p:spPr>
        <p:txBody>
          <a:bodyPr vert="horz" wrap="square" lIns="243792" tIns="121896" rIns="243792" bIns="121896" numCol="1" anchor="t" anchorCtr="0" compatLnSpc="1">
            <a:prstTxWarp prst="textNoShape">
              <a:avLst/>
            </a:prstTxWarp>
          </a:bodyPr>
          <a:lstStyle/>
          <a:p>
            <a:endParaRPr lang="en-US" sz="4799"/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10981037" y="2987704"/>
            <a:ext cx="2754226" cy="2754226"/>
            <a:chOff x="1405" y="762"/>
            <a:chExt cx="666" cy="666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05" y="762"/>
              <a:ext cx="666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92" tIns="121896" rIns="243792" bIns="121896" numCol="1" anchor="t" anchorCtr="0" compatLnSpc="1">
              <a:prstTxWarp prst="textNoShape">
                <a:avLst/>
              </a:prstTxWarp>
            </a:bodyPr>
            <a:lstStyle/>
            <a:p>
              <a:endParaRPr lang="en-US" sz="4799"/>
            </a:p>
          </p:txBody>
        </p:sp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1405" y="762"/>
              <a:ext cx="665" cy="66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2" tIns="121896" rIns="243792" bIns="121896" numCol="1" anchor="t" anchorCtr="0" compatLnSpc="1">
              <a:prstTxWarp prst="textNoShape">
                <a:avLst/>
              </a:prstTxWarp>
            </a:bodyPr>
            <a:lstStyle/>
            <a:p>
              <a:endParaRPr lang="en-US" sz="4799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6" y="1065"/>
              <a:ext cx="303" cy="186"/>
            </a:xfrm>
            <a:custGeom>
              <a:avLst/>
              <a:gdLst>
                <a:gd name="T0" fmla="*/ 305 w 305"/>
                <a:gd name="T1" fmla="*/ 165 h 187"/>
                <a:gd name="T2" fmla="*/ 233 w 305"/>
                <a:gd name="T3" fmla="*/ 0 h 187"/>
                <a:gd name="T4" fmla="*/ 153 w 305"/>
                <a:gd name="T5" fmla="*/ 37 h 187"/>
                <a:gd name="T6" fmla="*/ 73 w 305"/>
                <a:gd name="T7" fmla="*/ 0 h 187"/>
                <a:gd name="T8" fmla="*/ 0 w 305"/>
                <a:gd name="T9" fmla="*/ 165 h 187"/>
                <a:gd name="T10" fmla="*/ 151 w 305"/>
                <a:gd name="T11" fmla="*/ 187 h 187"/>
                <a:gd name="T12" fmla="*/ 305 w 305"/>
                <a:gd name="T13" fmla="*/ 16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187">
                  <a:moveTo>
                    <a:pt x="305" y="165"/>
                  </a:moveTo>
                  <a:cubicBezTo>
                    <a:pt x="305" y="95"/>
                    <a:pt x="276" y="34"/>
                    <a:pt x="233" y="0"/>
                  </a:cubicBezTo>
                  <a:cubicBezTo>
                    <a:pt x="214" y="23"/>
                    <a:pt x="185" y="37"/>
                    <a:pt x="153" y="37"/>
                  </a:cubicBezTo>
                  <a:cubicBezTo>
                    <a:pt x="120" y="37"/>
                    <a:pt x="92" y="23"/>
                    <a:pt x="73" y="0"/>
                  </a:cubicBezTo>
                  <a:cubicBezTo>
                    <a:pt x="29" y="34"/>
                    <a:pt x="0" y="95"/>
                    <a:pt x="0" y="165"/>
                  </a:cubicBezTo>
                  <a:cubicBezTo>
                    <a:pt x="0" y="165"/>
                    <a:pt x="63" y="187"/>
                    <a:pt x="151" y="187"/>
                  </a:cubicBezTo>
                  <a:cubicBezTo>
                    <a:pt x="240" y="187"/>
                    <a:pt x="305" y="165"/>
                    <a:pt x="305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2" tIns="121896" rIns="243792" bIns="121896" numCol="1" anchor="t" anchorCtr="0" compatLnSpc="1">
              <a:prstTxWarp prst="textNoShape">
                <a:avLst/>
              </a:prstTxWarp>
            </a:bodyPr>
            <a:lstStyle/>
            <a:p>
              <a:endParaRPr lang="en-US" sz="4799"/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1654" y="916"/>
              <a:ext cx="167" cy="1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2" tIns="121896" rIns="243792" bIns="121896" numCol="1" anchor="t" anchorCtr="0" compatLnSpc="1">
              <a:prstTxWarp prst="textNoShape">
                <a:avLst/>
              </a:prstTxWarp>
            </a:bodyPr>
            <a:lstStyle/>
            <a:p>
              <a:endParaRPr lang="en-US" sz="4799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497476" y="5029582"/>
            <a:ext cx="3257623" cy="13231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l-SI" sz="3999" b="1" spc="300" dirty="0">
                <a:solidFill>
                  <a:schemeClr val="tx2"/>
                </a:solidFill>
                <a:cs typeface="Arial" panose="020B0604020202020204" pitchFamily="34" charset="0"/>
              </a:rPr>
              <a:t>Mobility as</a:t>
            </a:r>
          </a:p>
          <a:p>
            <a:pPr algn="ctr"/>
            <a:r>
              <a:rPr lang="sl-SI" sz="3999" b="1" spc="300" dirty="0">
                <a:solidFill>
                  <a:schemeClr val="tx2"/>
                </a:solidFill>
                <a:cs typeface="Arial" panose="020B0604020202020204" pitchFamily="34" charset="0"/>
              </a:rPr>
              <a:t>a Service</a:t>
            </a:r>
            <a:endParaRPr lang="de-AT" sz="3999" b="1" spc="3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842185" y="7215155"/>
            <a:ext cx="11698815" cy="1334985"/>
            <a:chOff x="717839" y="2647950"/>
            <a:chExt cx="4006561" cy="45720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717839" y="2876550"/>
              <a:ext cx="3991366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667000" y="2647950"/>
              <a:ext cx="0" cy="22860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17839" y="2876550"/>
              <a:ext cx="0" cy="22860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24200" y="2876550"/>
              <a:ext cx="0" cy="22860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86200" y="2876550"/>
              <a:ext cx="0" cy="22860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724400" y="2876550"/>
              <a:ext cx="0" cy="22860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524000" y="2876550"/>
              <a:ext cx="0" cy="22860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286000" y="2876550"/>
              <a:ext cx="0" cy="22860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AutoShape 3"/>
          <p:cNvSpPr>
            <a:spLocks noChangeAspect="1" noChangeArrowheads="1" noTextEdit="1"/>
          </p:cNvSpPr>
          <p:nvPr/>
        </p:nvSpPr>
        <p:spPr bwMode="auto">
          <a:xfrm>
            <a:off x="4308413" y="9129563"/>
            <a:ext cx="1859939" cy="186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34" name="Oval 5"/>
          <p:cNvSpPr>
            <a:spLocks noChangeArrowheads="1"/>
          </p:cNvSpPr>
          <p:nvPr/>
        </p:nvSpPr>
        <p:spPr bwMode="auto">
          <a:xfrm>
            <a:off x="4304937" y="9129562"/>
            <a:ext cx="1866891" cy="1863416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grpSp>
        <p:nvGrpSpPr>
          <p:cNvPr id="55" name="Group 54"/>
          <p:cNvGrpSpPr/>
          <p:nvPr/>
        </p:nvGrpSpPr>
        <p:grpSpPr>
          <a:xfrm>
            <a:off x="4534386" y="9368365"/>
            <a:ext cx="1314125" cy="1161159"/>
            <a:chOff x="6789737" y="4687888"/>
            <a:chExt cx="600075" cy="530225"/>
          </a:xfrm>
        </p:grpSpPr>
        <p:sp>
          <p:nvSpPr>
            <p:cNvPr id="36" name="Line 7"/>
            <p:cNvSpPr>
              <a:spLocks noChangeShapeType="1"/>
            </p:cNvSpPr>
            <p:nvPr/>
          </p:nvSpPr>
          <p:spPr bwMode="auto">
            <a:xfrm>
              <a:off x="7048500" y="4951413"/>
              <a:ext cx="0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44" tIns="91422" rIns="182844" bIns="91422" numCol="1" anchor="t" anchorCtr="0" compatLnSpc="1">
              <a:prstTxWarp prst="textNoShape">
                <a:avLst/>
              </a:prstTxWarp>
            </a:bodyPr>
            <a:lstStyle/>
            <a:p>
              <a:endParaRPr lang="en-US" sz="8798"/>
            </a:p>
          </p:txBody>
        </p:sp>
        <p:sp>
          <p:nvSpPr>
            <p:cNvPr id="37" name="Line 8"/>
            <p:cNvSpPr>
              <a:spLocks noChangeShapeType="1"/>
            </p:cNvSpPr>
            <p:nvPr/>
          </p:nvSpPr>
          <p:spPr bwMode="auto">
            <a:xfrm>
              <a:off x="7108825" y="4951413"/>
              <a:ext cx="0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44" tIns="91422" rIns="182844" bIns="91422" numCol="1" anchor="t" anchorCtr="0" compatLnSpc="1">
              <a:prstTxWarp prst="textNoShape">
                <a:avLst/>
              </a:prstTxWarp>
            </a:bodyPr>
            <a:lstStyle/>
            <a:p>
              <a:endParaRPr lang="en-US" sz="8798"/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6911975" y="4953000"/>
              <a:ext cx="0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44" tIns="91422" rIns="182844" bIns="91422" numCol="1" anchor="t" anchorCtr="0" compatLnSpc="1">
              <a:prstTxWarp prst="textNoShape">
                <a:avLst/>
              </a:prstTxWarp>
            </a:bodyPr>
            <a:lstStyle/>
            <a:p>
              <a:endParaRPr lang="en-US" sz="8798"/>
            </a:p>
          </p:txBody>
        </p:sp>
        <p:sp>
          <p:nvSpPr>
            <p:cNvPr id="47" name="Freeform 20"/>
            <p:cNvSpPr>
              <a:spLocks noEditPoints="1"/>
            </p:cNvSpPr>
            <p:nvPr/>
          </p:nvSpPr>
          <p:spPr bwMode="auto">
            <a:xfrm>
              <a:off x="6919912" y="5113338"/>
              <a:ext cx="52388" cy="50800"/>
            </a:xfrm>
            <a:custGeom>
              <a:avLst/>
              <a:gdLst>
                <a:gd name="T0" fmla="*/ 98 w 196"/>
                <a:gd name="T1" fmla="*/ 64 h 194"/>
                <a:gd name="T2" fmla="*/ 85 w 196"/>
                <a:gd name="T3" fmla="*/ 66 h 194"/>
                <a:gd name="T4" fmla="*/ 74 w 196"/>
                <a:gd name="T5" fmla="*/ 74 h 194"/>
                <a:gd name="T6" fmla="*/ 68 w 196"/>
                <a:gd name="T7" fmla="*/ 84 h 194"/>
                <a:gd name="T8" fmla="*/ 66 w 196"/>
                <a:gd name="T9" fmla="*/ 97 h 194"/>
                <a:gd name="T10" fmla="*/ 68 w 196"/>
                <a:gd name="T11" fmla="*/ 109 h 194"/>
                <a:gd name="T12" fmla="*/ 75 w 196"/>
                <a:gd name="T13" fmla="*/ 120 h 194"/>
                <a:gd name="T14" fmla="*/ 85 w 196"/>
                <a:gd name="T15" fmla="*/ 126 h 194"/>
                <a:gd name="T16" fmla="*/ 98 w 196"/>
                <a:gd name="T17" fmla="*/ 130 h 194"/>
                <a:gd name="T18" fmla="*/ 98 w 196"/>
                <a:gd name="T19" fmla="*/ 161 h 194"/>
                <a:gd name="T20" fmla="*/ 98 w 196"/>
                <a:gd name="T21" fmla="*/ 130 h 194"/>
                <a:gd name="T22" fmla="*/ 111 w 196"/>
                <a:gd name="T23" fmla="*/ 126 h 194"/>
                <a:gd name="T24" fmla="*/ 121 w 196"/>
                <a:gd name="T25" fmla="*/ 120 h 194"/>
                <a:gd name="T26" fmla="*/ 128 w 196"/>
                <a:gd name="T27" fmla="*/ 109 h 194"/>
                <a:gd name="T28" fmla="*/ 131 w 196"/>
                <a:gd name="T29" fmla="*/ 97 h 194"/>
                <a:gd name="T30" fmla="*/ 128 w 196"/>
                <a:gd name="T31" fmla="*/ 84 h 194"/>
                <a:gd name="T32" fmla="*/ 121 w 196"/>
                <a:gd name="T33" fmla="*/ 74 h 194"/>
                <a:gd name="T34" fmla="*/ 111 w 196"/>
                <a:gd name="T35" fmla="*/ 66 h 194"/>
                <a:gd name="T36" fmla="*/ 98 w 196"/>
                <a:gd name="T37" fmla="*/ 64 h 194"/>
                <a:gd name="T38" fmla="*/ 97 w 196"/>
                <a:gd name="T39" fmla="*/ 0 h 194"/>
                <a:gd name="T40" fmla="*/ 120 w 196"/>
                <a:gd name="T41" fmla="*/ 2 h 194"/>
                <a:gd name="T42" fmla="*/ 141 w 196"/>
                <a:gd name="T43" fmla="*/ 9 h 194"/>
                <a:gd name="T44" fmla="*/ 159 w 196"/>
                <a:gd name="T45" fmla="*/ 20 h 194"/>
                <a:gd name="T46" fmla="*/ 174 w 196"/>
                <a:gd name="T47" fmla="*/ 36 h 194"/>
                <a:gd name="T48" fmla="*/ 186 w 196"/>
                <a:gd name="T49" fmla="*/ 53 h 194"/>
                <a:gd name="T50" fmla="*/ 193 w 196"/>
                <a:gd name="T51" fmla="*/ 74 h 194"/>
                <a:gd name="T52" fmla="*/ 196 w 196"/>
                <a:gd name="T53" fmla="*/ 96 h 194"/>
                <a:gd name="T54" fmla="*/ 194 w 196"/>
                <a:gd name="T55" fmla="*/ 116 h 194"/>
                <a:gd name="T56" fmla="*/ 188 w 196"/>
                <a:gd name="T57" fmla="*/ 133 h 194"/>
                <a:gd name="T58" fmla="*/ 179 w 196"/>
                <a:gd name="T59" fmla="*/ 151 h 194"/>
                <a:gd name="T60" fmla="*/ 167 w 196"/>
                <a:gd name="T61" fmla="*/ 165 h 194"/>
                <a:gd name="T62" fmla="*/ 152 w 196"/>
                <a:gd name="T63" fmla="*/ 178 h 194"/>
                <a:gd name="T64" fmla="*/ 136 w 196"/>
                <a:gd name="T65" fmla="*/ 187 h 194"/>
                <a:gd name="T66" fmla="*/ 118 w 196"/>
                <a:gd name="T67" fmla="*/ 192 h 194"/>
                <a:gd name="T68" fmla="*/ 98 w 196"/>
                <a:gd name="T69" fmla="*/ 194 h 194"/>
                <a:gd name="T70" fmla="*/ 98 w 196"/>
                <a:gd name="T71" fmla="*/ 194 h 194"/>
                <a:gd name="T72" fmla="*/ 75 w 196"/>
                <a:gd name="T73" fmla="*/ 192 h 194"/>
                <a:gd name="T74" fmla="*/ 56 w 196"/>
                <a:gd name="T75" fmla="*/ 184 h 194"/>
                <a:gd name="T76" fmla="*/ 37 w 196"/>
                <a:gd name="T77" fmla="*/ 172 h 194"/>
                <a:gd name="T78" fmla="*/ 22 w 196"/>
                <a:gd name="T79" fmla="*/ 158 h 194"/>
                <a:gd name="T80" fmla="*/ 11 w 196"/>
                <a:gd name="T81" fmla="*/ 140 h 194"/>
                <a:gd name="T82" fmla="*/ 3 w 196"/>
                <a:gd name="T83" fmla="*/ 120 h 194"/>
                <a:gd name="T84" fmla="*/ 0 w 196"/>
                <a:gd name="T85" fmla="*/ 97 h 194"/>
                <a:gd name="T86" fmla="*/ 2 w 196"/>
                <a:gd name="T87" fmla="*/ 78 h 194"/>
                <a:gd name="T88" fmla="*/ 8 w 196"/>
                <a:gd name="T89" fmla="*/ 60 h 194"/>
                <a:gd name="T90" fmla="*/ 16 w 196"/>
                <a:gd name="T91" fmla="*/ 43 h 194"/>
                <a:gd name="T92" fmla="*/ 28 w 196"/>
                <a:gd name="T93" fmla="*/ 28 h 194"/>
                <a:gd name="T94" fmla="*/ 44 w 196"/>
                <a:gd name="T95" fmla="*/ 16 h 194"/>
                <a:gd name="T96" fmla="*/ 60 w 196"/>
                <a:gd name="T97" fmla="*/ 7 h 194"/>
                <a:gd name="T98" fmla="*/ 79 w 196"/>
                <a:gd name="T99" fmla="*/ 1 h 194"/>
                <a:gd name="T100" fmla="*/ 97 w 196"/>
                <a:gd name="T10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6" h="194">
                  <a:moveTo>
                    <a:pt x="98" y="64"/>
                  </a:moveTo>
                  <a:lnTo>
                    <a:pt x="85" y="66"/>
                  </a:lnTo>
                  <a:lnTo>
                    <a:pt x="74" y="74"/>
                  </a:lnTo>
                  <a:lnTo>
                    <a:pt x="68" y="84"/>
                  </a:lnTo>
                  <a:lnTo>
                    <a:pt x="66" y="97"/>
                  </a:lnTo>
                  <a:lnTo>
                    <a:pt x="68" y="109"/>
                  </a:lnTo>
                  <a:lnTo>
                    <a:pt x="75" y="120"/>
                  </a:lnTo>
                  <a:lnTo>
                    <a:pt x="85" y="126"/>
                  </a:lnTo>
                  <a:lnTo>
                    <a:pt x="98" y="130"/>
                  </a:lnTo>
                  <a:lnTo>
                    <a:pt x="98" y="161"/>
                  </a:lnTo>
                  <a:lnTo>
                    <a:pt x="98" y="130"/>
                  </a:lnTo>
                  <a:lnTo>
                    <a:pt x="111" y="126"/>
                  </a:lnTo>
                  <a:lnTo>
                    <a:pt x="121" y="120"/>
                  </a:lnTo>
                  <a:lnTo>
                    <a:pt x="128" y="109"/>
                  </a:lnTo>
                  <a:lnTo>
                    <a:pt x="131" y="97"/>
                  </a:lnTo>
                  <a:lnTo>
                    <a:pt x="128" y="84"/>
                  </a:lnTo>
                  <a:lnTo>
                    <a:pt x="121" y="74"/>
                  </a:lnTo>
                  <a:lnTo>
                    <a:pt x="111" y="66"/>
                  </a:lnTo>
                  <a:lnTo>
                    <a:pt x="98" y="64"/>
                  </a:lnTo>
                  <a:close/>
                  <a:moveTo>
                    <a:pt x="97" y="0"/>
                  </a:moveTo>
                  <a:lnTo>
                    <a:pt x="120" y="2"/>
                  </a:lnTo>
                  <a:lnTo>
                    <a:pt x="141" y="9"/>
                  </a:lnTo>
                  <a:lnTo>
                    <a:pt x="159" y="20"/>
                  </a:lnTo>
                  <a:lnTo>
                    <a:pt x="174" y="36"/>
                  </a:lnTo>
                  <a:lnTo>
                    <a:pt x="186" y="53"/>
                  </a:lnTo>
                  <a:lnTo>
                    <a:pt x="193" y="74"/>
                  </a:lnTo>
                  <a:lnTo>
                    <a:pt x="196" y="96"/>
                  </a:lnTo>
                  <a:lnTo>
                    <a:pt x="194" y="116"/>
                  </a:lnTo>
                  <a:lnTo>
                    <a:pt x="188" y="133"/>
                  </a:lnTo>
                  <a:lnTo>
                    <a:pt x="179" y="151"/>
                  </a:lnTo>
                  <a:lnTo>
                    <a:pt x="167" y="165"/>
                  </a:lnTo>
                  <a:lnTo>
                    <a:pt x="152" y="178"/>
                  </a:lnTo>
                  <a:lnTo>
                    <a:pt x="136" y="187"/>
                  </a:lnTo>
                  <a:lnTo>
                    <a:pt x="118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75" y="192"/>
                  </a:lnTo>
                  <a:lnTo>
                    <a:pt x="56" y="184"/>
                  </a:lnTo>
                  <a:lnTo>
                    <a:pt x="37" y="172"/>
                  </a:lnTo>
                  <a:lnTo>
                    <a:pt x="22" y="158"/>
                  </a:lnTo>
                  <a:lnTo>
                    <a:pt x="11" y="140"/>
                  </a:lnTo>
                  <a:lnTo>
                    <a:pt x="3" y="120"/>
                  </a:lnTo>
                  <a:lnTo>
                    <a:pt x="0" y="97"/>
                  </a:lnTo>
                  <a:lnTo>
                    <a:pt x="2" y="78"/>
                  </a:lnTo>
                  <a:lnTo>
                    <a:pt x="8" y="60"/>
                  </a:lnTo>
                  <a:lnTo>
                    <a:pt x="16" y="43"/>
                  </a:lnTo>
                  <a:lnTo>
                    <a:pt x="28" y="28"/>
                  </a:lnTo>
                  <a:lnTo>
                    <a:pt x="44" y="16"/>
                  </a:lnTo>
                  <a:lnTo>
                    <a:pt x="60" y="7"/>
                  </a:lnTo>
                  <a:lnTo>
                    <a:pt x="79" y="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44" tIns="91422" rIns="182844" bIns="91422" numCol="1" anchor="t" anchorCtr="0" compatLnSpc="1">
              <a:prstTxWarp prst="textNoShape">
                <a:avLst/>
              </a:prstTxWarp>
            </a:bodyPr>
            <a:lstStyle/>
            <a:p>
              <a:endParaRPr lang="en-US" sz="8798"/>
            </a:p>
          </p:txBody>
        </p:sp>
        <p:sp>
          <p:nvSpPr>
            <p:cNvPr id="48" name="Freeform 21"/>
            <p:cNvSpPr>
              <a:spLocks noEditPoints="1"/>
            </p:cNvSpPr>
            <p:nvPr/>
          </p:nvSpPr>
          <p:spPr bwMode="auto">
            <a:xfrm>
              <a:off x="7216775" y="5111750"/>
              <a:ext cx="50800" cy="50800"/>
            </a:xfrm>
            <a:custGeom>
              <a:avLst/>
              <a:gdLst>
                <a:gd name="T0" fmla="*/ 97 w 195"/>
                <a:gd name="T1" fmla="*/ 65 h 195"/>
                <a:gd name="T2" fmla="*/ 85 w 195"/>
                <a:gd name="T3" fmla="*/ 68 h 195"/>
                <a:gd name="T4" fmla="*/ 74 w 195"/>
                <a:gd name="T5" fmla="*/ 75 h 195"/>
                <a:gd name="T6" fmla="*/ 68 w 195"/>
                <a:gd name="T7" fmla="*/ 85 h 195"/>
                <a:gd name="T8" fmla="*/ 64 w 195"/>
                <a:gd name="T9" fmla="*/ 98 h 195"/>
                <a:gd name="T10" fmla="*/ 68 w 195"/>
                <a:gd name="T11" fmla="*/ 111 h 195"/>
                <a:gd name="T12" fmla="*/ 74 w 195"/>
                <a:gd name="T13" fmla="*/ 120 h 195"/>
                <a:gd name="T14" fmla="*/ 85 w 195"/>
                <a:gd name="T15" fmla="*/ 128 h 195"/>
                <a:gd name="T16" fmla="*/ 97 w 195"/>
                <a:gd name="T17" fmla="*/ 130 h 195"/>
                <a:gd name="T18" fmla="*/ 97 w 195"/>
                <a:gd name="T19" fmla="*/ 163 h 195"/>
                <a:gd name="T20" fmla="*/ 97 w 195"/>
                <a:gd name="T21" fmla="*/ 130 h 195"/>
                <a:gd name="T22" fmla="*/ 110 w 195"/>
                <a:gd name="T23" fmla="*/ 128 h 195"/>
                <a:gd name="T24" fmla="*/ 121 w 195"/>
                <a:gd name="T25" fmla="*/ 120 h 195"/>
                <a:gd name="T26" fmla="*/ 128 w 195"/>
                <a:gd name="T27" fmla="*/ 111 h 195"/>
                <a:gd name="T28" fmla="*/ 130 w 195"/>
                <a:gd name="T29" fmla="*/ 98 h 195"/>
                <a:gd name="T30" fmla="*/ 128 w 195"/>
                <a:gd name="T31" fmla="*/ 84 h 195"/>
                <a:gd name="T32" fmla="*/ 120 w 195"/>
                <a:gd name="T33" fmla="*/ 75 h 195"/>
                <a:gd name="T34" fmla="*/ 110 w 195"/>
                <a:gd name="T35" fmla="*/ 68 h 195"/>
                <a:gd name="T36" fmla="*/ 97 w 195"/>
                <a:gd name="T37" fmla="*/ 65 h 195"/>
                <a:gd name="T38" fmla="*/ 97 w 195"/>
                <a:gd name="T39" fmla="*/ 0 h 195"/>
                <a:gd name="T40" fmla="*/ 119 w 195"/>
                <a:gd name="T41" fmla="*/ 2 h 195"/>
                <a:gd name="T42" fmla="*/ 140 w 195"/>
                <a:gd name="T43" fmla="*/ 10 h 195"/>
                <a:gd name="T44" fmla="*/ 158 w 195"/>
                <a:gd name="T45" fmla="*/ 21 h 195"/>
                <a:gd name="T46" fmla="*/ 174 w 195"/>
                <a:gd name="T47" fmla="*/ 36 h 195"/>
                <a:gd name="T48" fmla="*/ 185 w 195"/>
                <a:gd name="T49" fmla="*/ 55 h 195"/>
                <a:gd name="T50" fmla="*/ 192 w 195"/>
                <a:gd name="T51" fmla="*/ 75 h 195"/>
                <a:gd name="T52" fmla="*/ 195 w 195"/>
                <a:gd name="T53" fmla="*/ 98 h 195"/>
                <a:gd name="T54" fmla="*/ 192 w 195"/>
                <a:gd name="T55" fmla="*/ 119 h 195"/>
                <a:gd name="T56" fmla="*/ 186 w 195"/>
                <a:gd name="T57" fmla="*/ 140 h 195"/>
                <a:gd name="T58" fmla="*/ 174 w 195"/>
                <a:gd name="T59" fmla="*/ 158 h 195"/>
                <a:gd name="T60" fmla="*/ 158 w 195"/>
                <a:gd name="T61" fmla="*/ 173 h 195"/>
                <a:gd name="T62" fmla="*/ 141 w 195"/>
                <a:gd name="T63" fmla="*/ 185 h 195"/>
                <a:gd name="T64" fmla="*/ 120 w 195"/>
                <a:gd name="T65" fmla="*/ 193 h 195"/>
                <a:gd name="T66" fmla="*/ 98 w 195"/>
                <a:gd name="T67" fmla="*/ 195 h 195"/>
                <a:gd name="T68" fmla="*/ 97 w 195"/>
                <a:gd name="T69" fmla="*/ 195 h 195"/>
                <a:gd name="T70" fmla="*/ 75 w 195"/>
                <a:gd name="T71" fmla="*/ 193 h 195"/>
                <a:gd name="T72" fmla="*/ 54 w 195"/>
                <a:gd name="T73" fmla="*/ 185 h 195"/>
                <a:gd name="T74" fmla="*/ 37 w 195"/>
                <a:gd name="T75" fmla="*/ 174 h 195"/>
                <a:gd name="T76" fmla="*/ 22 w 195"/>
                <a:gd name="T77" fmla="*/ 159 h 195"/>
                <a:gd name="T78" fmla="*/ 10 w 195"/>
                <a:gd name="T79" fmla="*/ 140 h 195"/>
                <a:gd name="T80" fmla="*/ 3 w 195"/>
                <a:gd name="T81" fmla="*/ 120 h 195"/>
                <a:gd name="T82" fmla="*/ 0 w 195"/>
                <a:gd name="T83" fmla="*/ 98 h 195"/>
                <a:gd name="T84" fmla="*/ 2 w 195"/>
                <a:gd name="T85" fmla="*/ 76 h 195"/>
                <a:gd name="T86" fmla="*/ 10 w 195"/>
                <a:gd name="T87" fmla="*/ 55 h 195"/>
                <a:gd name="T88" fmla="*/ 20 w 195"/>
                <a:gd name="T89" fmla="*/ 37 h 195"/>
                <a:gd name="T90" fmla="*/ 36 w 195"/>
                <a:gd name="T91" fmla="*/ 22 h 195"/>
                <a:gd name="T92" fmla="*/ 54 w 195"/>
                <a:gd name="T93" fmla="*/ 10 h 195"/>
                <a:gd name="T94" fmla="*/ 74 w 195"/>
                <a:gd name="T95" fmla="*/ 2 h 195"/>
                <a:gd name="T96" fmla="*/ 97 w 195"/>
                <a:gd name="T9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5" h="195">
                  <a:moveTo>
                    <a:pt x="97" y="65"/>
                  </a:moveTo>
                  <a:lnTo>
                    <a:pt x="85" y="68"/>
                  </a:lnTo>
                  <a:lnTo>
                    <a:pt x="74" y="75"/>
                  </a:lnTo>
                  <a:lnTo>
                    <a:pt x="68" y="85"/>
                  </a:lnTo>
                  <a:lnTo>
                    <a:pt x="64" y="98"/>
                  </a:lnTo>
                  <a:lnTo>
                    <a:pt x="68" y="111"/>
                  </a:lnTo>
                  <a:lnTo>
                    <a:pt x="74" y="120"/>
                  </a:lnTo>
                  <a:lnTo>
                    <a:pt x="85" y="128"/>
                  </a:lnTo>
                  <a:lnTo>
                    <a:pt x="97" y="130"/>
                  </a:lnTo>
                  <a:lnTo>
                    <a:pt x="97" y="163"/>
                  </a:lnTo>
                  <a:lnTo>
                    <a:pt x="97" y="130"/>
                  </a:lnTo>
                  <a:lnTo>
                    <a:pt x="110" y="128"/>
                  </a:lnTo>
                  <a:lnTo>
                    <a:pt x="121" y="120"/>
                  </a:lnTo>
                  <a:lnTo>
                    <a:pt x="128" y="111"/>
                  </a:lnTo>
                  <a:lnTo>
                    <a:pt x="130" y="98"/>
                  </a:lnTo>
                  <a:lnTo>
                    <a:pt x="128" y="84"/>
                  </a:lnTo>
                  <a:lnTo>
                    <a:pt x="120" y="75"/>
                  </a:lnTo>
                  <a:lnTo>
                    <a:pt x="110" y="68"/>
                  </a:lnTo>
                  <a:lnTo>
                    <a:pt x="97" y="65"/>
                  </a:lnTo>
                  <a:close/>
                  <a:moveTo>
                    <a:pt x="97" y="0"/>
                  </a:moveTo>
                  <a:lnTo>
                    <a:pt x="119" y="2"/>
                  </a:lnTo>
                  <a:lnTo>
                    <a:pt x="140" y="10"/>
                  </a:lnTo>
                  <a:lnTo>
                    <a:pt x="158" y="21"/>
                  </a:lnTo>
                  <a:lnTo>
                    <a:pt x="174" y="36"/>
                  </a:lnTo>
                  <a:lnTo>
                    <a:pt x="185" y="55"/>
                  </a:lnTo>
                  <a:lnTo>
                    <a:pt x="192" y="75"/>
                  </a:lnTo>
                  <a:lnTo>
                    <a:pt x="195" y="98"/>
                  </a:lnTo>
                  <a:lnTo>
                    <a:pt x="192" y="119"/>
                  </a:lnTo>
                  <a:lnTo>
                    <a:pt x="186" y="140"/>
                  </a:lnTo>
                  <a:lnTo>
                    <a:pt x="174" y="158"/>
                  </a:lnTo>
                  <a:lnTo>
                    <a:pt x="158" y="173"/>
                  </a:lnTo>
                  <a:lnTo>
                    <a:pt x="141" y="185"/>
                  </a:lnTo>
                  <a:lnTo>
                    <a:pt x="120" y="193"/>
                  </a:lnTo>
                  <a:lnTo>
                    <a:pt x="98" y="195"/>
                  </a:lnTo>
                  <a:lnTo>
                    <a:pt x="97" y="195"/>
                  </a:lnTo>
                  <a:lnTo>
                    <a:pt x="75" y="193"/>
                  </a:lnTo>
                  <a:lnTo>
                    <a:pt x="54" y="185"/>
                  </a:lnTo>
                  <a:lnTo>
                    <a:pt x="37" y="174"/>
                  </a:lnTo>
                  <a:lnTo>
                    <a:pt x="22" y="159"/>
                  </a:lnTo>
                  <a:lnTo>
                    <a:pt x="10" y="140"/>
                  </a:lnTo>
                  <a:lnTo>
                    <a:pt x="3" y="120"/>
                  </a:lnTo>
                  <a:lnTo>
                    <a:pt x="0" y="98"/>
                  </a:lnTo>
                  <a:lnTo>
                    <a:pt x="2" y="76"/>
                  </a:lnTo>
                  <a:lnTo>
                    <a:pt x="10" y="55"/>
                  </a:lnTo>
                  <a:lnTo>
                    <a:pt x="20" y="37"/>
                  </a:lnTo>
                  <a:lnTo>
                    <a:pt x="36" y="22"/>
                  </a:lnTo>
                  <a:lnTo>
                    <a:pt x="54" y="10"/>
                  </a:lnTo>
                  <a:lnTo>
                    <a:pt x="74" y="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44" tIns="91422" rIns="182844" bIns="91422" numCol="1" anchor="t" anchorCtr="0" compatLnSpc="1">
              <a:prstTxWarp prst="textNoShape">
                <a:avLst/>
              </a:prstTxWarp>
            </a:bodyPr>
            <a:lstStyle/>
            <a:p>
              <a:endParaRPr lang="en-US" sz="8798"/>
            </a:p>
          </p:txBody>
        </p:sp>
        <p:sp>
          <p:nvSpPr>
            <p:cNvPr id="49" name="Freeform 22"/>
            <p:cNvSpPr>
              <a:spLocks/>
            </p:cNvSpPr>
            <p:nvPr/>
          </p:nvSpPr>
          <p:spPr bwMode="auto">
            <a:xfrm>
              <a:off x="6938962" y="4916488"/>
              <a:ext cx="212725" cy="85725"/>
            </a:xfrm>
            <a:custGeom>
              <a:avLst/>
              <a:gdLst>
                <a:gd name="T0" fmla="*/ 661 w 805"/>
                <a:gd name="T1" fmla="*/ 0 h 324"/>
                <a:gd name="T2" fmla="*/ 707 w 805"/>
                <a:gd name="T3" fmla="*/ 19 h 324"/>
                <a:gd name="T4" fmla="*/ 754 w 805"/>
                <a:gd name="T5" fmla="*/ 32 h 324"/>
                <a:gd name="T6" fmla="*/ 804 w 805"/>
                <a:gd name="T7" fmla="*/ 42 h 324"/>
                <a:gd name="T8" fmla="*/ 805 w 805"/>
                <a:gd name="T9" fmla="*/ 320 h 324"/>
                <a:gd name="T10" fmla="*/ 543 w 805"/>
                <a:gd name="T11" fmla="*/ 322 h 324"/>
                <a:gd name="T12" fmla="*/ 366 w 805"/>
                <a:gd name="T13" fmla="*/ 323 h 324"/>
                <a:gd name="T14" fmla="*/ 0 w 805"/>
                <a:gd name="T15" fmla="*/ 324 h 324"/>
                <a:gd name="T16" fmla="*/ 32 w 805"/>
                <a:gd name="T17" fmla="*/ 297 h 324"/>
                <a:gd name="T18" fmla="*/ 69 w 805"/>
                <a:gd name="T19" fmla="*/ 269 h 324"/>
                <a:gd name="T20" fmla="*/ 110 w 805"/>
                <a:gd name="T21" fmla="*/ 238 h 324"/>
                <a:gd name="T22" fmla="*/ 156 w 805"/>
                <a:gd name="T23" fmla="*/ 207 h 324"/>
                <a:gd name="T24" fmla="*/ 207 w 805"/>
                <a:gd name="T25" fmla="*/ 176 h 324"/>
                <a:gd name="T26" fmla="*/ 262 w 805"/>
                <a:gd name="T27" fmla="*/ 144 h 324"/>
                <a:gd name="T28" fmla="*/ 320 w 805"/>
                <a:gd name="T29" fmla="*/ 114 h 324"/>
                <a:gd name="T30" fmla="*/ 382 w 805"/>
                <a:gd name="T31" fmla="*/ 85 h 324"/>
                <a:gd name="T32" fmla="*/ 447 w 805"/>
                <a:gd name="T33" fmla="*/ 59 h 324"/>
                <a:gd name="T34" fmla="*/ 516 w 805"/>
                <a:gd name="T35" fmla="*/ 35 h 324"/>
                <a:gd name="T36" fmla="*/ 587 w 805"/>
                <a:gd name="T37" fmla="*/ 15 h 324"/>
                <a:gd name="T38" fmla="*/ 661 w 805"/>
                <a:gd name="T3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5" h="324">
                  <a:moveTo>
                    <a:pt x="661" y="0"/>
                  </a:moveTo>
                  <a:lnTo>
                    <a:pt x="707" y="19"/>
                  </a:lnTo>
                  <a:lnTo>
                    <a:pt x="754" y="32"/>
                  </a:lnTo>
                  <a:lnTo>
                    <a:pt x="804" y="42"/>
                  </a:lnTo>
                  <a:lnTo>
                    <a:pt x="805" y="320"/>
                  </a:lnTo>
                  <a:lnTo>
                    <a:pt x="543" y="322"/>
                  </a:lnTo>
                  <a:lnTo>
                    <a:pt x="366" y="323"/>
                  </a:lnTo>
                  <a:lnTo>
                    <a:pt x="0" y="324"/>
                  </a:lnTo>
                  <a:lnTo>
                    <a:pt x="32" y="297"/>
                  </a:lnTo>
                  <a:lnTo>
                    <a:pt x="69" y="269"/>
                  </a:lnTo>
                  <a:lnTo>
                    <a:pt x="110" y="238"/>
                  </a:lnTo>
                  <a:lnTo>
                    <a:pt x="156" y="207"/>
                  </a:lnTo>
                  <a:lnTo>
                    <a:pt x="207" y="176"/>
                  </a:lnTo>
                  <a:lnTo>
                    <a:pt x="262" y="144"/>
                  </a:lnTo>
                  <a:lnTo>
                    <a:pt x="320" y="114"/>
                  </a:lnTo>
                  <a:lnTo>
                    <a:pt x="382" y="85"/>
                  </a:lnTo>
                  <a:lnTo>
                    <a:pt x="447" y="59"/>
                  </a:lnTo>
                  <a:lnTo>
                    <a:pt x="516" y="35"/>
                  </a:lnTo>
                  <a:lnTo>
                    <a:pt x="587" y="1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44" tIns="91422" rIns="182844" bIns="91422" numCol="1" anchor="t" anchorCtr="0" compatLnSpc="1">
              <a:prstTxWarp prst="textNoShape">
                <a:avLst/>
              </a:prstTxWarp>
            </a:bodyPr>
            <a:lstStyle/>
            <a:p>
              <a:endParaRPr lang="en-US" sz="8798"/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7185025" y="4914900"/>
              <a:ext cx="138113" cy="85725"/>
            </a:xfrm>
            <a:custGeom>
              <a:avLst/>
              <a:gdLst>
                <a:gd name="T0" fmla="*/ 154 w 522"/>
                <a:gd name="T1" fmla="*/ 0 h 322"/>
                <a:gd name="T2" fmla="*/ 185 w 522"/>
                <a:gd name="T3" fmla="*/ 8 h 322"/>
                <a:gd name="T4" fmla="*/ 217 w 522"/>
                <a:gd name="T5" fmla="*/ 16 h 322"/>
                <a:gd name="T6" fmla="*/ 250 w 522"/>
                <a:gd name="T7" fmla="*/ 28 h 322"/>
                <a:gd name="T8" fmla="*/ 283 w 522"/>
                <a:gd name="T9" fmla="*/ 42 h 322"/>
                <a:gd name="T10" fmla="*/ 316 w 522"/>
                <a:gd name="T11" fmla="*/ 60 h 322"/>
                <a:gd name="T12" fmla="*/ 347 w 522"/>
                <a:gd name="T13" fmla="*/ 80 h 322"/>
                <a:gd name="T14" fmla="*/ 378 w 522"/>
                <a:gd name="T15" fmla="*/ 103 h 322"/>
                <a:gd name="T16" fmla="*/ 408 w 522"/>
                <a:gd name="T17" fmla="*/ 129 h 322"/>
                <a:gd name="T18" fmla="*/ 435 w 522"/>
                <a:gd name="T19" fmla="*/ 159 h 322"/>
                <a:gd name="T20" fmla="*/ 461 w 522"/>
                <a:gd name="T21" fmla="*/ 193 h 322"/>
                <a:gd name="T22" fmla="*/ 484 w 522"/>
                <a:gd name="T23" fmla="*/ 232 h 322"/>
                <a:gd name="T24" fmla="*/ 504 w 522"/>
                <a:gd name="T25" fmla="*/ 274 h 322"/>
                <a:gd name="T26" fmla="*/ 522 w 522"/>
                <a:gd name="T27" fmla="*/ 322 h 322"/>
                <a:gd name="T28" fmla="*/ 1 w 522"/>
                <a:gd name="T29" fmla="*/ 322 h 322"/>
                <a:gd name="T30" fmla="*/ 0 w 522"/>
                <a:gd name="T31" fmla="*/ 45 h 322"/>
                <a:gd name="T32" fmla="*/ 54 w 522"/>
                <a:gd name="T33" fmla="*/ 35 h 322"/>
                <a:gd name="T34" fmla="*/ 105 w 522"/>
                <a:gd name="T35" fmla="*/ 20 h 322"/>
                <a:gd name="T36" fmla="*/ 154 w 522"/>
                <a:gd name="T3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2" h="322">
                  <a:moveTo>
                    <a:pt x="154" y="0"/>
                  </a:moveTo>
                  <a:lnTo>
                    <a:pt x="185" y="8"/>
                  </a:lnTo>
                  <a:lnTo>
                    <a:pt x="217" y="16"/>
                  </a:lnTo>
                  <a:lnTo>
                    <a:pt x="250" y="28"/>
                  </a:lnTo>
                  <a:lnTo>
                    <a:pt x="283" y="42"/>
                  </a:lnTo>
                  <a:lnTo>
                    <a:pt x="316" y="60"/>
                  </a:lnTo>
                  <a:lnTo>
                    <a:pt x="347" y="80"/>
                  </a:lnTo>
                  <a:lnTo>
                    <a:pt x="378" y="103"/>
                  </a:lnTo>
                  <a:lnTo>
                    <a:pt x="408" y="129"/>
                  </a:lnTo>
                  <a:lnTo>
                    <a:pt x="435" y="159"/>
                  </a:lnTo>
                  <a:lnTo>
                    <a:pt x="461" y="193"/>
                  </a:lnTo>
                  <a:lnTo>
                    <a:pt x="484" y="232"/>
                  </a:lnTo>
                  <a:lnTo>
                    <a:pt x="504" y="274"/>
                  </a:lnTo>
                  <a:lnTo>
                    <a:pt x="522" y="322"/>
                  </a:lnTo>
                  <a:lnTo>
                    <a:pt x="1" y="322"/>
                  </a:lnTo>
                  <a:lnTo>
                    <a:pt x="0" y="45"/>
                  </a:lnTo>
                  <a:lnTo>
                    <a:pt x="54" y="35"/>
                  </a:lnTo>
                  <a:lnTo>
                    <a:pt x="105" y="2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44" tIns="91422" rIns="182844" bIns="91422" numCol="1" anchor="t" anchorCtr="0" compatLnSpc="1">
              <a:prstTxWarp prst="textNoShape">
                <a:avLst/>
              </a:prstTxWarp>
            </a:bodyPr>
            <a:lstStyle/>
            <a:p>
              <a:endParaRPr lang="en-US" sz="8798"/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7261225" y="4879975"/>
              <a:ext cx="9525" cy="9525"/>
            </a:xfrm>
            <a:custGeom>
              <a:avLst/>
              <a:gdLst>
                <a:gd name="T0" fmla="*/ 35 w 35"/>
                <a:gd name="T1" fmla="*/ 0 h 37"/>
                <a:gd name="T2" fmla="*/ 19 w 35"/>
                <a:gd name="T3" fmla="*/ 19 h 37"/>
                <a:gd name="T4" fmla="*/ 0 w 35"/>
                <a:gd name="T5" fmla="*/ 37 h 37"/>
                <a:gd name="T6" fmla="*/ 35 w 35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7">
                  <a:moveTo>
                    <a:pt x="35" y="0"/>
                  </a:moveTo>
                  <a:lnTo>
                    <a:pt x="19" y="19"/>
                  </a:lnTo>
                  <a:lnTo>
                    <a:pt x="0" y="3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44" tIns="91422" rIns="182844" bIns="91422" numCol="1" anchor="t" anchorCtr="0" compatLnSpc="1">
              <a:prstTxWarp prst="textNoShape">
                <a:avLst/>
              </a:prstTxWarp>
            </a:bodyPr>
            <a:lstStyle/>
            <a:p>
              <a:endParaRPr lang="en-US" sz="8798"/>
            </a:p>
          </p:txBody>
        </p:sp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7261225" y="4879975"/>
              <a:ext cx="9525" cy="9525"/>
            </a:xfrm>
            <a:custGeom>
              <a:avLst/>
              <a:gdLst>
                <a:gd name="T0" fmla="*/ 35 w 35"/>
                <a:gd name="T1" fmla="*/ 0 h 37"/>
                <a:gd name="T2" fmla="*/ 19 w 35"/>
                <a:gd name="T3" fmla="*/ 19 h 37"/>
                <a:gd name="T4" fmla="*/ 0 w 35"/>
                <a:gd name="T5" fmla="*/ 37 h 37"/>
                <a:gd name="T6" fmla="*/ 35 w 35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7">
                  <a:moveTo>
                    <a:pt x="35" y="0"/>
                  </a:moveTo>
                  <a:lnTo>
                    <a:pt x="19" y="19"/>
                  </a:lnTo>
                  <a:lnTo>
                    <a:pt x="0" y="3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44" tIns="91422" rIns="182844" bIns="91422" numCol="1" anchor="t" anchorCtr="0" compatLnSpc="1">
              <a:prstTxWarp prst="textNoShape">
                <a:avLst/>
              </a:prstTxWarp>
            </a:bodyPr>
            <a:lstStyle/>
            <a:p>
              <a:endParaRPr lang="en-US" sz="8798"/>
            </a:p>
          </p:txBody>
        </p:sp>
        <p:sp>
          <p:nvSpPr>
            <p:cNvPr id="53" name="Freeform 26"/>
            <p:cNvSpPr>
              <a:spLocks noEditPoints="1"/>
            </p:cNvSpPr>
            <p:nvPr/>
          </p:nvSpPr>
          <p:spPr bwMode="auto">
            <a:xfrm>
              <a:off x="6789737" y="4873625"/>
              <a:ext cx="600075" cy="344488"/>
            </a:xfrm>
            <a:custGeom>
              <a:avLst/>
              <a:gdLst>
                <a:gd name="T0" fmla="*/ 466 w 2269"/>
                <a:gd name="T1" fmla="*/ 856 h 1302"/>
                <a:gd name="T2" fmla="*/ 397 w 2269"/>
                <a:gd name="T3" fmla="*/ 1007 h 1302"/>
                <a:gd name="T4" fmla="*/ 403 w 2269"/>
                <a:gd name="T5" fmla="*/ 1052 h 1302"/>
                <a:gd name="T6" fmla="*/ 498 w 2269"/>
                <a:gd name="T7" fmla="*/ 1179 h 1302"/>
                <a:gd name="T8" fmla="*/ 630 w 2269"/>
                <a:gd name="T9" fmla="*/ 1201 h 1302"/>
                <a:gd name="T10" fmla="*/ 761 w 2269"/>
                <a:gd name="T11" fmla="*/ 1111 h 1302"/>
                <a:gd name="T12" fmla="*/ 792 w 2269"/>
                <a:gd name="T13" fmla="*/ 1012 h 1302"/>
                <a:gd name="T14" fmla="*/ 745 w 2269"/>
                <a:gd name="T15" fmla="*/ 879 h 1302"/>
                <a:gd name="T16" fmla="*/ 595 w 2269"/>
                <a:gd name="T17" fmla="*/ 809 h 1302"/>
                <a:gd name="T18" fmla="*/ 1583 w 2269"/>
                <a:gd name="T19" fmla="*/ 851 h 1302"/>
                <a:gd name="T20" fmla="*/ 1514 w 2269"/>
                <a:gd name="T21" fmla="*/ 1002 h 1302"/>
                <a:gd name="T22" fmla="*/ 1530 w 2269"/>
                <a:gd name="T23" fmla="*/ 1078 h 1302"/>
                <a:gd name="T24" fmla="*/ 1646 w 2269"/>
                <a:gd name="T25" fmla="*/ 1187 h 1302"/>
                <a:gd name="T26" fmla="*/ 1772 w 2269"/>
                <a:gd name="T27" fmla="*/ 1189 h 1302"/>
                <a:gd name="T28" fmla="*/ 1883 w 2269"/>
                <a:gd name="T29" fmla="*/ 1098 h 1302"/>
                <a:gd name="T30" fmla="*/ 1908 w 2269"/>
                <a:gd name="T31" fmla="*/ 1004 h 1302"/>
                <a:gd name="T32" fmla="*/ 1861 w 2269"/>
                <a:gd name="T33" fmla="*/ 874 h 1302"/>
                <a:gd name="T34" fmla="*/ 1711 w 2269"/>
                <a:gd name="T35" fmla="*/ 804 h 1302"/>
                <a:gd name="T36" fmla="*/ 1066 w 2269"/>
                <a:gd name="T37" fmla="*/ 44 h 1302"/>
                <a:gd name="T38" fmla="*/ 923 w 2269"/>
                <a:gd name="T39" fmla="*/ 148 h 1302"/>
                <a:gd name="T40" fmla="*/ 670 w 2269"/>
                <a:gd name="T41" fmla="*/ 285 h 1302"/>
                <a:gd name="T42" fmla="*/ 491 w 2269"/>
                <a:gd name="T43" fmla="*/ 416 h 1302"/>
                <a:gd name="T44" fmla="*/ 397 w 2269"/>
                <a:gd name="T45" fmla="*/ 499 h 1302"/>
                <a:gd name="T46" fmla="*/ 367 w 2269"/>
                <a:gd name="T47" fmla="*/ 531 h 1302"/>
                <a:gd name="T48" fmla="*/ 241 w 2269"/>
                <a:gd name="T49" fmla="*/ 684 h 1302"/>
                <a:gd name="T50" fmla="*/ 127 w 2269"/>
                <a:gd name="T51" fmla="*/ 890 h 1302"/>
                <a:gd name="T52" fmla="*/ 322 w 2269"/>
                <a:gd name="T53" fmla="*/ 888 h 1302"/>
                <a:gd name="T54" fmla="*/ 466 w 2269"/>
                <a:gd name="T55" fmla="*/ 739 h 1302"/>
                <a:gd name="T56" fmla="*/ 680 w 2269"/>
                <a:gd name="T57" fmla="*/ 723 h 1302"/>
                <a:gd name="T58" fmla="*/ 845 w 2269"/>
                <a:gd name="T59" fmla="*/ 849 h 1302"/>
                <a:gd name="T60" fmla="*/ 1416 w 2269"/>
                <a:gd name="T61" fmla="*/ 967 h 1302"/>
                <a:gd name="T62" fmla="*/ 1512 w 2269"/>
                <a:gd name="T63" fmla="*/ 781 h 1302"/>
                <a:gd name="T64" fmla="*/ 1710 w 2269"/>
                <a:gd name="T65" fmla="*/ 704 h 1302"/>
                <a:gd name="T66" fmla="*/ 1907 w 2269"/>
                <a:gd name="T67" fmla="*/ 780 h 1302"/>
                <a:gd name="T68" fmla="*/ 2006 w 2269"/>
                <a:gd name="T69" fmla="*/ 965 h 1302"/>
                <a:gd name="T70" fmla="*/ 2164 w 2269"/>
                <a:gd name="T71" fmla="*/ 780 h 1302"/>
                <a:gd name="T72" fmla="*/ 2109 w 2269"/>
                <a:gd name="T73" fmla="*/ 481 h 1302"/>
                <a:gd name="T74" fmla="*/ 2024 w 2269"/>
                <a:gd name="T75" fmla="*/ 287 h 1302"/>
                <a:gd name="T76" fmla="*/ 1868 w 2269"/>
                <a:gd name="T77" fmla="*/ 136 h 1302"/>
                <a:gd name="T78" fmla="*/ 1815 w 2269"/>
                <a:gd name="T79" fmla="*/ 28 h 1302"/>
                <a:gd name="T80" fmla="*/ 1973 w 2269"/>
                <a:gd name="T81" fmla="*/ 87 h 1302"/>
                <a:gd name="T82" fmla="*/ 2124 w 2269"/>
                <a:gd name="T83" fmla="*/ 254 h 1302"/>
                <a:gd name="T84" fmla="*/ 2223 w 2269"/>
                <a:gd name="T85" fmla="*/ 518 h 1302"/>
                <a:gd name="T86" fmla="*/ 2265 w 2269"/>
                <a:gd name="T87" fmla="*/ 824 h 1302"/>
                <a:gd name="T88" fmla="*/ 2259 w 2269"/>
                <a:gd name="T89" fmla="*/ 1042 h 1302"/>
                <a:gd name="T90" fmla="*/ 1989 w 2269"/>
                <a:gd name="T91" fmla="*/ 1102 h 1302"/>
                <a:gd name="T92" fmla="*/ 1867 w 2269"/>
                <a:gd name="T93" fmla="*/ 1253 h 1302"/>
                <a:gd name="T94" fmla="*/ 1711 w 2269"/>
                <a:gd name="T95" fmla="*/ 1298 h 1302"/>
                <a:gd name="T96" fmla="*/ 1525 w 2269"/>
                <a:gd name="T97" fmla="*/ 1232 h 1302"/>
                <a:gd name="T98" fmla="*/ 1421 w 2269"/>
                <a:gd name="T99" fmla="*/ 1066 h 1302"/>
                <a:gd name="T100" fmla="*/ 837 w 2269"/>
                <a:gd name="T101" fmla="*/ 1178 h 1302"/>
                <a:gd name="T102" fmla="*/ 678 w 2269"/>
                <a:gd name="T103" fmla="*/ 1292 h 1302"/>
                <a:gd name="T104" fmla="*/ 514 w 2269"/>
                <a:gd name="T105" fmla="*/ 1292 h 1302"/>
                <a:gd name="T106" fmla="*/ 354 w 2269"/>
                <a:gd name="T107" fmla="*/ 1180 h 1302"/>
                <a:gd name="T108" fmla="*/ 50 w 2269"/>
                <a:gd name="T109" fmla="*/ 1073 h 1302"/>
                <a:gd name="T110" fmla="*/ 0 w 2269"/>
                <a:gd name="T111" fmla="*/ 1024 h 1302"/>
                <a:gd name="T112" fmla="*/ 56 w 2269"/>
                <a:gd name="T113" fmla="*/ 804 h 1302"/>
                <a:gd name="T114" fmla="*/ 179 w 2269"/>
                <a:gd name="T115" fmla="*/ 599 h 1302"/>
                <a:gd name="T116" fmla="*/ 300 w 2269"/>
                <a:gd name="T117" fmla="*/ 456 h 1302"/>
                <a:gd name="T118" fmla="*/ 366 w 2269"/>
                <a:gd name="T119" fmla="*/ 392 h 1302"/>
                <a:gd name="T120" fmla="*/ 510 w 2269"/>
                <a:gd name="T121" fmla="*/ 272 h 1302"/>
                <a:gd name="T122" fmla="*/ 736 w 2269"/>
                <a:gd name="T123" fmla="*/ 128 h 1302"/>
                <a:gd name="T124" fmla="*/ 1031 w 2269"/>
                <a:gd name="T125" fmla="*/ 0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69" h="1302">
                  <a:moveTo>
                    <a:pt x="595" y="809"/>
                  </a:moveTo>
                  <a:lnTo>
                    <a:pt x="558" y="813"/>
                  </a:lnTo>
                  <a:lnTo>
                    <a:pt x="526" y="822"/>
                  </a:lnTo>
                  <a:lnTo>
                    <a:pt x="495" y="837"/>
                  </a:lnTo>
                  <a:lnTo>
                    <a:pt x="466" y="856"/>
                  </a:lnTo>
                  <a:lnTo>
                    <a:pt x="443" y="880"/>
                  </a:lnTo>
                  <a:lnTo>
                    <a:pt x="424" y="908"/>
                  </a:lnTo>
                  <a:lnTo>
                    <a:pt x="410" y="938"/>
                  </a:lnTo>
                  <a:lnTo>
                    <a:pt x="400" y="972"/>
                  </a:lnTo>
                  <a:lnTo>
                    <a:pt x="397" y="1007"/>
                  </a:lnTo>
                  <a:lnTo>
                    <a:pt x="397" y="1011"/>
                  </a:lnTo>
                  <a:lnTo>
                    <a:pt x="397" y="1015"/>
                  </a:lnTo>
                  <a:lnTo>
                    <a:pt x="397" y="1018"/>
                  </a:lnTo>
                  <a:lnTo>
                    <a:pt x="397" y="1018"/>
                  </a:lnTo>
                  <a:lnTo>
                    <a:pt x="403" y="1052"/>
                  </a:lnTo>
                  <a:lnTo>
                    <a:pt x="413" y="1084"/>
                  </a:lnTo>
                  <a:lnTo>
                    <a:pt x="428" y="1113"/>
                  </a:lnTo>
                  <a:lnTo>
                    <a:pt x="448" y="1138"/>
                  </a:lnTo>
                  <a:lnTo>
                    <a:pt x="472" y="1160"/>
                  </a:lnTo>
                  <a:lnTo>
                    <a:pt x="498" y="1179"/>
                  </a:lnTo>
                  <a:lnTo>
                    <a:pt x="528" y="1192"/>
                  </a:lnTo>
                  <a:lnTo>
                    <a:pt x="561" y="1201"/>
                  </a:lnTo>
                  <a:lnTo>
                    <a:pt x="595" y="1204"/>
                  </a:lnTo>
                  <a:lnTo>
                    <a:pt x="596" y="1204"/>
                  </a:lnTo>
                  <a:lnTo>
                    <a:pt x="630" y="1201"/>
                  </a:lnTo>
                  <a:lnTo>
                    <a:pt x="661" y="1192"/>
                  </a:lnTo>
                  <a:lnTo>
                    <a:pt x="691" y="1178"/>
                  </a:lnTo>
                  <a:lnTo>
                    <a:pt x="718" y="1160"/>
                  </a:lnTo>
                  <a:lnTo>
                    <a:pt x="741" y="1137"/>
                  </a:lnTo>
                  <a:lnTo>
                    <a:pt x="761" y="1111"/>
                  </a:lnTo>
                  <a:lnTo>
                    <a:pt x="776" y="1083"/>
                  </a:lnTo>
                  <a:lnTo>
                    <a:pt x="786" y="1051"/>
                  </a:lnTo>
                  <a:lnTo>
                    <a:pt x="792" y="1017"/>
                  </a:lnTo>
                  <a:lnTo>
                    <a:pt x="792" y="1017"/>
                  </a:lnTo>
                  <a:lnTo>
                    <a:pt x="792" y="1012"/>
                  </a:lnTo>
                  <a:lnTo>
                    <a:pt x="792" y="1005"/>
                  </a:lnTo>
                  <a:lnTo>
                    <a:pt x="788" y="970"/>
                  </a:lnTo>
                  <a:lnTo>
                    <a:pt x="780" y="937"/>
                  </a:lnTo>
                  <a:lnTo>
                    <a:pt x="764" y="907"/>
                  </a:lnTo>
                  <a:lnTo>
                    <a:pt x="745" y="879"/>
                  </a:lnTo>
                  <a:lnTo>
                    <a:pt x="722" y="855"/>
                  </a:lnTo>
                  <a:lnTo>
                    <a:pt x="693" y="837"/>
                  </a:lnTo>
                  <a:lnTo>
                    <a:pt x="662" y="821"/>
                  </a:lnTo>
                  <a:lnTo>
                    <a:pt x="630" y="813"/>
                  </a:lnTo>
                  <a:lnTo>
                    <a:pt x="595" y="809"/>
                  </a:lnTo>
                  <a:close/>
                  <a:moveTo>
                    <a:pt x="1711" y="804"/>
                  </a:moveTo>
                  <a:lnTo>
                    <a:pt x="1675" y="807"/>
                  </a:lnTo>
                  <a:lnTo>
                    <a:pt x="1642" y="817"/>
                  </a:lnTo>
                  <a:lnTo>
                    <a:pt x="1611" y="831"/>
                  </a:lnTo>
                  <a:lnTo>
                    <a:pt x="1583" y="851"/>
                  </a:lnTo>
                  <a:lnTo>
                    <a:pt x="1560" y="875"/>
                  </a:lnTo>
                  <a:lnTo>
                    <a:pt x="1541" y="902"/>
                  </a:lnTo>
                  <a:lnTo>
                    <a:pt x="1526" y="933"/>
                  </a:lnTo>
                  <a:lnTo>
                    <a:pt x="1516" y="967"/>
                  </a:lnTo>
                  <a:lnTo>
                    <a:pt x="1514" y="1002"/>
                  </a:lnTo>
                  <a:lnTo>
                    <a:pt x="1514" y="1005"/>
                  </a:lnTo>
                  <a:lnTo>
                    <a:pt x="1514" y="1008"/>
                  </a:lnTo>
                  <a:lnTo>
                    <a:pt x="1514" y="1014"/>
                  </a:lnTo>
                  <a:lnTo>
                    <a:pt x="1520" y="1048"/>
                  </a:lnTo>
                  <a:lnTo>
                    <a:pt x="1530" y="1078"/>
                  </a:lnTo>
                  <a:lnTo>
                    <a:pt x="1545" y="1108"/>
                  </a:lnTo>
                  <a:lnTo>
                    <a:pt x="1565" y="1133"/>
                  </a:lnTo>
                  <a:lnTo>
                    <a:pt x="1589" y="1156"/>
                  </a:lnTo>
                  <a:lnTo>
                    <a:pt x="1615" y="1173"/>
                  </a:lnTo>
                  <a:lnTo>
                    <a:pt x="1646" y="1187"/>
                  </a:lnTo>
                  <a:lnTo>
                    <a:pt x="1677" y="1195"/>
                  </a:lnTo>
                  <a:lnTo>
                    <a:pt x="1711" y="1199"/>
                  </a:lnTo>
                  <a:lnTo>
                    <a:pt x="1712" y="1199"/>
                  </a:lnTo>
                  <a:lnTo>
                    <a:pt x="1743" y="1196"/>
                  </a:lnTo>
                  <a:lnTo>
                    <a:pt x="1772" y="1189"/>
                  </a:lnTo>
                  <a:lnTo>
                    <a:pt x="1799" y="1178"/>
                  </a:lnTo>
                  <a:lnTo>
                    <a:pt x="1824" y="1163"/>
                  </a:lnTo>
                  <a:lnTo>
                    <a:pt x="1847" y="1144"/>
                  </a:lnTo>
                  <a:lnTo>
                    <a:pt x="1867" y="1122"/>
                  </a:lnTo>
                  <a:lnTo>
                    <a:pt x="1883" y="1098"/>
                  </a:lnTo>
                  <a:lnTo>
                    <a:pt x="1895" y="1071"/>
                  </a:lnTo>
                  <a:lnTo>
                    <a:pt x="1904" y="1042"/>
                  </a:lnTo>
                  <a:lnTo>
                    <a:pt x="1908" y="1012"/>
                  </a:lnTo>
                  <a:lnTo>
                    <a:pt x="1908" y="1007"/>
                  </a:lnTo>
                  <a:lnTo>
                    <a:pt x="1908" y="1004"/>
                  </a:lnTo>
                  <a:lnTo>
                    <a:pt x="1908" y="1001"/>
                  </a:lnTo>
                  <a:lnTo>
                    <a:pt x="1905" y="966"/>
                  </a:lnTo>
                  <a:lnTo>
                    <a:pt x="1895" y="932"/>
                  </a:lnTo>
                  <a:lnTo>
                    <a:pt x="1881" y="901"/>
                  </a:lnTo>
                  <a:lnTo>
                    <a:pt x="1861" y="874"/>
                  </a:lnTo>
                  <a:lnTo>
                    <a:pt x="1838" y="851"/>
                  </a:lnTo>
                  <a:lnTo>
                    <a:pt x="1810" y="831"/>
                  </a:lnTo>
                  <a:lnTo>
                    <a:pt x="1779" y="817"/>
                  </a:lnTo>
                  <a:lnTo>
                    <a:pt x="1746" y="807"/>
                  </a:lnTo>
                  <a:lnTo>
                    <a:pt x="1711" y="804"/>
                  </a:lnTo>
                  <a:close/>
                  <a:moveTo>
                    <a:pt x="1031" y="0"/>
                  </a:moveTo>
                  <a:lnTo>
                    <a:pt x="1046" y="19"/>
                  </a:lnTo>
                  <a:lnTo>
                    <a:pt x="1048" y="22"/>
                  </a:lnTo>
                  <a:lnTo>
                    <a:pt x="1051" y="26"/>
                  </a:lnTo>
                  <a:lnTo>
                    <a:pt x="1066" y="44"/>
                  </a:lnTo>
                  <a:lnTo>
                    <a:pt x="1085" y="64"/>
                  </a:lnTo>
                  <a:lnTo>
                    <a:pt x="1106" y="83"/>
                  </a:lnTo>
                  <a:lnTo>
                    <a:pt x="1042" y="102"/>
                  </a:lnTo>
                  <a:lnTo>
                    <a:pt x="982" y="124"/>
                  </a:lnTo>
                  <a:lnTo>
                    <a:pt x="923" y="148"/>
                  </a:lnTo>
                  <a:lnTo>
                    <a:pt x="867" y="173"/>
                  </a:lnTo>
                  <a:lnTo>
                    <a:pt x="814" y="200"/>
                  </a:lnTo>
                  <a:lnTo>
                    <a:pt x="763" y="228"/>
                  </a:lnTo>
                  <a:lnTo>
                    <a:pt x="715" y="256"/>
                  </a:lnTo>
                  <a:lnTo>
                    <a:pt x="670" y="285"/>
                  </a:lnTo>
                  <a:lnTo>
                    <a:pt x="627" y="312"/>
                  </a:lnTo>
                  <a:lnTo>
                    <a:pt x="588" y="340"/>
                  </a:lnTo>
                  <a:lnTo>
                    <a:pt x="552" y="367"/>
                  </a:lnTo>
                  <a:lnTo>
                    <a:pt x="520" y="392"/>
                  </a:lnTo>
                  <a:lnTo>
                    <a:pt x="491" y="416"/>
                  </a:lnTo>
                  <a:lnTo>
                    <a:pt x="464" y="438"/>
                  </a:lnTo>
                  <a:lnTo>
                    <a:pt x="442" y="457"/>
                  </a:lnTo>
                  <a:lnTo>
                    <a:pt x="424" y="475"/>
                  </a:lnTo>
                  <a:lnTo>
                    <a:pt x="408" y="489"/>
                  </a:lnTo>
                  <a:lnTo>
                    <a:pt x="397" y="499"/>
                  </a:lnTo>
                  <a:lnTo>
                    <a:pt x="391" y="506"/>
                  </a:lnTo>
                  <a:lnTo>
                    <a:pt x="389" y="509"/>
                  </a:lnTo>
                  <a:lnTo>
                    <a:pt x="388" y="510"/>
                  </a:lnTo>
                  <a:lnTo>
                    <a:pt x="385" y="512"/>
                  </a:lnTo>
                  <a:lnTo>
                    <a:pt x="367" y="531"/>
                  </a:lnTo>
                  <a:lnTo>
                    <a:pt x="344" y="553"/>
                  </a:lnTo>
                  <a:lnTo>
                    <a:pt x="320" y="581"/>
                  </a:lnTo>
                  <a:lnTo>
                    <a:pt x="295" y="613"/>
                  </a:lnTo>
                  <a:lnTo>
                    <a:pt x="267" y="646"/>
                  </a:lnTo>
                  <a:lnTo>
                    <a:pt x="241" y="684"/>
                  </a:lnTo>
                  <a:lnTo>
                    <a:pt x="215" y="723"/>
                  </a:lnTo>
                  <a:lnTo>
                    <a:pt x="189" y="763"/>
                  </a:lnTo>
                  <a:lnTo>
                    <a:pt x="165" y="806"/>
                  </a:lnTo>
                  <a:lnTo>
                    <a:pt x="145" y="848"/>
                  </a:lnTo>
                  <a:lnTo>
                    <a:pt x="127" y="890"/>
                  </a:lnTo>
                  <a:lnTo>
                    <a:pt x="114" y="932"/>
                  </a:lnTo>
                  <a:lnTo>
                    <a:pt x="104" y="973"/>
                  </a:lnTo>
                  <a:lnTo>
                    <a:pt x="300" y="972"/>
                  </a:lnTo>
                  <a:lnTo>
                    <a:pt x="308" y="930"/>
                  </a:lnTo>
                  <a:lnTo>
                    <a:pt x="322" y="888"/>
                  </a:lnTo>
                  <a:lnTo>
                    <a:pt x="342" y="851"/>
                  </a:lnTo>
                  <a:lnTo>
                    <a:pt x="367" y="817"/>
                  </a:lnTo>
                  <a:lnTo>
                    <a:pt x="395" y="786"/>
                  </a:lnTo>
                  <a:lnTo>
                    <a:pt x="429" y="760"/>
                  </a:lnTo>
                  <a:lnTo>
                    <a:pt x="466" y="739"/>
                  </a:lnTo>
                  <a:lnTo>
                    <a:pt x="506" y="723"/>
                  </a:lnTo>
                  <a:lnTo>
                    <a:pt x="549" y="713"/>
                  </a:lnTo>
                  <a:lnTo>
                    <a:pt x="593" y="710"/>
                  </a:lnTo>
                  <a:lnTo>
                    <a:pt x="637" y="713"/>
                  </a:lnTo>
                  <a:lnTo>
                    <a:pt x="680" y="723"/>
                  </a:lnTo>
                  <a:lnTo>
                    <a:pt x="720" y="738"/>
                  </a:lnTo>
                  <a:lnTo>
                    <a:pt x="758" y="759"/>
                  </a:lnTo>
                  <a:lnTo>
                    <a:pt x="792" y="785"/>
                  </a:lnTo>
                  <a:lnTo>
                    <a:pt x="820" y="815"/>
                  </a:lnTo>
                  <a:lnTo>
                    <a:pt x="845" y="849"/>
                  </a:lnTo>
                  <a:lnTo>
                    <a:pt x="866" y="886"/>
                  </a:lnTo>
                  <a:lnTo>
                    <a:pt x="880" y="926"/>
                  </a:lnTo>
                  <a:lnTo>
                    <a:pt x="889" y="969"/>
                  </a:lnTo>
                  <a:lnTo>
                    <a:pt x="1153" y="968"/>
                  </a:lnTo>
                  <a:lnTo>
                    <a:pt x="1416" y="967"/>
                  </a:lnTo>
                  <a:lnTo>
                    <a:pt x="1424" y="924"/>
                  </a:lnTo>
                  <a:lnTo>
                    <a:pt x="1439" y="884"/>
                  </a:lnTo>
                  <a:lnTo>
                    <a:pt x="1458" y="845"/>
                  </a:lnTo>
                  <a:lnTo>
                    <a:pt x="1484" y="812"/>
                  </a:lnTo>
                  <a:lnTo>
                    <a:pt x="1512" y="781"/>
                  </a:lnTo>
                  <a:lnTo>
                    <a:pt x="1546" y="755"/>
                  </a:lnTo>
                  <a:lnTo>
                    <a:pt x="1583" y="734"/>
                  </a:lnTo>
                  <a:lnTo>
                    <a:pt x="1623" y="719"/>
                  </a:lnTo>
                  <a:lnTo>
                    <a:pt x="1665" y="709"/>
                  </a:lnTo>
                  <a:lnTo>
                    <a:pt x="1710" y="704"/>
                  </a:lnTo>
                  <a:lnTo>
                    <a:pt x="1754" y="708"/>
                  </a:lnTo>
                  <a:lnTo>
                    <a:pt x="1797" y="717"/>
                  </a:lnTo>
                  <a:lnTo>
                    <a:pt x="1837" y="733"/>
                  </a:lnTo>
                  <a:lnTo>
                    <a:pt x="1874" y="755"/>
                  </a:lnTo>
                  <a:lnTo>
                    <a:pt x="1907" y="780"/>
                  </a:lnTo>
                  <a:lnTo>
                    <a:pt x="1937" y="809"/>
                  </a:lnTo>
                  <a:lnTo>
                    <a:pt x="1962" y="844"/>
                  </a:lnTo>
                  <a:lnTo>
                    <a:pt x="1983" y="882"/>
                  </a:lnTo>
                  <a:lnTo>
                    <a:pt x="1997" y="922"/>
                  </a:lnTo>
                  <a:lnTo>
                    <a:pt x="2006" y="965"/>
                  </a:lnTo>
                  <a:lnTo>
                    <a:pt x="2035" y="965"/>
                  </a:lnTo>
                  <a:lnTo>
                    <a:pt x="2169" y="964"/>
                  </a:lnTo>
                  <a:lnTo>
                    <a:pt x="2168" y="900"/>
                  </a:lnTo>
                  <a:lnTo>
                    <a:pt x="2167" y="839"/>
                  </a:lnTo>
                  <a:lnTo>
                    <a:pt x="2164" y="780"/>
                  </a:lnTo>
                  <a:lnTo>
                    <a:pt x="2158" y="722"/>
                  </a:lnTo>
                  <a:lnTo>
                    <a:pt x="2151" y="664"/>
                  </a:lnTo>
                  <a:lnTo>
                    <a:pt x="2141" y="605"/>
                  </a:lnTo>
                  <a:lnTo>
                    <a:pt x="2126" y="545"/>
                  </a:lnTo>
                  <a:lnTo>
                    <a:pt x="2109" y="481"/>
                  </a:lnTo>
                  <a:lnTo>
                    <a:pt x="2108" y="478"/>
                  </a:lnTo>
                  <a:lnTo>
                    <a:pt x="2092" y="423"/>
                  </a:lnTo>
                  <a:lnTo>
                    <a:pt x="2073" y="373"/>
                  </a:lnTo>
                  <a:lnTo>
                    <a:pt x="2050" y="328"/>
                  </a:lnTo>
                  <a:lnTo>
                    <a:pt x="2024" y="287"/>
                  </a:lnTo>
                  <a:lnTo>
                    <a:pt x="1997" y="250"/>
                  </a:lnTo>
                  <a:lnTo>
                    <a:pt x="1968" y="216"/>
                  </a:lnTo>
                  <a:lnTo>
                    <a:pt x="1936" y="186"/>
                  </a:lnTo>
                  <a:lnTo>
                    <a:pt x="1902" y="159"/>
                  </a:lnTo>
                  <a:lnTo>
                    <a:pt x="1868" y="136"/>
                  </a:lnTo>
                  <a:lnTo>
                    <a:pt x="1833" y="116"/>
                  </a:lnTo>
                  <a:lnTo>
                    <a:pt x="1797" y="99"/>
                  </a:lnTo>
                  <a:lnTo>
                    <a:pt x="1762" y="83"/>
                  </a:lnTo>
                  <a:lnTo>
                    <a:pt x="1780" y="65"/>
                  </a:lnTo>
                  <a:lnTo>
                    <a:pt x="1815" y="28"/>
                  </a:lnTo>
                  <a:lnTo>
                    <a:pt x="1833" y="5"/>
                  </a:lnTo>
                  <a:lnTo>
                    <a:pt x="1869" y="21"/>
                  </a:lnTo>
                  <a:lnTo>
                    <a:pt x="1904" y="41"/>
                  </a:lnTo>
                  <a:lnTo>
                    <a:pt x="1939" y="63"/>
                  </a:lnTo>
                  <a:lnTo>
                    <a:pt x="1973" y="87"/>
                  </a:lnTo>
                  <a:lnTo>
                    <a:pt x="2006" y="114"/>
                  </a:lnTo>
                  <a:lnTo>
                    <a:pt x="2039" y="145"/>
                  </a:lnTo>
                  <a:lnTo>
                    <a:pt x="2068" y="177"/>
                  </a:lnTo>
                  <a:lnTo>
                    <a:pt x="2097" y="215"/>
                  </a:lnTo>
                  <a:lnTo>
                    <a:pt x="2124" y="254"/>
                  </a:lnTo>
                  <a:lnTo>
                    <a:pt x="2148" y="299"/>
                  </a:lnTo>
                  <a:lnTo>
                    <a:pt x="2169" y="346"/>
                  </a:lnTo>
                  <a:lnTo>
                    <a:pt x="2189" y="397"/>
                  </a:lnTo>
                  <a:lnTo>
                    <a:pt x="2204" y="453"/>
                  </a:lnTo>
                  <a:lnTo>
                    <a:pt x="2223" y="518"/>
                  </a:lnTo>
                  <a:lnTo>
                    <a:pt x="2238" y="582"/>
                  </a:lnTo>
                  <a:lnTo>
                    <a:pt x="2249" y="643"/>
                  </a:lnTo>
                  <a:lnTo>
                    <a:pt x="2257" y="703"/>
                  </a:lnTo>
                  <a:lnTo>
                    <a:pt x="2262" y="763"/>
                  </a:lnTo>
                  <a:lnTo>
                    <a:pt x="2265" y="824"/>
                  </a:lnTo>
                  <a:lnTo>
                    <a:pt x="2268" y="885"/>
                  </a:lnTo>
                  <a:lnTo>
                    <a:pt x="2269" y="947"/>
                  </a:lnTo>
                  <a:lnTo>
                    <a:pt x="2269" y="1013"/>
                  </a:lnTo>
                  <a:lnTo>
                    <a:pt x="2266" y="1028"/>
                  </a:lnTo>
                  <a:lnTo>
                    <a:pt x="2259" y="1042"/>
                  </a:lnTo>
                  <a:lnTo>
                    <a:pt x="2249" y="1053"/>
                  </a:lnTo>
                  <a:lnTo>
                    <a:pt x="2235" y="1060"/>
                  </a:lnTo>
                  <a:lnTo>
                    <a:pt x="2219" y="1063"/>
                  </a:lnTo>
                  <a:lnTo>
                    <a:pt x="2001" y="1064"/>
                  </a:lnTo>
                  <a:lnTo>
                    <a:pt x="1989" y="1102"/>
                  </a:lnTo>
                  <a:lnTo>
                    <a:pt x="1974" y="1140"/>
                  </a:lnTo>
                  <a:lnTo>
                    <a:pt x="1953" y="1173"/>
                  </a:lnTo>
                  <a:lnTo>
                    <a:pt x="1928" y="1204"/>
                  </a:lnTo>
                  <a:lnTo>
                    <a:pt x="1899" y="1230"/>
                  </a:lnTo>
                  <a:lnTo>
                    <a:pt x="1867" y="1253"/>
                  </a:lnTo>
                  <a:lnTo>
                    <a:pt x="1832" y="1272"/>
                  </a:lnTo>
                  <a:lnTo>
                    <a:pt x="1793" y="1286"/>
                  </a:lnTo>
                  <a:lnTo>
                    <a:pt x="1754" y="1295"/>
                  </a:lnTo>
                  <a:lnTo>
                    <a:pt x="1712" y="1298"/>
                  </a:lnTo>
                  <a:lnTo>
                    <a:pt x="1711" y="1298"/>
                  </a:lnTo>
                  <a:lnTo>
                    <a:pt x="1670" y="1295"/>
                  </a:lnTo>
                  <a:lnTo>
                    <a:pt x="1630" y="1286"/>
                  </a:lnTo>
                  <a:lnTo>
                    <a:pt x="1592" y="1273"/>
                  </a:lnTo>
                  <a:lnTo>
                    <a:pt x="1557" y="1254"/>
                  </a:lnTo>
                  <a:lnTo>
                    <a:pt x="1525" y="1232"/>
                  </a:lnTo>
                  <a:lnTo>
                    <a:pt x="1496" y="1205"/>
                  </a:lnTo>
                  <a:lnTo>
                    <a:pt x="1470" y="1175"/>
                  </a:lnTo>
                  <a:lnTo>
                    <a:pt x="1450" y="1142"/>
                  </a:lnTo>
                  <a:lnTo>
                    <a:pt x="1433" y="1106"/>
                  </a:lnTo>
                  <a:lnTo>
                    <a:pt x="1421" y="1066"/>
                  </a:lnTo>
                  <a:lnTo>
                    <a:pt x="1138" y="1067"/>
                  </a:lnTo>
                  <a:lnTo>
                    <a:pt x="885" y="1068"/>
                  </a:lnTo>
                  <a:lnTo>
                    <a:pt x="873" y="1108"/>
                  </a:lnTo>
                  <a:lnTo>
                    <a:pt x="857" y="1145"/>
                  </a:lnTo>
                  <a:lnTo>
                    <a:pt x="837" y="1178"/>
                  </a:lnTo>
                  <a:lnTo>
                    <a:pt x="811" y="1208"/>
                  </a:lnTo>
                  <a:lnTo>
                    <a:pt x="782" y="1236"/>
                  </a:lnTo>
                  <a:lnTo>
                    <a:pt x="750" y="1259"/>
                  </a:lnTo>
                  <a:lnTo>
                    <a:pt x="715" y="1277"/>
                  </a:lnTo>
                  <a:lnTo>
                    <a:pt x="678" y="1292"/>
                  </a:lnTo>
                  <a:lnTo>
                    <a:pt x="637" y="1300"/>
                  </a:lnTo>
                  <a:lnTo>
                    <a:pt x="596" y="1302"/>
                  </a:lnTo>
                  <a:lnTo>
                    <a:pt x="595" y="1302"/>
                  </a:lnTo>
                  <a:lnTo>
                    <a:pt x="553" y="1300"/>
                  </a:lnTo>
                  <a:lnTo>
                    <a:pt x="514" y="1292"/>
                  </a:lnTo>
                  <a:lnTo>
                    <a:pt x="475" y="1278"/>
                  </a:lnTo>
                  <a:lnTo>
                    <a:pt x="440" y="1260"/>
                  </a:lnTo>
                  <a:lnTo>
                    <a:pt x="408" y="1237"/>
                  </a:lnTo>
                  <a:lnTo>
                    <a:pt x="379" y="1211"/>
                  </a:lnTo>
                  <a:lnTo>
                    <a:pt x="354" y="1180"/>
                  </a:lnTo>
                  <a:lnTo>
                    <a:pt x="333" y="1147"/>
                  </a:lnTo>
                  <a:lnTo>
                    <a:pt x="316" y="1110"/>
                  </a:lnTo>
                  <a:lnTo>
                    <a:pt x="304" y="1072"/>
                  </a:lnTo>
                  <a:lnTo>
                    <a:pt x="50" y="1073"/>
                  </a:lnTo>
                  <a:lnTo>
                    <a:pt x="50" y="1073"/>
                  </a:lnTo>
                  <a:lnTo>
                    <a:pt x="34" y="1071"/>
                  </a:lnTo>
                  <a:lnTo>
                    <a:pt x="21" y="1063"/>
                  </a:lnTo>
                  <a:lnTo>
                    <a:pt x="10" y="1052"/>
                  </a:lnTo>
                  <a:lnTo>
                    <a:pt x="3" y="1039"/>
                  </a:lnTo>
                  <a:lnTo>
                    <a:pt x="0" y="1024"/>
                  </a:lnTo>
                  <a:lnTo>
                    <a:pt x="2" y="981"/>
                  </a:lnTo>
                  <a:lnTo>
                    <a:pt x="10" y="937"/>
                  </a:lnTo>
                  <a:lnTo>
                    <a:pt x="22" y="892"/>
                  </a:lnTo>
                  <a:lnTo>
                    <a:pt x="37" y="849"/>
                  </a:lnTo>
                  <a:lnTo>
                    <a:pt x="56" y="804"/>
                  </a:lnTo>
                  <a:lnTo>
                    <a:pt x="78" y="760"/>
                  </a:lnTo>
                  <a:lnTo>
                    <a:pt x="101" y="717"/>
                  </a:lnTo>
                  <a:lnTo>
                    <a:pt x="126" y="677"/>
                  </a:lnTo>
                  <a:lnTo>
                    <a:pt x="152" y="637"/>
                  </a:lnTo>
                  <a:lnTo>
                    <a:pt x="179" y="599"/>
                  </a:lnTo>
                  <a:lnTo>
                    <a:pt x="205" y="564"/>
                  </a:lnTo>
                  <a:lnTo>
                    <a:pt x="231" y="533"/>
                  </a:lnTo>
                  <a:lnTo>
                    <a:pt x="256" y="503"/>
                  </a:lnTo>
                  <a:lnTo>
                    <a:pt x="279" y="478"/>
                  </a:lnTo>
                  <a:lnTo>
                    <a:pt x="300" y="456"/>
                  </a:lnTo>
                  <a:lnTo>
                    <a:pt x="318" y="440"/>
                  </a:lnTo>
                  <a:lnTo>
                    <a:pt x="323" y="433"/>
                  </a:lnTo>
                  <a:lnTo>
                    <a:pt x="334" y="422"/>
                  </a:lnTo>
                  <a:lnTo>
                    <a:pt x="348" y="409"/>
                  </a:lnTo>
                  <a:lnTo>
                    <a:pt x="366" y="392"/>
                  </a:lnTo>
                  <a:lnTo>
                    <a:pt x="388" y="372"/>
                  </a:lnTo>
                  <a:lnTo>
                    <a:pt x="413" y="350"/>
                  </a:lnTo>
                  <a:lnTo>
                    <a:pt x="441" y="326"/>
                  </a:lnTo>
                  <a:lnTo>
                    <a:pt x="474" y="300"/>
                  </a:lnTo>
                  <a:lnTo>
                    <a:pt x="510" y="272"/>
                  </a:lnTo>
                  <a:lnTo>
                    <a:pt x="549" y="244"/>
                  </a:lnTo>
                  <a:lnTo>
                    <a:pt x="591" y="216"/>
                  </a:lnTo>
                  <a:lnTo>
                    <a:pt x="636" y="186"/>
                  </a:lnTo>
                  <a:lnTo>
                    <a:pt x="684" y="157"/>
                  </a:lnTo>
                  <a:lnTo>
                    <a:pt x="736" y="128"/>
                  </a:lnTo>
                  <a:lnTo>
                    <a:pt x="789" y="100"/>
                  </a:lnTo>
                  <a:lnTo>
                    <a:pt x="846" y="72"/>
                  </a:lnTo>
                  <a:lnTo>
                    <a:pt x="905" y="46"/>
                  </a:lnTo>
                  <a:lnTo>
                    <a:pt x="967" y="22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44" tIns="91422" rIns="182844" bIns="91422" numCol="1" anchor="t" anchorCtr="0" compatLnSpc="1">
              <a:prstTxWarp prst="textNoShape">
                <a:avLst/>
              </a:prstTxWarp>
            </a:bodyPr>
            <a:lstStyle/>
            <a:p>
              <a:endParaRPr lang="en-US" sz="8798"/>
            </a:p>
          </p:txBody>
        </p:sp>
        <p:sp>
          <p:nvSpPr>
            <p:cNvPr id="54" name="Freeform 27"/>
            <p:cNvSpPr>
              <a:spLocks noEditPoints="1"/>
            </p:cNvSpPr>
            <p:nvPr/>
          </p:nvSpPr>
          <p:spPr bwMode="auto">
            <a:xfrm>
              <a:off x="7059612" y="4687888"/>
              <a:ext cx="219075" cy="219075"/>
            </a:xfrm>
            <a:custGeom>
              <a:avLst/>
              <a:gdLst>
                <a:gd name="T0" fmla="*/ 464 w 826"/>
                <a:gd name="T1" fmla="*/ 159 h 824"/>
                <a:gd name="T2" fmla="*/ 418 w 826"/>
                <a:gd name="T3" fmla="*/ 204 h 824"/>
                <a:gd name="T4" fmla="*/ 408 w 826"/>
                <a:gd name="T5" fmla="*/ 253 h 824"/>
                <a:gd name="T6" fmla="*/ 270 w 826"/>
                <a:gd name="T7" fmla="*/ 322 h 824"/>
                <a:gd name="T8" fmla="*/ 205 w 826"/>
                <a:gd name="T9" fmla="*/ 316 h 824"/>
                <a:gd name="T10" fmla="*/ 150 w 826"/>
                <a:gd name="T11" fmla="*/ 349 h 824"/>
                <a:gd name="T12" fmla="*/ 129 w 826"/>
                <a:gd name="T13" fmla="*/ 412 h 824"/>
                <a:gd name="T14" fmla="*/ 150 w 826"/>
                <a:gd name="T15" fmla="*/ 474 h 824"/>
                <a:gd name="T16" fmla="*/ 205 w 826"/>
                <a:gd name="T17" fmla="*/ 508 h 824"/>
                <a:gd name="T18" fmla="*/ 270 w 826"/>
                <a:gd name="T19" fmla="*/ 501 h 824"/>
                <a:gd name="T20" fmla="*/ 408 w 826"/>
                <a:gd name="T21" fmla="*/ 571 h 824"/>
                <a:gd name="T22" fmla="*/ 418 w 826"/>
                <a:gd name="T23" fmla="*/ 623 h 824"/>
                <a:gd name="T24" fmla="*/ 464 w 826"/>
                <a:gd name="T25" fmla="*/ 669 h 824"/>
                <a:gd name="T26" fmla="*/ 530 w 826"/>
                <a:gd name="T27" fmla="*/ 676 h 824"/>
                <a:gd name="T28" fmla="*/ 585 w 826"/>
                <a:gd name="T29" fmla="*/ 641 h 824"/>
                <a:gd name="T30" fmla="*/ 607 w 826"/>
                <a:gd name="T31" fmla="*/ 579 h 824"/>
                <a:gd name="T32" fmla="*/ 585 w 826"/>
                <a:gd name="T33" fmla="*/ 518 h 824"/>
                <a:gd name="T34" fmla="*/ 530 w 826"/>
                <a:gd name="T35" fmla="*/ 483 h 824"/>
                <a:gd name="T36" fmla="*/ 468 w 826"/>
                <a:gd name="T37" fmla="*/ 488 h 824"/>
                <a:gd name="T38" fmla="*/ 327 w 826"/>
                <a:gd name="T39" fmla="*/ 416 h 824"/>
                <a:gd name="T40" fmla="*/ 326 w 826"/>
                <a:gd name="T41" fmla="*/ 403 h 824"/>
                <a:gd name="T42" fmla="*/ 485 w 826"/>
                <a:gd name="T43" fmla="*/ 345 h 824"/>
                <a:gd name="T44" fmla="*/ 551 w 826"/>
                <a:gd name="T45" fmla="*/ 337 h 824"/>
                <a:gd name="T46" fmla="*/ 596 w 826"/>
                <a:gd name="T47" fmla="*/ 291 h 824"/>
                <a:gd name="T48" fmla="*/ 604 w 826"/>
                <a:gd name="T49" fmla="*/ 225 h 824"/>
                <a:gd name="T50" fmla="*/ 570 w 826"/>
                <a:gd name="T51" fmla="*/ 170 h 824"/>
                <a:gd name="T52" fmla="*/ 507 w 826"/>
                <a:gd name="T53" fmla="*/ 148 h 824"/>
                <a:gd name="T54" fmla="*/ 515 w 826"/>
                <a:gd name="T55" fmla="*/ 12 h 824"/>
                <a:gd name="T56" fmla="*/ 650 w 826"/>
                <a:gd name="T57" fmla="*/ 73 h 824"/>
                <a:gd name="T58" fmla="*/ 753 w 826"/>
                <a:gd name="T59" fmla="*/ 177 h 824"/>
                <a:gd name="T60" fmla="*/ 814 w 826"/>
                <a:gd name="T61" fmla="*/ 310 h 824"/>
                <a:gd name="T62" fmla="*/ 824 w 826"/>
                <a:gd name="T63" fmla="*/ 460 h 824"/>
                <a:gd name="T64" fmla="*/ 783 w 826"/>
                <a:gd name="T65" fmla="*/ 595 h 824"/>
                <a:gd name="T66" fmla="*/ 729 w 826"/>
                <a:gd name="T67" fmla="*/ 679 h 824"/>
                <a:gd name="T68" fmla="*/ 674 w 826"/>
                <a:gd name="T69" fmla="*/ 731 h 824"/>
                <a:gd name="T70" fmla="*/ 560 w 826"/>
                <a:gd name="T71" fmla="*/ 797 h 824"/>
                <a:gd name="T72" fmla="*/ 413 w 826"/>
                <a:gd name="T73" fmla="*/ 824 h 824"/>
                <a:gd name="T74" fmla="*/ 377 w 826"/>
                <a:gd name="T75" fmla="*/ 822 h 824"/>
                <a:gd name="T76" fmla="*/ 308 w 826"/>
                <a:gd name="T77" fmla="*/ 810 h 824"/>
                <a:gd name="T78" fmla="*/ 188 w 826"/>
                <a:gd name="T79" fmla="*/ 756 h 824"/>
                <a:gd name="T80" fmla="*/ 152 w 826"/>
                <a:gd name="T81" fmla="*/ 730 h 824"/>
                <a:gd name="T82" fmla="*/ 127 w 826"/>
                <a:gd name="T83" fmla="*/ 709 h 824"/>
                <a:gd name="T84" fmla="*/ 110 w 826"/>
                <a:gd name="T85" fmla="*/ 691 h 824"/>
                <a:gd name="T86" fmla="*/ 96 w 826"/>
                <a:gd name="T87" fmla="*/ 674 h 824"/>
                <a:gd name="T88" fmla="*/ 26 w 826"/>
                <a:gd name="T89" fmla="*/ 554 h 824"/>
                <a:gd name="T90" fmla="*/ 0 w 826"/>
                <a:gd name="T91" fmla="*/ 412 h 824"/>
                <a:gd name="T92" fmla="*/ 29 w 826"/>
                <a:gd name="T93" fmla="*/ 263 h 824"/>
                <a:gd name="T94" fmla="*/ 106 w 826"/>
                <a:gd name="T95" fmla="*/ 138 h 824"/>
                <a:gd name="T96" fmla="*/ 219 w 826"/>
                <a:gd name="T97" fmla="*/ 48 h 824"/>
                <a:gd name="T98" fmla="*/ 362 w 826"/>
                <a:gd name="T99" fmla="*/ 3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6" h="824">
                  <a:moveTo>
                    <a:pt x="507" y="148"/>
                  </a:moveTo>
                  <a:lnTo>
                    <a:pt x="484" y="152"/>
                  </a:lnTo>
                  <a:lnTo>
                    <a:pt x="464" y="159"/>
                  </a:lnTo>
                  <a:lnTo>
                    <a:pt x="445" y="170"/>
                  </a:lnTo>
                  <a:lnTo>
                    <a:pt x="430" y="185"/>
                  </a:lnTo>
                  <a:lnTo>
                    <a:pt x="418" y="204"/>
                  </a:lnTo>
                  <a:lnTo>
                    <a:pt x="410" y="225"/>
                  </a:lnTo>
                  <a:lnTo>
                    <a:pt x="408" y="248"/>
                  </a:lnTo>
                  <a:lnTo>
                    <a:pt x="408" y="253"/>
                  </a:lnTo>
                  <a:lnTo>
                    <a:pt x="409" y="260"/>
                  </a:lnTo>
                  <a:lnTo>
                    <a:pt x="287" y="333"/>
                  </a:lnTo>
                  <a:lnTo>
                    <a:pt x="270" y="322"/>
                  </a:lnTo>
                  <a:lnTo>
                    <a:pt x="249" y="314"/>
                  </a:lnTo>
                  <a:lnTo>
                    <a:pt x="227" y="312"/>
                  </a:lnTo>
                  <a:lnTo>
                    <a:pt x="205" y="316"/>
                  </a:lnTo>
                  <a:lnTo>
                    <a:pt x="183" y="322"/>
                  </a:lnTo>
                  <a:lnTo>
                    <a:pt x="166" y="334"/>
                  </a:lnTo>
                  <a:lnTo>
                    <a:pt x="150" y="349"/>
                  </a:lnTo>
                  <a:lnTo>
                    <a:pt x="138" y="368"/>
                  </a:lnTo>
                  <a:lnTo>
                    <a:pt x="131" y="389"/>
                  </a:lnTo>
                  <a:lnTo>
                    <a:pt x="129" y="412"/>
                  </a:lnTo>
                  <a:lnTo>
                    <a:pt x="131" y="435"/>
                  </a:lnTo>
                  <a:lnTo>
                    <a:pt x="138" y="455"/>
                  </a:lnTo>
                  <a:lnTo>
                    <a:pt x="150" y="474"/>
                  </a:lnTo>
                  <a:lnTo>
                    <a:pt x="166" y="489"/>
                  </a:lnTo>
                  <a:lnTo>
                    <a:pt x="183" y="500"/>
                  </a:lnTo>
                  <a:lnTo>
                    <a:pt x="205" y="508"/>
                  </a:lnTo>
                  <a:lnTo>
                    <a:pt x="227" y="511"/>
                  </a:lnTo>
                  <a:lnTo>
                    <a:pt x="249" y="508"/>
                  </a:lnTo>
                  <a:lnTo>
                    <a:pt x="270" y="501"/>
                  </a:lnTo>
                  <a:lnTo>
                    <a:pt x="287" y="490"/>
                  </a:lnTo>
                  <a:lnTo>
                    <a:pt x="409" y="564"/>
                  </a:lnTo>
                  <a:lnTo>
                    <a:pt x="408" y="571"/>
                  </a:lnTo>
                  <a:lnTo>
                    <a:pt x="408" y="579"/>
                  </a:lnTo>
                  <a:lnTo>
                    <a:pt x="410" y="602"/>
                  </a:lnTo>
                  <a:lnTo>
                    <a:pt x="418" y="623"/>
                  </a:lnTo>
                  <a:lnTo>
                    <a:pt x="430" y="641"/>
                  </a:lnTo>
                  <a:lnTo>
                    <a:pt x="445" y="657"/>
                  </a:lnTo>
                  <a:lnTo>
                    <a:pt x="464" y="669"/>
                  </a:lnTo>
                  <a:lnTo>
                    <a:pt x="484" y="676"/>
                  </a:lnTo>
                  <a:lnTo>
                    <a:pt x="507" y="679"/>
                  </a:lnTo>
                  <a:lnTo>
                    <a:pt x="530" y="676"/>
                  </a:lnTo>
                  <a:lnTo>
                    <a:pt x="551" y="669"/>
                  </a:lnTo>
                  <a:lnTo>
                    <a:pt x="570" y="657"/>
                  </a:lnTo>
                  <a:lnTo>
                    <a:pt x="585" y="641"/>
                  </a:lnTo>
                  <a:lnTo>
                    <a:pt x="596" y="623"/>
                  </a:lnTo>
                  <a:lnTo>
                    <a:pt x="604" y="602"/>
                  </a:lnTo>
                  <a:lnTo>
                    <a:pt x="607" y="579"/>
                  </a:lnTo>
                  <a:lnTo>
                    <a:pt x="604" y="557"/>
                  </a:lnTo>
                  <a:lnTo>
                    <a:pt x="596" y="535"/>
                  </a:lnTo>
                  <a:lnTo>
                    <a:pt x="585" y="518"/>
                  </a:lnTo>
                  <a:lnTo>
                    <a:pt x="570" y="502"/>
                  </a:lnTo>
                  <a:lnTo>
                    <a:pt x="551" y="490"/>
                  </a:lnTo>
                  <a:lnTo>
                    <a:pt x="530" y="483"/>
                  </a:lnTo>
                  <a:lnTo>
                    <a:pt x="507" y="481"/>
                  </a:lnTo>
                  <a:lnTo>
                    <a:pt x="487" y="482"/>
                  </a:lnTo>
                  <a:lnTo>
                    <a:pt x="468" y="488"/>
                  </a:lnTo>
                  <a:lnTo>
                    <a:pt x="452" y="497"/>
                  </a:lnTo>
                  <a:lnTo>
                    <a:pt x="326" y="420"/>
                  </a:lnTo>
                  <a:lnTo>
                    <a:pt x="327" y="416"/>
                  </a:lnTo>
                  <a:lnTo>
                    <a:pt x="327" y="412"/>
                  </a:lnTo>
                  <a:lnTo>
                    <a:pt x="327" y="407"/>
                  </a:lnTo>
                  <a:lnTo>
                    <a:pt x="326" y="403"/>
                  </a:lnTo>
                  <a:lnTo>
                    <a:pt x="448" y="328"/>
                  </a:lnTo>
                  <a:lnTo>
                    <a:pt x="466" y="338"/>
                  </a:lnTo>
                  <a:lnTo>
                    <a:pt x="485" y="345"/>
                  </a:lnTo>
                  <a:lnTo>
                    <a:pt x="507" y="347"/>
                  </a:lnTo>
                  <a:lnTo>
                    <a:pt x="530" y="344"/>
                  </a:lnTo>
                  <a:lnTo>
                    <a:pt x="551" y="337"/>
                  </a:lnTo>
                  <a:lnTo>
                    <a:pt x="570" y="325"/>
                  </a:lnTo>
                  <a:lnTo>
                    <a:pt x="585" y="310"/>
                  </a:lnTo>
                  <a:lnTo>
                    <a:pt x="596" y="291"/>
                  </a:lnTo>
                  <a:lnTo>
                    <a:pt x="604" y="271"/>
                  </a:lnTo>
                  <a:lnTo>
                    <a:pt x="607" y="248"/>
                  </a:lnTo>
                  <a:lnTo>
                    <a:pt x="604" y="225"/>
                  </a:lnTo>
                  <a:lnTo>
                    <a:pt x="596" y="204"/>
                  </a:lnTo>
                  <a:lnTo>
                    <a:pt x="585" y="185"/>
                  </a:lnTo>
                  <a:lnTo>
                    <a:pt x="570" y="170"/>
                  </a:lnTo>
                  <a:lnTo>
                    <a:pt x="551" y="159"/>
                  </a:lnTo>
                  <a:lnTo>
                    <a:pt x="530" y="152"/>
                  </a:lnTo>
                  <a:lnTo>
                    <a:pt x="507" y="148"/>
                  </a:lnTo>
                  <a:close/>
                  <a:moveTo>
                    <a:pt x="413" y="0"/>
                  </a:moveTo>
                  <a:lnTo>
                    <a:pt x="466" y="3"/>
                  </a:lnTo>
                  <a:lnTo>
                    <a:pt x="515" y="12"/>
                  </a:lnTo>
                  <a:lnTo>
                    <a:pt x="562" y="27"/>
                  </a:lnTo>
                  <a:lnTo>
                    <a:pt x="607" y="48"/>
                  </a:lnTo>
                  <a:lnTo>
                    <a:pt x="650" y="73"/>
                  </a:lnTo>
                  <a:lnTo>
                    <a:pt x="688" y="103"/>
                  </a:lnTo>
                  <a:lnTo>
                    <a:pt x="722" y="138"/>
                  </a:lnTo>
                  <a:lnTo>
                    <a:pt x="753" y="177"/>
                  </a:lnTo>
                  <a:lnTo>
                    <a:pt x="778" y="218"/>
                  </a:lnTo>
                  <a:lnTo>
                    <a:pt x="799" y="263"/>
                  </a:lnTo>
                  <a:lnTo>
                    <a:pt x="814" y="310"/>
                  </a:lnTo>
                  <a:lnTo>
                    <a:pt x="824" y="360"/>
                  </a:lnTo>
                  <a:lnTo>
                    <a:pt x="826" y="412"/>
                  </a:lnTo>
                  <a:lnTo>
                    <a:pt x="824" y="460"/>
                  </a:lnTo>
                  <a:lnTo>
                    <a:pt x="815" y="508"/>
                  </a:lnTo>
                  <a:lnTo>
                    <a:pt x="802" y="553"/>
                  </a:lnTo>
                  <a:lnTo>
                    <a:pt x="783" y="595"/>
                  </a:lnTo>
                  <a:lnTo>
                    <a:pt x="760" y="636"/>
                  </a:lnTo>
                  <a:lnTo>
                    <a:pt x="733" y="673"/>
                  </a:lnTo>
                  <a:lnTo>
                    <a:pt x="729" y="679"/>
                  </a:lnTo>
                  <a:lnTo>
                    <a:pt x="723" y="684"/>
                  </a:lnTo>
                  <a:lnTo>
                    <a:pt x="699" y="709"/>
                  </a:lnTo>
                  <a:lnTo>
                    <a:pt x="674" y="731"/>
                  </a:lnTo>
                  <a:lnTo>
                    <a:pt x="646" y="752"/>
                  </a:lnTo>
                  <a:lnTo>
                    <a:pt x="605" y="777"/>
                  </a:lnTo>
                  <a:lnTo>
                    <a:pt x="560" y="797"/>
                  </a:lnTo>
                  <a:lnTo>
                    <a:pt x="514" y="812"/>
                  </a:lnTo>
                  <a:lnTo>
                    <a:pt x="465" y="821"/>
                  </a:lnTo>
                  <a:lnTo>
                    <a:pt x="413" y="824"/>
                  </a:lnTo>
                  <a:lnTo>
                    <a:pt x="389" y="823"/>
                  </a:lnTo>
                  <a:lnTo>
                    <a:pt x="383" y="823"/>
                  </a:lnTo>
                  <a:lnTo>
                    <a:pt x="377" y="822"/>
                  </a:lnTo>
                  <a:lnTo>
                    <a:pt x="373" y="822"/>
                  </a:lnTo>
                  <a:lnTo>
                    <a:pt x="340" y="817"/>
                  </a:lnTo>
                  <a:lnTo>
                    <a:pt x="308" y="810"/>
                  </a:lnTo>
                  <a:lnTo>
                    <a:pt x="261" y="794"/>
                  </a:lnTo>
                  <a:lnTo>
                    <a:pt x="216" y="774"/>
                  </a:lnTo>
                  <a:lnTo>
                    <a:pt x="188" y="756"/>
                  </a:lnTo>
                  <a:lnTo>
                    <a:pt x="188" y="756"/>
                  </a:lnTo>
                  <a:lnTo>
                    <a:pt x="175" y="747"/>
                  </a:lnTo>
                  <a:lnTo>
                    <a:pt x="152" y="730"/>
                  </a:lnTo>
                  <a:lnTo>
                    <a:pt x="145" y="724"/>
                  </a:lnTo>
                  <a:lnTo>
                    <a:pt x="138" y="719"/>
                  </a:lnTo>
                  <a:lnTo>
                    <a:pt x="127" y="709"/>
                  </a:lnTo>
                  <a:lnTo>
                    <a:pt x="121" y="703"/>
                  </a:lnTo>
                  <a:lnTo>
                    <a:pt x="115" y="696"/>
                  </a:lnTo>
                  <a:lnTo>
                    <a:pt x="110" y="691"/>
                  </a:lnTo>
                  <a:lnTo>
                    <a:pt x="106" y="686"/>
                  </a:lnTo>
                  <a:lnTo>
                    <a:pt x="101" y="681"/>
                  </a:lnTo>
                  <a:lnTo>
                    <a:pt x="96" y="674"/>
                  </a:lnTo>
                  <a:lnTo>
                    <a:pt x="68" y="637"/>
                  </a:lnTo>
                  <a:lnTo>
                    <a:pt x="45" y="597"/>
                  </a:lnTo>
                  <a:lnTo>
                    <a:pt x="26" y="554"/>
                  </a:lnTo>
                  <a:lnTo>
                    <a:pt x="13" y="508"/>
                  </a:lnTo>
                  <a:lnTo>
                    <a:pt x="4" y="461"/>
                  </a:lnTo>
                  <a:lnTo>
                    <a:pt x="0" y="412"/>
                  </a:lnTo>
                  <a:lnTo>
                    <a:pt x="4" y="360"/>
                  </a:lnTo>
                  <a:lnTo>
                    <a:pt x="14" y="310"/>
                  </a:lnTo>
                  <a:lnTo>
                    <a:pt x="29" y="263"/>
                  </a:lnTo>
                  <a:lnTo>
                    <a:pt x="50" y="218"/>
                  </a:lnTo>
                  <a:lnTo>
                    <a:pt x="75" y="177"/>
                  </a:lnTo>
                  <a:lnTo>
                    <a:pt x="106" y="138"/>
                  </a:lnTo>
                  <a:lnTo>
                    <a:pt x="140" y="103"/>
                  </a:lnTo>
                  <a:lnTo>
                    <a:pt x="178" y="73"/>
                  </a:lnTo>
                  <a:lnTo>
                    <a:pt x="219" y="48"/>
                  </a:lnTo>
                  <a:lnTo>
                    <a:pt x="264" y="27"/>
                  </a:lnTo>
                  <a:lnTo>
                    <a:pt x="313" y="12"/>
                  </a:lnTo>
                  <a:lnTo>
                    <a:pt x="362" y="3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44" tIns="91422" rIns="182844" bIns="91422" numCol="1" anchor="t" anchorCtr="0" compatLnSpc="1">
              <a:prstTxWarp prst="textNoShape">
                <a:avLst/>
              </a:prstTxWarp>
            </a:bodyPr>
            <a:lstStyle/>
            <a:p>
              <a:endParaRPr lang="en-US" sz="8798"/>
            </a:p>
          </p:txBody>
        </p:sp>
      </p:grpSp>
      <p:sp>
        <p:nvSpPr>
          <p:cNvPr id="57" name="AutoShape 29"/>
          <p:cNvSpPr>
            <a:spLocks noChangeAspect="1" noChangeArrowheads="1" noTextEdit="1"/>
          </p:cNvSpPr>
          <p:nvPr/>
        </p:nvSpPr>
        <p:spPr bwMode="auto">
          <a:xfrm>
            <a:off x="1913089" y="9129563"/>
            <a:ext cx="1859939" cy="186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58" name="Oval 31"/>
          <p:cNvSpPr>
            <a:spLocks noChangeArrowheads="1"/>
          </p:cNvSpPr>
          <p:nvPr/>
        </p:nvSpPr>
        <p:spPr bwMode="auto">
          <a:xfrm>
            <a:off x="1909613" y="9129562"/>
            <a:ext cx="1866891" cy="1863416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59" name="Freeform 32"/>
          <p:cNvSpPr>
            <a:spLocks noEditPoints="1"/>
          </p:cNvSpPr>
          <p:nvPr/>
        </p:nvSpPr>
        <p:spPr bwMode="auto">
          <a:xfrm>
            <a:off x="2274646" y="9731000"/>
            <a:ext cx="1175066" cy="743977"/>
          </a:xfrm>
          <a:custGeom>
            <a:avLst/>
            <a:gdLst>
              <a:gd name="T0" fmla="*/ 307 w 423"/>
              <a:gd name="T1" fmla="*/ 109 h 267"/>
              <a:gd name="T2" fmla="*/ 289 w 423"/>
              <a:gd name="T3" fmla="*/ 26 h 267"/>
              <a:gd name="T4" fmla="*/ 324 w 423"/>
              <a:gd name="T5" fmla="*/ 13 h 267"/>
              <a:gd name="T6" fmla="*/ 253 w 423"/>
              <a:gd name="T7" fmla="*/ 1 h 267"/>
              <a:gd name="T8" fmla="*/ 253 w 423"/>
              <a:gd name="T9" fmla="*/ 20 h 267"/>
              <a:gd name="T10" fmla="*/ 260 w 423"/>
              <a:gd name="T11" fmla="*/ 51 h 267"/>
              <a:gd name="T12" fmla="*/ 153 w 423"/>
              <a:gd name="T13" fmla="*/ 0 h 267"/>
              <a:gd name="T14" fmla="*/ 63 w 423"/>
              <a:gd name="T15" fmla="*/ 31 h 267"/>
              <a:gd name="T16" fmla="*/ 103 w 423"/>
              <a:gd name="T17" fmla="*/ 60 h 267"/>
              <a:gd name="T18" fmla="*/ 82 w 423"/>
              <a:gd name="T19" fmla="*/ 31 h 267"/>
              <a:gd name="T20" fmla="*/ 128 w 423"/>
              <a:gd name="T21" fmla="*/ 19 h 267"/>
              <a:gd name="T22" fmla="*/ 82 w 423"/>
              <a:gd name="T23" fmla="*/ 103 h 267"/>
              <a:gd name="T24" fmla="*/ 83 w 423"/>
              <a:gd name="T25" fmla="*/ 267 h 267"/>
              <a:gd name="T26" fmla="*/ 116 w 423"/>
              <a:gd name="T27" fmla="*/ 110 h 267"/>
              <a:gd name="T28" fmla="*/ 212 w 423"/>
              <a:gd name="T29" fmla="*/ 193 h 267"/>
              <a:gd name="T30" fmla="*/ 219 w 423"/>
              <a:gd name="T31" fmla="*/ 196 h 267"/>
              <a:gd name="T32" fmla="*/ 219 w 423"/>
              <a:gd name="T33" fmla="*/ 196 h 267"/>
              <a:gd name="T34" fmla="*/ 341 w 423"/>
              <a:gd name="T35" fmla="*/ 266 h 267"/>
              <a:gd name="T36" fmla="*/ 340 w 423"/>
              <a:gd name="T37" fmla="*/ 102 h 267"/>
              <a:gd name="T38" fmla="*/ 83 w 423"/>
              <a:gd name="T39" fmla="*/ 249 h 267"/>
              <a:gd name="T40" fmla="*/ 82 w 423"/>
              <a:gd name="T41" fmla="*/ 121 h 267"/>
              <a:gd name="T42" fmla="*/ 72 w 423"/>
              <a:gd name="T43" fmla="*/ 182 h 267"/>
              <a:gd name="T44" fmla="*/ 80 w 423"/>
              <a:gd name="T45" fmla="*/ 194 h 267"/>
              <a:gd name="T46" fmla="*/ 110 w 423"/>
              <a:gd name="T47" fmla="*/ 128 h 267"/>
              <a:gd name="T48" fmla="*/ 291 w 423"/>
              <a:gd name="T49" fmla="*/ 118 h 267"/>
              <a:gd name="T50" fmla="*/ 233 w 423"/>
              <a:gd name="T51" fmla="*/ 177 h 267"/>
              <a:gd name="T52" fmla="*/ 291 w 423"/>
              <a:gd name="T53" fmla="*/ 118 h 267"/>
              <a:gd name="T54" fmla="*/ 329 w 423"/>
              <a:gd name="T55" fmla="*/ 177 h 267"/>
              <a:gd name="T56" fmla="*/ 301 w 423"/>
              <a:gd name="T57" fmla="*/ 134 h 267"/>
              <a:gd name="T58" fmla="*/ 253 w 423"/>
              <a:gd name="T59" fmla="*/ 70 h 267"/>
              <a:gd name="T60" fmla="*/ 128 w 423"/>
              <a:gd name="T61" fmla="*/ 74 h 267"/>
              <a:gd name="T62" fmla="*/ 341 w 423"/>
              <a:gd name="T63" fmla="*/ 247 h 267"/>
              <a:gd name="T64" fmla="*/ 345 w 423"/>
              <a:gd name="T65" fmla="*/ 195 h 267"/>
              <a:gd name="T66" fmla="*/ 355 w 423"/>
              <a:gd name="T67" fmla="*/ 186 h 267"/>
              <a:gd name="T68" fmla="*/ 317 w 423"/>
              <a:gd name="T69" fmla="*/ 125 h 267"/>
              <a:gd name="T70" fmla="*/ 404 w 423"/>
              <a:gd name="T71" fmla="*/ 184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23" h="267">
                <a:moveTo>
                  <a:pt x="340" y="102"/>
                </a:moveTo>
                <a:cubicBezTo>
                  <a:pt x="328" y="102"/>
                  <a:pt x="317" y="104"/>
                  <a:pt x="307" y="109"/>
                </a:cubicBezTo>
                <a:cubicBezTo>
                  <a:pt x="276" y="60"/>
                  <a:pt x="276" y="60"/>
                  <a:pt x="276" y="60"/>
                </a:cubicBezTo>
                <a:cubicBezTo>
                  <a:pt x="289" y="26"/>
                  <a:pt x="289" y="26"/>
                  <a:pt x="289" y="26"/>
                </a:cubicBezTo>
                <a:cubicBezTo>
                  <a:pt x="312" y="30"/>
                  <a:pt x="312" y="30"/>
                  <a:pt x="312" y="30"/>
                </a:cubicBezTo>
                <a:cubicBezTo>
                  <a:pt x="318" y="30"/>
                  <a:pt x="324" y="20"/>
                  <a:pt x="324" y="13"/>
                </a:cubicBezTo>
                <a:cubicBezTo>
                  <a:pt x="324" y="6"/>
                  <a:pt x="318" y="1"/>
                  <a:pt x="311" y="1"/>
                </a:cubicBezTo>
                <a:cubicBezTo>
                  <a:pt x="253" y="1"/>
                  <a:pt x="253" y="1"/>
                  <a:pt x="253" y="1"/>
                </a:cubicBezTo>
                <a:cubicBezTo>
                  <a:pt x="246" y="1"/>
                  <a:pt x="241" y="7"/>
                  <a:pt x="241" y="14"/>
                </a:cubicBezTo>
                <a:cubicBezTo>
                  <a:pt x="241" y="20"/>
                  <a:pt x="246" y="20"/>
                  <a:pt x="253" y="20"/>
                </a:cubicBezTo>
                <a:cubicBezTo>
                  <a:pt x="271" y="23"/>
                  <a:pt x="271" y="23"/>
                  <a:pt x="271" y="23"/>
                </a:cubicBezTo>
                <a:cubicBezTo>
                  <a:pt x="260" y="51"/>
                  <a:pt x="260" y="51"/>
                  <a:pt x="260" y="51"/>
                </a:cubicBezTo>
                <a:cubicBezTo>
                  <a:pt x="136" y="52"/>
                  <a:pt x="136" y="52"/>
                  <a:pt x="136" y="52"/>
                </a:cubicBezTo>
                <a:cubicBezTo>
                  <a:pt x="153" y="0"/>
                  <a:pt x="153" y="0"/>
                  <a:pt x="15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67" y="0"/>
                  <a:pt x="63" y="22"/>
                  <a:pt x="63" y="31"/>
                </a:cubicBezTo>
                <a:cubicBezTo>
                  <a:pt x="64" y="51"/>
                  <a:pt x="81" y="62"/>
                  <a:pt x="92" y="66"/>
                </a:cubicBezTo>
                <a:cubicBezTo>
                  <a:pt x="97" y="67"/>
                  <a:pt x="102" y="65"/>
                  <a:pt x="103" y="60"/>
                </a:cubicBezTo>
                <a:cubicBezTo>
                  <a:pt x="105" y="55"/>
                  <a:pt x="103" y="50"/>
                  <a:pt x="98" y="48"/>
                </a:cubicBezTo>
                <a:cubicBezTo>
                  <a:pt x="98" y="48"/>
                  <a:pt x="82" y="42"/>
                  <a:pt x="82" y="31"/>
                </a:cubicBezTo>
                <a:cubicBezTo>
                  <a:pt x="82" y="26"/>
                  <a:pt x="82" y="19"/>
                  <a:pt x="99" y="19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93" y="103"/>
                  <a:pt x="87" y="103"/>
                  <a:pt x="82" y="103"/>
                </a:cubicBezTo>
                <a:cubicBezTo>
                  <a:pt x="37" y="103"/>
                  <a:pt x="0" y="140"/>
                  <a:pt x="0" y="185"/>
                </a:cubicBezTo>
                <a:cubicBezTo>
                  <a:pt x="0" y="231"/>
                  <a:pt x="37" y="267"/>
                  <a:pt x="83" y="267"/>
                </a:cubicBezTo>
                <a:cubicBezTo>
                  <a:pt x="128" y="267"/>
                  <a:pt x="165" y="230"/>
                  <a:pt x="164" y="185"/>
                </a:cubicBezTo>
                <a:cubicBezTo>
                  <a:pt x="164" y="151"/>
                  <a:pt x="144" y="123"/>
                  <a:pt x="116" y="110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212" y="193"/>
                  <a:pt x="212" y="193"/>
                  <a:pt x="212" y="193"/>
                </a:cubicBezTo>
                <a:cubicBezTo>
                  <a:pt x="214" y="195"/>
                  <a:pt x="216" y="196"/>
                  <a:pt x="219" y="196"/>
                </a:cubicBezTo>
                <a:cubicBezTo>
                  <a:pt x="219" y="196"/>
                  <a:pt x="219" y="196"/>
                  <a:pt x="219" y="196"/>
                </a:cubicBezTo>
                <a:cubicBezTo>
                  <a:pt x="219" y="196"/>
                  <a:pt x="219" y="196"/>
                  <a:pt x="219" y="196"/>
                </a:cubicBezTo>
                <a:cubicBezTo>
                  <a:pt x="219" y="196"/>
                  <a:pt x="219" y="196"/>
                  <a:pt x="219" y="196"/>
                </a:cubicBezTo>
                <a:cubicBezTo>
                  <a:pt x="259" y="196"/>
                  <a:pt x="259" y="196"/>
                  <a:pt x="259" y="196"/>
                </a:cubicBezTo>
                <a:cubicBezTo>
                  <a:pt x="265" y="235"/>
                  <a:pt x="299" y="266"/>
                  <a:pt x="341" y="266"/>
                </a:cubicBezTo>
                <a:cubicBezTo>
                  <a:pt x="386" y="266"/>
                  <a:pt x="423" y="229"/>
                  <a:pt x="423" y="183"/>
                </a:cubicBezTo>
                <a:cubicBezTo>
                  <a:pt x="422" y="138"/>
                  <a:pt x="385" y="101"/>
                  <a:pt x="340" y="102"/>
                </a:cubicBezTo>
                <a:close/>
                <a:moveTo>
                  <a:pt x="146" y="185"/>
                </a:moveTo>
                <a:cubicBezTo>
                  <a:pt x="146" y="220"/>
                  <a:pt x="118" y="249"/>
                  <a:pt x="83" y="249"/>
                </a:cubicBezTo>
                <a:cubicBezTo>
                  <a:pt x="47" y="249"/>
                  <a:pt x="19" y="220"/>
                  <a:pt x="19" y="185"/>
                </a:cubicBezTo>
                <a:cubicBezTo>
                  <a:pt x="18" y="150"/>
                  <a:pt x="47" y="121"/>
                  <a:pt x="82" y="121"/>
                </a:cubicBezTo>
                <a:cubicBezTo>
                  <a:pt x="85" y="121"/>
                  <a:pt x="89" y="122"/>
                  <a:pt x="92" y="122"/>
                </a:cubicBezTo>
                <a:cubicBezTo>
                  <a:pt x="72" y="182"/>
                  <a:pt x="72" y="182"/>
                  <a:pt x="72" y="182"/>
                </a:cubicBezTo>
                <a:cubicBezTo>
                  <a:pt x="70" y="187"/>
                  <a:pt x="73" y="192"/>
                  <a:pt x="77" y="194"/>
                </a:cubicBezTo>
                <a:cubicBezTo>
                  <a:pt x="78" y="194"/>
                  <a:pt x="79" y="194"/>
                  <a:pt x="80" y="194"/>
                </a:cubicBezTo>
                <a:cubicBezTo>
                  <a:pt x="84" y="194"/>
                  <a:pt x="88" y="192"/>
                  <a:pt x="89" y="188"/>
                </a:cubicBezTo>
                <a:cubicBezTo>
                  <a:pt x="110" y="128"/>
                  <a:pt x="110" y="128"/>
                  <a:pt x="110" y="128"/>
                </a:cubicBezTo>
                <a:cubicBezTo>
                  <a:pt x="131" y="138"/>
                  <a:pt x="146" y="160"/>
                  <a:pt x="146" y="185"/>
                </a:cubicBezTo>
                <a:close/>
                <a:moveTo>
                  <a:pt x="291" y="118"/>
                </a:moveTo>
                <a:cubicBezTo>
                  <a:pt x="273" y="132"/>
                  <a:pt x="261" y="153"/>
                  <a:pt x="259" y="177"/>
                </a:cubicBezTo>
                <a:cubicBezTo>
                  <a:pt x="233" y="177"/>
                  <a:pt x="233" y="177"/>
                  <a:pt x="233" y="177"/>
                </a:cubicBezTo>
                <a:cubicBezTo>
                  <a:pt x="268" y="81"/>
                  <a:pt x="268" y="81"/>
                  <a:pt x="268" y="81"/>
                </a:cubicBezTo>
                <a:lnTo>
                  <a:pt x="291" y="118"/>
                </a:lnTo>
                <a:close/>
                <a:moveTo>
                  <a:pt x="301" y="134"/>
                </a:moveTo>
                <a:cubicBezTo>
                  <a:pt x="329" y="177"/>
                  <a:pt x="329" y="177"/>
                  <a:pt x="329" y="177"/>
                </a:cubicBezTo>
                <a:cubicBezTo>
                  <a:pt x="277" y="177"/>
                  <a:pt x="277" y="177"/>
                  <a:pt x="277" y="177"/>
                </a:cubicBezTo>
                <a:cubicBezTo>
                  <a:pt x="279" y="159"/>
                  <a:pt x="288" y="144"/>
                  <a:pt x="301" y="134"/>
                </a:cubicBezTo>
                <a:close/>
                <a:moveTo>
                  <a:pt x="129" y="70"/>
                </a:moveTo>
                <a:cubicBezTo>
                  <a:pt x="253" y="70"/>
                  <a:pt x="253" y="70"/>
                  <a:pt x="253" y="70"/>
                </a:cubicBezTo>
                <a:cubicBezTo>
                  <a:pt x="216" y="170"/>
                  <a:pt x="216" y="170"/>
                  <a:pt x="216" y="170"/>
                </a:cubicBezTo>
                <a:cubicBezTo>
                  <a:pt x="128" y="74"/>
                  <a:pt x="128" y="74"/>
                  <a:pt x="128" y="74"/>
                </a:cubicBezTo>
                <a:lnTo>
                  <a:pt x="129" y="70"/>
                </a:lnTo>
                <a:close/>
                <a:moveTo>
                  <a:pt x="341" y="247"/>
                </a:moveTo>
                <a:cubicBezTo>
                  <a:pt x="310" y="248"/>
                  <a:pt x="283" y="225"/>
                  <a:pt x="278" y="195"/>
                </a:cubicBezTo>
                <a:cubicBezTo>
                  <a:pt x="345" y="195"/>
                  <a:pt x="345" y="195"/>
                  <a:pt x="345" y="195"/>
                </a:cubicBezTo>
                <a:cubicBezTo>
                  <a:pt x="345" y="195"/>
                  <a:pt x="345" y="195"/>
                  <a:pt x="345" y="195"/>
                </a:cubicBezTo>
                <a:cubicBezTo>
                  <a:pt x="350" y="195"/>
                  <a:pt x="355" y="191"/>
                  <a:pt x="355" y="186"/>
                </a:cubicBezTo>
                <a:cubicBezTo>
                  <a:pt x="354" y="184"/>
                  <a:pt x="354" y="182"/>
                  <a:pt x="352" y="180"/>
                </a:cubicBezTo>
                <a:cubicBezTo>
                  <a:pt x="317" y="125"/>
                  <a:pt x="317" y="125"/>
                  <a:pt x="317" y="125"/>
                </a:cubicBezTo>
                <a:cubicBezTo>
                  <a:pt x="324" y="122"/>
                  <a:pt x="332" y="120"/>
                  <a:pt x="340" y="120"/>
                </a:cubicBezTo>
                <a:cubicBezTo>
                  <a:pt x="375" y="120"/>
                  <a:pt x="404" y="148"/>
                  <a:pt x="404" y="184"/>
                </a:cubicBezTo>
                <a:cubicBezTo>
                  <a:pt x="404" y="219"/>
                  <a:pt x="376" y="247"/>
                  <a:pt x="341" y="24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62" name="AutoShape 34"/>
          <p:cNvSpPr>
            <a:spLocks noChangeAspect="1" noChangeArrowheads="1" noTextEdit="1"/>
          </p:cNvSpPr>
          <p:nvPr/>
        </p:nvSpPr>
        <p:spPr bwMode="auto">
          <a:xfrm>
            <a:off x="6529911" y="9129563"/>
            <a:ext cx="1870369" cy="186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63" name="Oval 36"/>
          <p:cNvSpPr>
            <a:spLocks noChangeArrowheads="1"/>
          </p:cNvSpPr>
          <p:nvPr/>
        </p:nvSpPr>
        <p:spPr bwMode="auto">
          <a:xfrm>
            <a:off x="6529912" y="9129562"/>
            <a:ext cx="1866893" cy="1863416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48" name="Freeform 37"/>
          <p:cNvSpPr>
            <a:spLocks/>
          </p:cNvSpPr>
          <p:nvPr/>
        </p:nvSpPr>
        <p:spPr bwMode="auto">
          <a:xfrm>
            <a:off x="7065296" y="9584986"/>
            <a:ext cx="785695" cy="893465"/>
          </a:xfrm>
          <a:custGeom>
            <a:avLst/>
            <a:gdLst>
              <a:gd name="T0" fmla="*/ 283 w 283"/>
              <a:gd name="T1" fmla="*/ 262 h 322"/>
              <a:gd name="T2" fmla="*/ 223 w 283"/>
              <a:gd name="T3" fmla="*/ 322 h 322"/>
              <a:gd name="T4" fmla="*/ 60 w 283"/>
              <a:gd name="T5" fmla="*/ 321 h 322"/>
              <a:gd name="T6" fmla="*/ 0 w 283"/>
              <a:gd name="T7" fmla="*/ 262 h 322"/>
              <a:gd name="T8" fmla="*/ 0 w 283"/>
              <a:gd name="T9" fmla="*/ 60 h 322"/>
              <a:gd name="T10" fmla="*/ 60 w 283"/>
              <a:gd name="T11" fmla="*/ 0 h 322"/>
              <a:gd name="T12" fmla="*/ 223 w 283"/>
              <a:gd name="T13" fmla="*/ 0 h 322"/>
              <a:gd name="T14" fmla="*/ 283 w 283"/>
              <a:gd name="T15" fmla="*/ 60 h 322"/>
              <a:gd name="T16" fmla="*/ 283 w 283"/>
              <a:gd name="T17" fmla="*/ 26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3" h="322">
                <a:moveTo>
                  <a:pt x="283" y="262"/>
                </a:moveTo>
                <a:cubicBezTo>
                  <a:pt x="283" y="295"/>
                  <a:pt x="256" y="322"/>
                  <a:pt x="223" y="322"/>
                </a:cubicBezTo>
                <a:cubicBezTo>
                  <a:pt x="60" y="321"/>
                  <a:pt x="60" y="321"/>
                  <a:pt x="60" y="321"/>
                </a:cubicBezTo>
                <a:cubicBezTo>
                  <a:pt x="27" y="321"/>
                  <a:pt x="0" y="295"/>
                  <a:pt x="0" y="262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223" y="0"/>
                  <a:pt x="223" y="0"/>
                  <a:pt x="223" y="0"/>
                </a:cubicBezTo>
                <a:cubicBezTo>
                  <a:pt x="256" y="0"/>
                  <a:pt x="283" y="27"/>
                  <a:pt x="283" y="60"/>
                </a:cubicBezTo>
                <a:lnTo>
                  <a:pt x="283" y="262"/>
                </a:lnTo>
                <a:close/>
              </a:path>
            </a:pathLst>
          </a:custGeom>
          <a:noFill/>
          <a:ln w="22225" cap="flat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49" name="Freeform 38"/>
          <p:cNvSpPr>
            <a:spLocks/>
          </p:cNvSpPr>
          <p:nvPr/>
        </p:nvSpPr>
        <p:spPr bwMode="auto">
          <a:xfrm>
            <a:off x="7155684" y="9710141"/>
            <a:ext cx="278122" cy="368512"/>
          </a:xfrm>
          <a:custGeom>
            <a:avLst/>
            <a:gdLst>
              <a:gd name="T0" fmla="*/ 100 w 100"/>
              <a:gd name="T1" fmla="*/ 133 h 133"/>
              <a:gd name="T2" fmla="*/ 32 w 100"/>
              <a:gd name="T3" fmla="*/ 133 h 133"/>
              <a:gd name="T4" fmla="*/ 0 w 100"/>
              <a:gd name="T5" fmla="*/ 99 h 133"/>
              <a:gd name="T6" fmla="*/ 0 w 100"/>
              <a:gd name="T7" fmla="*/ 43 h 133"/>
              <a:gd name="T8" fmla="*/ 32 w 100"/>
              <a:gd name="T9" fmla="*/ 0 h 133"/>
              <a:gd name="T10" fmla="*/ 100 w 100"/>
              <a:gd name="T11" fmla="*/ 0 h 133"/>
              <a:gd name="T12" fmla="*/ 100 w 100"/>
              <a:gd name="T13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" h="133">
                <a:moveTo>
                  <a:pt x="100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3"/>
                  <a:pt x="0" y="131"/>
                  <a:pt x="0" y="99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2"/>
                  <a:pt x="2" y="0"/>
                  <a:pt x="32" y="0"/>
                </a:cubicBezTo>
                <a:cubicBezTo>
                  <a:pt x="100" y="0"/>
                  <a:pt x="100" y="0"/>
                  <a:pt x="100" y="0"/>
                </a:cubicBezTo>
                <a:lnTo>
                  <a:pt x="100" y="13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50" name="Freeform 39"/>
          <p:cNvSpPr>
            <a:spLocks/>
          </p:cNvSpPr>
          <p:nvPr/>
        </p:nvSpPr>
        <p:spPr bwMode="auto">
          <a:xfrm>
            <a:off x="7482478" y="9710141"/>
            <a:ext cx="278122" cy="368512"/>
          </a:xfrm>
          <a:custGeom>
            <a:avLst/>
            <a:gdLst>
              <a:gd name="T0" fmla="*/ 99 w 100"/>
              <a:gd name="T1" fmla="*/ 43 h 133"/>
              <a:gd name="T2" fmla="*/ 99 w 100"/>
              <a:gd name="T3" fmla="*/ 100 h 133"/>
              <a:gd name="T4" fmla="*/ 68 w 100"/>
              <a:gd name="T5" fmla="*/ 133 h 133"/>
              <a:gd name="T6" fmla="*/ 0 w 100"/>
              <a:gd name="T7" fmla="*/ 133 h 133"/>
              <a:gd name="T8" fmla="*/ 1 w 100"/>
              <a:gd name="T9" fmla="*/ 0 h 133"/>
              <a:gd name="T10" fmla="*/ 68 w 100"/>
              <a:gd name="T11" fmla="*/ 0 h 133"/>
              <a:gd name="T12" fmla="*/ 99 w 100"/>
              <a:gd name="T13" fmla="*/ 4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" h="133">
                <a:moveTo>
                  <a:pt x="99" y="43"/>
                </a:moveTo>
                <a:cubicBezTo>
                  <a:pt x="99" y="100"/>
                  <a:pt x="99" y="100"/>
                  <a:pt x="99" y="100"/>
                </a:cubicBezTo>
                <a:cubicBezTo>
                  <a:pt x="99" y="131"/>
                  <a:pt x="85" y="133"/>
                  <a:pt x="68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1" y="0"/>
                  <a:pt x="1" y="0"/>
                  <a:pt x="1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100" y="0"/>
                  <a:pt x="99" y="12"/>
                  <a:pt x="99" y="43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51" name="Freeform 40"/>
          <p:cNvSpPr>
            <a:spLocks/>
          </p:cNvSpPr>
          <p:nvPr/>
        </p:nvSpPr>
        <p:spPr bwMode="auto">
          <a:xfrm>
            <a:off x="7228695" y="9397254"/>
            <a:ext cx="455425" cy="187731"/>
          </a:xfrm>
          <a:custGeom>
            <a:avLst/>
            <a:gdLst>
              <a:gd name="T0" fmla="*/ 0 w 131"/>
              <a:gd name="T1" fmla="*/ 0 h 54"/>
              <a:gd name="T2" fmla="*/ 36 w 131"/>
              <a:gd name="T3" fmla="*/ 54 h 54"/>
              <a:gd name="T4" fmla="*/ 96 w 131"/>
              <a:gd name="T5" fmla="*/ 54 h 54"/>
              <a:gd name="T6" fmla="*/ 131 w 131"/>
              <a:gd name="T7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54">
                <a:moveTo>
                  <a:pt x="0" y="0"/>
                </a:moveTo>
                <a:lnTo>
                  <a:pt x="36" y="54"/>
                </a:lnTo>
                <a:lnTo>
                  <a:pt x="96" y="54"/>
                </a:lnTo>
                <a:lnTo>
                  <a:pt x="131" y="0"/>
                </a:lnTo>
              </a:path>
            </a:pathLst>
          </a:custGeom>
          <a:noFill/>
          <a:ln w="19050" cap="flat">
            <a:solidFill>
              <a:srgbClr val="92D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52" name="Oval 41"/>
          <p:cNvSpPr>
            <a:spLocks noChangeArrowheads="1"/>
          </p:cNvSpPr>
          <p:nvPr/>
        </p:nvSpPr>
        <p:spPr bwMode="auto">
          <a:xfrm>
            <a:off x="7166117" y="10217713"/>
            <a:ext cx="76483" cy="76483"/>
          </a:xfrm>
          <a:prstGeom prst="ellipse">
            <a:avLst/>
          </a:prstGeom>
          <a:noFill/>
          <a:ln w="14288" cap="flat">
            <a:solidFill>
              <a:srgbClr val="92D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53" name="Oval 42"/>
          <p:cNvSpPr>
            <a:spLocks noChangeArrowheads="1"/>
          </p:cNvSpPr>
          <p:nvPr/>
        </p:nvSpPr>
        <p:spPr bwMode="auto">
          <a:xfrm>
            <a:off x="7308653" y="10294198"/>
            <a:ext cx="45195" cy="45193"/>
          </a:xfrm>
          <a:prstGeom prst="ellipse">
            <a:avLst/>
          </a:prstGeom>
          <a:noFill/>
          <a:ln w="23813" cap="flat">
            <a:solidFill>
              <a:srgbClr val="92D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54" name="Oval 43"/>
          <p:cNvSpPr>
            <a:spLocks noChangeArrowheads="1"/>
          </p:cNvSpPr>
          <p:nvPr/>
        </p:nvSpPr>
        <p:spPr bwMode="auto">
          <a:xfrm>
            <a:off x="7666735" y="10217713"/>
            <a:ext cx="79960" cy="76483"/>
          </a:xfrm>
          <a:prstGeom prst="ellipse">
            <a:avLst/>
          </a:prstGeom>
          <a:noFill/>
          <a:ln w="14288" cap="flat">
            <a:solidFill>
              <a:srgbClr val="92D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55" name="Oval 44"/>
          <p:cNvSpPr>
            <a:spLocks noChangeArrowheads="1"/>
          </p:cNvSpPr>
          <p:nvPr/>
        </p:nvSpPr>
        <p:spPr bwMode="auto">
          <a:xfrm>
            <a:off x="7555486" y="10294198"/>
            <a:ext cx="45195" cy="45193"/>
          </a:xfrm>
          <a:prstGeom prst="ellipse">
            <a:avLst/>
          </a:prstGeom>
          <a:noFill/>
          <a:ln w="23813" cap="flat">
            <a:solidFill>
              <a:srgbClr val="92D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56" name="Line 45"/>
          <p:cNvSpPr>
            <a:spLocks noChangeShapeType="1"/>
          </p:cNvSpPr>
          <p:nvPr/>
        </p:nvSpPr>
        <p:spPr bwMode="auto">
          <a:xfrm>
            <a:off x="7680642" y="10478454"/>
            <a:ext cx="149491" cy="239879"/>
          </a:xfrm>
          <a:prstGeom prst="line">
            <a:avLst/>
          </a:prstGeom>
          <a:noFill/>
          <a:ln w="23813" cap="flat">
            <a:solidFill>
              <a:srgbClr val="92D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57" name="Line 46"/>
          <p:cNvSpPr>
            <a:spLocks noChangeShapeType="1"/>
          </p:cNvSpPr>
          <p:nvPr/>
        </p:nvSpPr>
        <p:spPr bwMode="auto">
          <a:xfrm flipV="1">
            <a:off x="7096587" y="10474977"/>
            <a:ext cx="146013" cy="250309"/>
          </a:xfrm>
          <a:prstGeom prst="line">
            <a:avLst/>
          </a:prstGeom>
          <a:noFill/>
          <a:ln w="23813" cap="flat">
            <a:solidFill>
              <a:srgbClr val="92D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58" name="Freeform 47"/>
          <p:cNvSpPr>
            <a:spLocks/>
          </p:cNvSpPr>
          <p:nvPr/>
        </p:nvSpPr>
        <p:spPr bwMode="auto">
          <a:xfrm>
            <a:off x="7218263" y="10554937"/>
            <a:ext cx="490190" cy="45193"/>
          </a:xfrm>
          <a:custGeom>
            <a:avLst/>
            <a:gdLst>
              <a:gd name="T0" fmla="*/ 141 w 141"/>
              <a:gd name="T1" fmla="*/ 13 h 13"/>
              <a:gd name="T2" fmla="*/ 0 w 141"/>
              <a:gd name="T3" fmla="*/ 12 h 13"/>
              <a:gd name="T4" fmla="*/ 6 w 141"/>
              <a:gd name="T5" fmla="*/ 0 h 13"/>
              <a:gd name="T6" fmla="*/ 133 w 141"/>
              <a:gd name="T7" fmla="*/ 0 h 13"/>
              <a:gd name="T8" fmla="*/ 141 w 141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13">
                <a:moveTo>
                  <a:pt x="141" y="13"/>
                </a:moveTo>
                <a:lnTo>
                  <a:pt x="0" y="12"/>
                </a:lnTo>
                <a:lnTo>
                  <a:pt x="6" y="0"/>
                </a:lnTo>
                <a:lnTo>
                  <a:pt x="133" y="0"/>
                </a:lnTo>
                <a:lnTo>
                  <a:pt x="141" y="13"/>
                </a:lnTo>
                <a:close/>
              </a:path>
            </a:pathLst>
          </a:custGeom>
          <a:solidFill>
            <a:srgbClr val="92D050"/>
          </a:solidFill>
          <a:ln w="9525">
            <a:noFill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59" name="Freeform 48"/>
          <p:cNvSpPr>
            <a:spLocks/>
          </p:cNvSpPr>
          <p:nvPr/>
        </p:nvSpPr>
        <p:spPr bwMode="auto">
          <a:xfrm>
            <a:off x="7166117" y="10645327"/>
            <a:ext cx="597961" cy="45193"/>
          </a:xfrm>
          <a:custGeom>
            <a:avLst/>
            <a:gdLst>
              <a:gd name="T0" fmla="*/ 172 w 172"/>
              <a:gd name="T1" fmla="*/ 13 h 13"/>
              <a:gd name="T2" fmla="*/ 0 w 172"/>
              <a:gd name="T3" fmla="*/ 12 h 13"/>
              <a:gd name="T4" fmla="*/ 7 w 172"/>
              <a:gd name="T5" fmla="*/ 0 h 13"/>
              <a:gd name="T6" fmla="*/ 164 w 172"/>
              <a:gd name="T7" fmla="*/ 1 h 13"/>
              <a:gd name="T8" fmla="*/ 172 w 172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3">
                <a:moveTo>
                  <a:pt x="172" y="13"/>
                </a:moveTo>
                <a:lnTo>
                  <a:pt x="0" y="12"/>
                </a:lnTo>
                <a:lnTo>
                  <a:pt x="7" y="0"/>
                </a:lnTo>
                <a:lnTo>
                  <a:pt x="164" y="1"/>
                </a:lnTo>
                <a:lnTo>
                  <a:pt x="172" y="13"/>
                </a:lnTo>
                <a:close/>
              </a:path>
            </a:pathLst>
          </a:custGeom>
          <a:solidFill>
            <a:srgbClr val="92D050"/>
          </a:solidFill>
          <a:ln w="9525">
            <a:noFill/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61" name="AutoShape 50"/>
          <p:cNvSpPr>
            <a:spLocks noChangeAspect="1" noChangeArrowheads="1" noTextEdit="1"/>
          </p:cNvSpPr>
          <p:nvPr/>
        </p:nvSpPr>
        <p:spPr bwMode="auto">
          <a:xfrm>
            <a:off x="8890471" y="9129563"/>
            <a:ext cx="1866893" cy="186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62" name="Oval 52"/>
          <p:cNvSpPr>
            <a:spLocks noChangeArrowheads="1"/>
          </p:cNvSpPr>
          <p:nvPr/>
        </p:nvSpPr>
        <p:spPr bwMode="auto">
          <a:xfrm>
            <a:off x="8890471" y="9129562"/>
            <a:ext cx="1866893" cy="1863416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64" name="Freeform 53"/>
          <p:cNvSpPr>
            <a:spLocks/>
          </p:cNvSpPr>
          <p:nvPr/>
        </p:nvSpPr>
        <p:spPr bwMode="auto">
          <a:xfrm>
            <a:off x="9474525" y="9664947"/>
            <a:ext cx="323317" cy="434565"/>
          </a:xfrm>
          <a:custGeom>
            <a:avLst/>
            <a:gdLst>
              <a:gd name="T0" fmla="*/ 116 w 116"/>
              <a:gd name="T1" fmla="*/ 155 h 156"/>
              <a:gd name="T2" fmla="*/ 37 w 116"/>
              <a:gd name="T3" fmla="*/ 156 h 156"/>
              <a:gd name="T4" fmla="*/ 0 w 116"/>
              <a:gd name="T5" fmla="*/ 117 h 156"/>
              <a:gd name="T6" fmla="*/ 0 w 116"/>
              <a:gd name="T7" fmla="*/ 51 h 156"/>
              <a:gd name="T8" fmla="*/ 36 w 116"/>
              <a:gd name="T9" fmla="*/ 1 h 156"/>
              <a:gd name="T10" fmla="*/ 116 w 116"/>
              <a:gd name="T11" fmla="*/ 0 h 156"/>
              <a:gd name="T12" fmla="*/ 116 w 116"/>
              <a:gd name="T13" fmla="*/ 155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156">
                <a:moveTo>
                  <a:pt x="116" y="155"/>
                </a:moveTo>
                <a:cubicBezTo>
                  <a:pt x="37" y="156"/>
                  <a:pt x="37" y="156"/>
                  <a:pt x="37" y="156"/>
                </a:cubicBezTo>
                <a:cubicBezTo>
                  <a:pt x="17" y="156"/>
                  <a:pt x="0" y="153"/>
                  <a:pt x="0" y="117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15"/>
                  <a:pt x="2" y="1"/>
                  <a:pt x="36" y="1"/>
                </a:cubicBezTo>
                <a:cubicBezTo>
                  <a:pt x="116" y="0"/>
                  <a:pt x="116" y="0"/>
                  <a:pt x="116" y="0"/>
                </a:cubicBezTo>
                <a:lnTo>
                  <a:pt x="116" y="15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65" name="Freeform 54"/>
          <p:cNvSpPr>
            <a:spLocks/>
          </p:cNvSpPr>
          <p:nvPr/>
        </p:nvSpPr>
        <p:spPr bwMode="auto">
          <a:xfrm>
            <a:off x="9849990" y="9664947"/>
            <a:ext cx="323317" cy="431090"/>
          </a:xfrm>
          <a:custGeom>
            <a:avLst/>
            <a:gdLst>
              <a:gd name="T0" fmla="*/ 116 w 116"/>
              <a:gd name="T1" fmla="*/ 50 h 155"/>
              <a:gd name="T2" fmla="*/ 116 w 116"/>
              <a:gd name="T3" fmla="*/ 116 h 155"/>
              <a:gd name="T4" fmla="*/ 79 w 116"/>
              <a:gd name="T5" fmla="*/ 155 h 155"/>
              <a:gd name="T6" fmla="*/ 1 w 116"/>
              <a:gd name="T7" fmla="*/ 155 h 155"/>
              <a:gd name="T8" fmla="*/ 0 w 116"/>
              <a:gd name="T9" fmla="*/ 0 h 155"/>
              <a:gd name="T10" fmla="*/ 79 w 116"/>
              <a:gd name="T11" fmla="*/ 0 h 155"/>
              <a:gd name="T12" fmla="*/ 116 w 116"/>
              <a:gd name="T13" fmla="*/ 5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155">
                <a:moveTo>
                  <a:pt x="116" y="50"/>
                </a:moveTo>
                <a:cubicBezTo>
                  <a:pt x="116" y="116"/>
                  <a:pt x="116" y="116"/>
                  <a:pt x="116" y="116"/>
                </a:cubicBezTo>
                <a:cubicBezTo>
                  <a:pt x="116" y="152"/>
                  <a:pt x="100" y="155"/>
                  <a:pt x="79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0" y="0"/>
                  <a:pt x="0" y="0"/>
                  <a:pt x="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116" y="0"/>
                  <a:pt x="115" y="13"/>
                  <a:pt x="116" y="5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66" name="Freeform 55"/>
          <p:cNvSpPr>
            <a:spLocks/>
          </p:cNvSpPr>
          <p:nvPr/>
        </p:nvSpPr>
        <p:spPr bwMode="auto">
          <a:xfrm>
            <a:off x="9394568" y="9581510"/>
            <a:ext cx="858702" cy="869130"/>
          </a:xfrm>
          <a:custGeom>
            <a:avLst/>
            <a:gdLst>
              <a:gd name="T0" fmla="*/ 282 w 310"/>
              <a:gd name="T1" fmla="*/ 303 h 312"/>
              <a:gd name="T2" fmla="*/ 309 w 310"/>
              <a:gd name="T3" fmla="*/ 251 h 312"/>
              <a:gd name="T4" fmla="*/ 310 w 310"/>
              <a:gd name="T5" fmla="*/ 186 h 312"/>
              <a:gd name="T6" fmla="*/ 310 w 310"/>
              <a:gd name="T7" fmla="*/ 160 h 312"/>
              <a:gd name="T8" fmla="*/ 309 w 310"/>
              <a:gd name="T9" fmla="*/ 135 h 312"/>
              <a:gd name="T10" fmla="*/ 309 w 310"/>
              <a:gd name="T11" fmla="*/ 59 h 312"/>
              <a:gd name="T12" fmla="*/ 260 w 310"/>
              <a:gd name="T13" fmla="*/ 0 h 312"/>
              <a:gd name="T14" fmla="*/ 49 w 310"/>
              <a:gd name="T15" fmla="*/ 1 h 312"/>
              <a:gd name="T16" fmla="*/ 0 w 310"/>
              <a:gd name="T17" fmla="*/ 61 h 312"/>
              <a:gd name="T18" fmla="*/ 0 w 310"/>
              <a:gd name="T19" fmla="*/ 136 h 312"/>
              <a:gd name="T20" fmla="*/ 1 w 310"/>
              <a:gd name="T21" fmla="*/ 161 h 312"/>
              <a:gd name="T22" fmla="*/ 1 w 310"/>
              <a:gd name="T23" fmla="*/ 187 h 312"/>
              <a:gd name="T24" fmla="*/ 1 w 310"/>
              <a:gd name="T25" fmla="*/ 252 h 312"/>
              <a:gd name="T26" fmla="*/ 33 w 310"/>
              <a:gd name="T27" fmla="*/ 306 h 312"/>
              <a:gd name="T28" fmla="*/ 85 w 310"/>
              <a:gd name="T29" fmla="*/ 310 h 312"/>
              <a:gd name="T30" fmla="*/ 230 w 310"/>
              <a:gd name="T31" fmla="*/ 309 h 312"/>
              <a:gd name="T32" fmla="*/ 282 w 310"/>
              <a:gd name="T33" fmla="*/ 30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10" h="312">
                <a:moveTo>
                  <a:pt x="282" y="303"/>
                </a:moveTo>
                <a:cubicBezTo>
                  <a:pt x="298" y="292"/>
                  <a:pt x="309" y="278"/>
                  <a:pt x="309" y="251"/>
                </a:cubicBezTo>
                <a:cubicBezTo>
                  <a:pt x="310" y="186"/>
                  <a:pt x="310" y="186"/>
                  <a:pt x="310" y="186"/>
                </a:cubicBezTo>
                <a:cubicBezTo>
                  <a:pt x="310" y="160"/>
                  <a:pt x="310" y="160"/>
                  <a:pt x="310" y="160"/>
                </a:cubicBezTo>
                <a:cubicBezTo>
                  <a:pt x="309" y="135"/>
                  <a:pt x="309" y="135"/>
                  <a:pt x="309" y="135"/>
                </a:cubicBezTo>
                <a:cubicBezTo>
                  <a:pt x="309" y="59"/>
                  <a:pt x="309" y="59"/>
                  <a:pt x="309" y="59"/>
                </a:cubicBezTo>
                <a:cubicBezTo>
                  <a:pt x="309" y="16"/>
                  <a:pt x="287" y="0"/>
                  <a:pt x="260" y="0"/>
                </a:cubicBezTo>
                <a:cubicBezTo>
                  <a:pt x="49" y="1"/>
                  <a:pt x="49" y="1"/>
                  <a:pt x="49" y="1"/>
                </a:cubicBezTo>
                <a:cubicBezTo>
                  <a:pt x="22" y="1"/>
                  <a:pt x="0" y="17"/>
                  <a:pt x="0" y="61"/>
                </a:cubicBezTo>
                <a:cubicBezTo>
                  <a:pt x="0" y="136"/>
                  <a:pt x="0" y="136"/>
                  <a:pt x="0" y="136"/>
                </a:cubicBezTo>
                <a:cubicBezTo>
                  <a:pt x="1" y="161"/>
                  <a:pt x="1" y="161"/>
                  <a:pt x="1" y="161"/>
                </a:cubicBezTo>
                <a:cubicBezTo>
                  <a:pt x="1" y="187"/>
                  <a:pt x="1" y="187"/>
                  <a:pt x="1" y="187"/>
                </a:cubicBezTo>
                <a:cubicBezTo>
                  <a:pt x="1" y="252"/>
                  <a:pt x="1" y="252"/>
                  <a:pt x="1" y="252"/>
                </a:cubicBezTo>
                <a:cubicBezTo>
                  <a:pt x="1" y="281"/>
                  <a:pt x="15" y="296"/>
                  <a:pt x="33" y="306"/>
                </a:cubicBezTo>
                <a:cubicBezTo>
                  <a:pt x="44" y="312"/>
                  <a:pt x="70" y="310"/>
                  <a:pt x="85" y="310"/>
                </a:cubicBezTo>
                <a:cubicBezTo>
                  <a:pt x="230" y="309"/>
                  <a:pt x="230" y="309"/>
                  <a:pt x="230" y="309"/>
                </a:cubicBezTo>
                <a:cubicBezTo>
                  <a:pt x="230" y="309"/>
                  <a:pt x="266" y="310"/>
                  <a:pt x="282" y="303"/>
                </a:cubicBezTo>
                <a:close/>
              </a:path>
            </a:pathLst>
          </a:custGeom>
          <a:noFill/>
          <a:ln w="23813" cap="flat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67" name="Freeform 56"/>
          <p:cNvSpPr>
            <a:spLocks/>
          </p:cNvSpPr>
          <p:nvPr/>
        </p:nvSpPr>
        <p:spPr bwMode="auto">
          <a:xfrm>
            <a:off x="9491909" y="10182947"/>
            <a:ext cx="90392" cy="177301"/>
          </a:xfrm>
          <a:custGeom>
            <a:avLst/>
            <a:gdLst>
              <a:gd name="T0" fmla="*/ 33 w 33"/>
              <a:gd name="T1" fmla="*/ 19 h 64"/>
              <a:gd name="T2" fmla="*/ 33 w 33"/>
              <a:gd name="T3" fmla="*/ 48 h 64"/>
              <a:gd name="T4" fmla="*/ 17 w 33"/>
              <a:gd name="T5" fmla="*/ 64 h 64"/>
              <a:gd name="T6" fmla="*/ 1 w 33"/>
              <a:gd name="T7" fmla="*/ 48 h 64"/>
              <a:gd name="T8" fmla="*/ 1 w 33"/>
              <a:gd name="T9" fmla="*/ 19 h 64"/>
              <a:gd name="T10" fmla="*/ 1 w 33"/>
              <a:gd name="T11" fmla="*/ 17 h 64"/>
              <a:gd name="T12" fmla="*/ 17 w 33"/>
              <a:gd name="T13" fmla="*/ 1 h 64"/>
              <a:gd name="T14" fmla="*/ 33 w 33"/>
              <a:gd name="T15" fmla="*/ 17 h 64"/>
              <a:gd name="T16" fmla="*/ 33 w 33"/>
              <a:gd name="T17" fmla="*/ 1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" h="64">
                <a:moveTo>
                  <a:pt x="33" y="19"/>
                </a:moveTo>
                <a:cubicBezTo>
                  <a:pt x="33" y="48"/>
                  <a:pt x="33" y="48"/>
                  <a:pt x="33" y="48"/>
                </a:cubicBezTo>
                <a:cubicBezTo>
                  <a:pt x="33" y="57"/>
                  <a:pt x="26" y="64"/>
                  <a:pt x="17" y="64"/>
                </a:cubicBezTo>
                <a:cubicBezTo>
                  <a:pt x="8" y="64"/>
                  <a:pt x="1" y="57"/>
                  <a:pt x="1" y="48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8"/>
                  <a:pt x="8" y="1"/>
                  <a:pt x="17" y="1"/>
                </a:cubicBezTo>
                <a:cubicBezTo>
                  <a:pt x="25" y="0"/>
                  <a:pt x="33" y="8"/>
                  <a:pt x="33" y="17"/>
                </a:cubicBezTo>
                <a:lnTo>
                  <a:pt x="33" y="1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68" name="Freeform 57"/>
          <p:cNvSpPr>
            <a:spLocks/>
          </p:cNvSpPr>
          <p:nvPr/>
        </p:nvSpPr>
        <p:spPr bwMode="auto">
          <a:xfrm>
            <a:off x="10069012" y="10182947"/>
            <a:ext cx="90392" cy="173826"/>
          </a:xfrm>
          <a:custGeom>
            <a:avLst/>
            <a:gdLst>
              <a:gd name="T0" fmla="*/ 32 w 33"/>
              <a:gd name="T1" fmla="*/ 18 h 63"/>
              <a:gd name="T2" fmla="*/ 32 w 33"/>
              <a:gd name="T3" fmla="*/ 47 h 63"/>
              <a:gd name="T4" fmla="*/ 16 w 33"/>
              <a:gd name="T5" fmla="*/ 63 h 63"/>
              <a:gd name="T6" fmla="*/ 0 w 33"/>
              <a:gd name="T7" fmla="*/ 47 h 63"/>
              <a:gd name="T8" fmla="*/ 0 w 33"/>
              <a:gd name="T9" fmla="*/ 18 h 63"/>
              <a:gd name="T10" fmla="*/ 0 w 33"/>
              <a:gd name="T11" fmla="*/ 16 h 63"/>
              <a:gd name="T12" fmla="*/ 16 w 33"/>
              <a:gd name="T13" fmla="*/ 0 h 63"/>
              <a:gd name="T14" fmla="*/ 32 w 33"/>
              <a:gd name="T15" fmla="*/ 16 h 63"/>
              <a:gd name="T16" fmla="*/ 32 w 33"/>
              <a:gd name="T17" fmla="*/ 1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" h="63">
                <a:moveTo>
                  <a:pt x="32" y="18"/>
                </a:moveTo>
                <a:cubicBezTo>
                  <a:pt x="32" y="47"/>
                  <a:pt x="32" y="47"/>
                  <a:pt x="32" y="47"/>
                </a:cubicBezTo>
                <a:cubicBezTo>
                  <a:pt x="33" y="56"/>
                  <a:pt x="25" y="63"/>
                  <a:pt x="16" y="63"/>
                </a:cubicBezTo>
                <a:cubicBezTo>
                  <a:pt x="8" y="63"/>
                  <a:pt x="0" y="56"/>
                  <a:pt x="0" y="4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lnTo>
                  <a:pt x="32" y="18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69" name="Oval 58"/>
          <p:cNvSpPr>
            <a:spLocks noChangeArrowheads="1"/>
          </p:cNvSpPr>
          <p:nvPr/>
        </p:nvSpPr>
        <p:spPr bwMode="auto">
          <a:xfrm>
            <a:off x="9693548" y="10252477"/>
            <a:ext cx="76483" cy="73006"/>
          </a:xfrm>
          <a:prstGeom prst="ellipse">
            <a:avLst/>
          </a:prstGeom>
          <a:solidFill>
            <a:srgbClr val="92D05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70" name="Freeform 59"/>
          <p:cNvSpPr>
            <a:spLocks/>
          </p:cNvSpPr>
          <p:nvPr/>
        </p:nvSpPr>
        <p:spPr bwMode="auto">
          <a:xfrm>
            <a:off x="9877803" y="10252477"/>
            <a:ext cx="73008" cy="73006"/>
          </a:xfrm>
          <a:custGeom>
            <a:avLst/>
            <a:gdLst>
              <a:gd name="T0" fmla="*/ 27 w 27"/>
              <a:gd name="T1" fmla="*/ 13 h 27"/>
              <a:gd name="T2" fmla="*/ 14 w 27"/>
              <a:gd name="T3" fmla="*/ 27 h 27"/>
              <a:gd name="T4" fmla="*/ 0 w 27"/>
              <a:gd name="T5" fmla="*/ 13 h 27"/>
              <a:gd name="T6" fmla="*/ 13 w 27"/>
              <a:gd name="T7" fmla="*/ 0 h 27"/>
              <a:gd name="T8" fmla="*/ 27 w 27"/>
              <a:gd name="T9" fmla="*/ 1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7">
                <a:moveTo>
                  <a:pt x="27" y="13"/>
                </a:moveTo>
                <a:cubicBezTo>
                  <a:pt x="27" y="21"/>
                  <a:pt x="21" y="27"/>
                  <a:pt x="14" y="27"/>
                </a:cubicBezTo>
                <a:cubicBezTo>
                  <a:pt x="6" y="27"/>
                  <a:pt x="0" y="21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21" y="0"/>
                  <a:pt x="27" y="6"/>
                  <a:pt x="27" y="13"/>
                </a:cubicBezTo>
                <a:close/>
              </a:path>
            </a:pathLst>
          </a:custGeom>
          <a:solidFill>
            <a:srgbClr val="92D05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71" name="Freeform 60"/>
          <p:cNvSpPr>
            <a:spLocks/>
          </p:cNvSpPr>
          <p:nvPr/>
        </p:nvSpPr>
        <p:spPr bwMode="auto">
          <a:xfrm>
            <a:off x="9484955" y="10447163"/>
            <a:ext cx="104296" cy="152966"/>
          </a:xfrm>
          <a:custGeom>
            <a:avLst/>
            <a:gdLst>
              <a:gd name="T0" fmla="*/ 37 w 37"/>
              <a:gd name="T1" fmla="*/ 0 h 55"/>
              <a:gd name="T2" fmla="*/ 37 w 37"/>
              <a:gd name="T3" fmla="*/ 36 h 55"/>
              <a:gd name="T4" fmla="*/ 19 w 37"/>
              <a:gd name="T5" fmla="*/ 55 h 55"/>
              <a:gd name="T6" fmla="*/ 19 w 37"/>
              <a:gd name="T7" fmla="*/ 55 h 55"/>
              <a:gd name="T8" fmla="*/ 0 w 37"/>
              <a:gd name="T9" fmla="*/ 36 h 55"/>
              <a:gd name="T10" fmla="*/ 0 w 37"/>
              <a:gd name="T1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55">
                <a:moveTo>
                  <a:pt x="37" y="0"/>
                </a:moveTo>
                <a:cubicBezTo>
                  <a:pt x="37" y="36"/>
                  <a:pt x="37" y="36"/>
                  <a:pt x="37" y="36"/>
                </a:cubicBezTo>
                <a:cubicBezTo>
                  <a:pt x="37" y="46"/>
                  <a:pt x="29" y="55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8" y="55"/>
                  <a:pt x="0" y="46"/>
                  <a:pt x="0" y="36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23813" cap="flat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72" name="Freeform 61"/>
          <p:cNvSpPr>
            <a:spLocks/>
          </p:cNvSpPr>
          <p:nvPr/>
        </p:nvSpPr>
        <p:spPr bwMode="auto">
          <a:xfrm>
            <a:off x="10062058" y="10447163"/>
            <a:ext cx="104296" cy="152966"/>
          </a:xfrm>
          <a:custGeom>
            <a:avLst/>
            <a:gdLst>
              <a:gd name="T0" fmla="*/ 37 w 37"/>
              <a:gd name="T1" fmla="*/ 0 h 55"/>
              <a:gd name="T2" fmla="*/ 37 w 37"/>
              <a:gd name="T3" fmla="*/ 36 h 55"/>
              <a:gd name="T4" fmla="*/ 18 w 37"/>
              <a:gd name="T5" fmla="*/ 55 h 55"/>
              <a:gd name="T6" fmla="*/ 18 w 37"/>
              <a:gd name="T7" fmla="*/ 55 h 55"/>
              <a:gd name="T8" fmla="*/ 0 w 37"/>
              <a:gd name="T9" fmla="*/ 36 h 55"/>
              <a:gd name="T10" fmla="*/ 0 w 37"/>
              <a:gd name="T1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55">
                <a:moveTo>
                  <a:pt x="37" y="0"/>
                </a:moveTo>
                <a:cubicBezTo>
                  <a:pt x="37" y="36"/>
                  <a:pt x="37" y="36"/>
                  <a:pt x="37" y="36"/>
                </a:cubicBezTo>
                <a:cubicBezTo>
                  <a:pt x="37" y="46"/>
                  <a:pt x="29" y="55"/>
                  <a:pt x="18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8" y="55"/>
                  <a:pt x="0" y="46"/>
                  <a:pt x="0" y="36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23813" cap="flat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74" name="AutoShape 63"/>
          <p:cNvSpPr>
            <a:spLocks noChangeAspect="1" noChangeArrowheads="1" noTextEdit="1"/>
          </p:cNvSpPr>
          <p:nvPr/>
        </p:nvSpPr>
        <p:spPr bwMode="auto">
          <a:xfrm>
            <a:off x="11115446" y="9129563"/>
            <a:ext cx="1866893" cy="186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75" name="Oval 65"/>
          <p:cNvSpPr>
            <a:spLocks noChangeArrowheads="1"/>
          </p:cNvSpPr>
          <p:nvPr/>
        </p:nvSpPr>
        <p:spPr bwMode="auto">
          <a:xfrm>
            <a:off x="11115445" y="9129562"/>
            <a:ext cx="1863416" cy="1863416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76" name="Freeform 66"/>
          <p:cNvSpPr>
            <a:spLocks/>
          </p:cNvSpPr>
          <p:nvPr/>
        </p:nvSpPr>
        <p:spPr bwMode="auto">
          <a:xfrm>
            <a:off x="11617121" y="9456355"/>
            <a:ext cx="914329" cy="889990"/>
          </a:xfrm>
          <a:custGeom>
            <a:avLst/>
            <a:gdLst>
              <a:gd name="T0" fmla="*/ 330 w 330"/>
              <a:gd name="T1" fmla="*/ 301 h 320"/>
              <a:gd name="T2" fmla="*/ 311 w 330"/>
              <a:gd name="T3" fmla="*/ 320 h 320"/>
              <a:gd name="T4" fmla="*/ 18 w 330"/>
              <a:gd name="T5" fmla="*/ 320 h 320"/>
              <a:gd name="T6" fmla="*/ 0 w 330"/>
              <a:gd name="T7" fmla="*/ 301 h 320"/>
              <a:gd name="T8" fmla="*/ 0 w 330"/>
              <a:gd name="T9" fmla="*/ 19 h 320"/>
              <a:gd name="T10" fmla="*/ 18 w 330"/>
              <a:gd name="T11" fmla="*/ 0 h 320"/>
              <a:gd name="T12" fmla="*/ 311 w 330"/>
              <a:gd name="T13" fmla="*/ 0 h 320"/>
              <a:gd name="T14" fmla="*/ 330 w 330"/>
              <a:gd name="T15" fmla="*/ 19 h 320"/>
              <a:gd name="T16" fmla="*/ 330 w 330"/>
              <a:gd name="T17" fmla="*/ 301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0" h="320">
                <a:moveTo>
                  <a:pt x="330" y="301"/>
                </a:moveTo>
                <a:cubicBezTo>
                  <a:pt x="330" y="312"/>
                  <a:pt x="321" y="320"/>
                  <a:pt x="311" y="320"/>
                </a:cubicBezTo>
                <a:cubicBezTo>
                  <a:pt x="18" y="320"/>
                  <a:pt x="18" y="320"/>
                  <a:pt x="18" y="320"/>
                </a:cubicBezTo>
                <a:cubicBezTo>
                  <a:pt x="8" y="320"/>
                  <a:pt x="0" y="312"/>
                  <a:pt x="0" y="301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8" y="0"/>
                  <a:pt x="18" y="0"/>
                </a:cubicBezTo>
                <a:cubicBezTo>
                  <a:pt x="311" y="0"/>
                  <a:pt x="311" y="0"/>
                  <a:pt x="311" y="0"/>
                </a:cubicBezTo>
                <a:cubicBezTo>
                  <a:pt x="321" y="0"/>
                  <a:pt x="330" y="8"/>
                  <a:pt x="330" y="19"/>
                </a:cubicBezTo>
                <a:lnTo>
                  <a:pt x="330" y="30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77" name="Freeform 67"/>
          <p:cNvSpPr>
            <a:spLocks noEditPoints="1"/>
          </p:cNvSpPr>
          <p:nvPr/>
        </p:nvSpPr>
        <p:spPr bwMode="auto">
          <a:xfrm>
            <a:off x="11883562" y="9661467"/>
            <a:ext cx="419928" cy="521478"/>
          </a:xfrm>
          <a:custGeom>
            <a:avLst/>
            <a:gdLst>
              <a:gd name="T0" fmla="*/ 0 w 192"/>
              <a:gd name="T1" fmla="*/ 6 h 238"/>
              <a:gd name="T2" fmla="*/ 87 w 192"/>
              <a:gd name="T3" fmla="*/ 0 h 238"/>
              <a:gd name="T4" fmla="*/ 163 w 192"/>
              <a:gd name="T5" fmla="*/ 19 h 238"/>
              <a:gd name="T6" fmla="*/ 192 w 192"/>
              <a:gd name="T7" fmla="*/ 77 h 238"/>
              <a:gd name="T8" fmla="*/ 169 w 192"/>
              <a:gd name="T9" fmla="*/ 134 h 238"/>
              <a:gd name="T10" fmla="*/ 83 w 192"/>
              <a:gd name="T11" fmla="*/ 160 h 238"/>
              <a:gd name="T12" fmla="*/ 66 w 192"/>
              <a:gd name="T13" fmla="*/ 159 h 238"/>
              <a:gd name="T14" fmla="*/ 66 w 192"/>
              <a:gd name="T15" fmla="*/ 238 h 238"/>
              <a:gd name="T16" fmla="*/ 0 w 192"/>
              <a:gd name="T17" fmla="*/ 238 h 238"/>
              <a:gd name="T18" fmla="*/ 0 w 192"/>
              <a:gd name="T19" fmla="*/ 6 h 238"/>
              <a:gd name="T20" fmla="*/ 66 w 192"/>
              <a:gd name="T21" fmla="*/ 109 h 238"/>
              <a:gd name="T22" fmla="*/ 83 w 192"/>
              <a:gd name="T23" fmla="*/ 110 h 238"/>
              <a:gd name="T24" fmla="*/ 126 w 192"/>
              <a:gd name="T25" fmla="*/ 78 h 238"/>
              <a:gd name="T26" fmla="*/ 87 w 192"/>
              <a:gd name="T27" fmla="*/ 49 h 238"/>
              <a:gd name="T28" fmla="*/ 66 w 192"/>
              <a:gd name="T29" fmla="*/ 51 h 238"/>
              <a:gd name="T30" fmla="*/ 66 w 192"/>
              <a:gd name="T31" fmla="*/ 109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2" h="238">
                <a:moveTo>
                  <a:pt x="0" y="6"/>
                </a:moveTo>
                <a:cubicBezTo>
                  <a:pt x="18" y="3"/>
                  <a:pt x="45" y="0"/>
                  <a:pt x="87" y="0"/>
                </a:cubicBezTo>
                <a:cubicBezTo>
                  <a:pt x="122" y="0"/>
                  <a:pt x="147" y="7"/>
                  <a:pt x="163" y="19"/>
                </a:cubicBezTo>
                <a:cubicBezTo>
                  <a:pt x="179" y="31"/>
                  <a:pt x="192" y="52"/>
                  <a:pt x="192" y="77"/>
                </a:cubicBezTo>
                <a:cubicBezTo>
                  <a:pt x="192" y="100"/>
                  <a:pt x="184" y="121"/>
                  <a:pt x="169" y="134"/>
                </a:cubicBezTo>
                <a:cubicBezTo>
                  <a:pt x="148" y="152"/>
                  <a:pt x="120" y="160"/>
                  <a:pt x="83" y="160"/>
                </a:cubicBezTo>
                <a:cubicBezTo>
                  <a:pt x="76" y="160"/>
                  <a:pt x="70" y="160"/>
                  <a:pt x="66" y="159"/>
                </a:cubicBezTo>
                <a:cubicBezTo>
                  <a:pt x="66" y="238"/>
                  <a:pt x="66" y="238"/>
                  <a:pt x="66" y="238"/>
                </a:cubicBezTo>
                <a:cubicBezTo>
                  <a:pt x="0" y="238"/>
                  <a:pt x="0" y="238"/>
                  <a:pt x="0" y="238"/>
                </a:cubicBezTo>
                <a:lnTo>
                  <a:pt x="0" y="6"/>
                </a:lnTo>
                <a:close/>
                <a:moveTo>
                  <a:pt x="66" y="109"/>
                </a:moveTo>
                <a:cubicBezTo>
                  <a:pt x="69" y="110"/>
                  <a:pt x="74" y="110"/>
                  <a:pt x="83" y="110"/>
                </a:cubicBezTo>
                <a:cubicBezTo>
                  <a:pt x="108" y="110"/>
                  <a:pt x="126" y="99"/>
                  <a:pt x="126" y="78"/>
                </a:cubicBezTo>
                <a:cubicBezTo>
                  <a:pt x="126" y="60"/>
                  <a:pt x="113" y="49"/>
                  <a:pt x="87" y="49"/>
                </a:cubicBezTo>
                <a:cubicBezTo>
                  <a:pt x="76" y="49"/>
                  <a:pt x="69" y="50"/>
                  <a:pt x="66" y="51"/>
                </a:cubicBezTo>
                <a:lnTo>
                  <a:pt x="66" y="10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78" name="Freeform 68"/>
          <p:cNvSpPr>
            <a:spLocks/>
          </p:cNvSpPr>
          <p:nvPr/>
        </p:nvSpPr>
        <p:spPr bwMode="auto">
          <a:xfrm>
            <a:off x="11981099" y="10283768"/>
            <a:ext cx="135586" cy="444995"/>
          </a:xfrm>
          <a:custGeom>
            <a:avLst/>
            <a:gdLst>
              <a:gd name="T0" fmla="*/ 33 w 50"/>
              <a:gd name="T1" fmla="*/ 0 h 160"/>
              <a:gd name="T2" fmla="*/ 33 w 50"/>
              <a:gd name="T3" fmla="*/ 135 h 160"/>
              <a:gd name="T4" fmla="*/ 25 w 50"/>
              <a:gd name="T5" fmla="*/ 143 h 160"/>
              <a:gd name="T6" fmla="*/ 16 w 50"/>
              <a:gd name="T7" fmla="*/ 135 h 160"/>
              <a:gd name="T8" fmla="*/ 16 w 50"/>
              <a:gd name="T9" fmla="*/ 0 h 160"/>
              <a:gd name="T10" fmla="*/ 0 w 50"/>
              <a:gd name="T11" fmla="*/ 0 h 160"/>
              <a:gd name="T12" fmla="*/ 0 w 50"/>
              <a:gd name="T13" fmla="*/ 135 h 160"/>
              <a:gd name="T14" fmla="*/ 25 w 50"/>
              <a:gd name="T15" fmla="*/ 160 h 160"/>
              <a:gd name="T16" fmla="*/ 50 w 50"/>
              <a:gd name="T17" fmla="*/ 135 h 160"/>
              <a:gd name="T18" fmla="*/ 50 w 50"/>
              <a:gd name="T19" fmla="*/ 0 h 160"/>
              <a:gd name="T20" fmla="*/ 33 w 50"/>
              <a:gd name="T21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" h="160">
                <a:moveTo>
                  <a:pt x="33" y="0"/>
                </a:moveTo>
                <a:cubicBezTo>
                  <a:pt x="33" y="135"/>
                  <a:pt x="33" y="135"/>
                  <a:pt x="33" y="135"/>
                </a:cubicBezTo>
                <a:cubicBezTo>
                  <a:pt x="33" y="140"/>
                  <a:pt x="29" y="143"/>
                  <a:pt x="25" y="143"/>
                </a:cubicBezTo>
                <a:cubicBezTo>
                  <a:pt x="20" y="143"/>
                  <a:pt x="16" y="140"/>
                  <a:pt x="16" y="135"/>
                </a:cubicBezTo>
                <a:cubicBezTo>
                  <a:pt x="16" y="0"/>
                  <a:pt x="16" y="0"/>
                  <a:pt x="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9"/>
                  <a:pt x="11" y="160"/>
                  <a:pt x="25" y="160"/>
                </a:cubicBezTo>
                <a:cubicBezTo>
                  <a:pt x="39" y="160"/>
                  <a:pt x="50" y="149"/>
                  <a:pt x="50" y="135"/>
                </a:cubicBezTo>
                <a:cubicBezTo>
                  <a:pt x="50" y="0"/>
                  <a:pt x="50" y="0"/>
                  <a:pt x="50" y="0"/>
                </a:cubicBezTo>
                <a:lnTo>
                  <a:pt x="33" y="0"/>
                </a:lnTo>
                <a:close/>
              </a:path>
            </a:pathLst>
          </a:custGeom>
          <a:solidFill>
            <a:srgbClr val="92D050"/>
          </a:solidFill>
          <a:ln w="9525">
            <a:solidFill>
              <a:srgbClr val="92D050"/>
            </a:solidFill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80" name="AutoShape 70"/>
          <p:cNvSpPr>
            <a:spLocks noChangeAspect="1" noChangeArrowheads="1" noTextEdit="1"/>
          </p:cNvSpPr>
          <p:nvPr/>
        </p:nvSpPr>
        <p:spPr bwMode="auto">
          <a:xfrm>
            <a:off x="13562918" y="9129563"/>
            <a:ext cx="1866893" cy="186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81" name="Oval 72"/>
          <p:cNvSpPr>
            <a:spLocks noChangeArrowheads="1"/>
          </p:cNvSpPr>
          <p:nvPr/>
        </p:nvSpPr>
        <p:spPr bwMode="auto">
          <a:xfrm>
            <a:off x="13562917" y="9129562"/>
            <a:ext cx="1863416" cy="1863416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82" name="Freeform 73"/>
          <p:cNvSpPr>
            <a:spLocks/>
          </p:cNvSpPr>
          <p:nvPr/>
        </p:nvSpPr>
        <p:spPr bwMode="auto">
          <a:xfrm>
            <a:off x="14428571" y="10322008"/>
            <a:ext cx="135586" cy="444995"/>
          </a:xfrm>
          <a:custGeom>
            <a:avLst/>
            <a:gdLst>
              <a:gd name="T0" fmla="*/ 33 w 50"/>
              <a:gd name="T1" fmla="*/ 0 h 160"/>
              <a:gd name="T2" fmla="*/ 33 w 50"/>
              <a:gd name="T3" fmla="*/ 135 h 160"/>
              <a:gd name="T4" fmla="*/ 25 w 50"/>
              <a:gd name="T5" fmla="*/ 143 h 160"/>
              <a:gd name="T6" fmla="*/ 16 w 50"/>
              <a:gd name="T7" fmla="*/ 135 h 160"/>
              <a:gd name="T8" fmla="*/ 16 w 50"/>
              <a:gd name="T9" fmla="*/ 0 h 160"/>
              <a:gd name="T10" fmla="*/ 0 w 50"/>
              <a:gd name="T11" fmla="*/ 0 h 160"/>
              <a:gd name="T12" fmla="*/ 0 w 50"/>
              <a:gd name="T13" fmla="*/ 135 h 160"/>
              <a:gd name="T14" fmla="*/ 25 w 50"/>
              <a:gd name="T15" fmla="*/ 160 h 160"/>
              <a:gd name="T16" fmla="*/ 50 w 50"/>
              <a:gd name="T17" fmla="*/ 135 h 160"/>
              <a:gd name="T18" fmla="*/ 50 w 50"/>
              <a:gd name="T19" fmla="*/ 0 h 160"/>
              <a:gd name="T20" fmla="*/ 33 w 50"/>
              <a:gd name="T21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" h="160">
                <a:moveTo>
                  <a:pt x="33" y="0"/>
                </a:moveTo>
                <a:cubicBezTo>
                  <a:pt x="33" y="135"/>
                  <a:pt x="33" y="135"/>
                  <a:pt x="33" y="135"/>
                </a:cubicBezTo>
                <a:cubicBezTo>
                  <a:pt x="33" y="139"/>
                  <a:pt x="29" y="143"/>
                  <a:pt x="25" y="143"/>
                </a:cubicBezTo>
                <a:cubicBezTo>
                  <a:pt x="20" y="143"/>
                  <a:pt x="16" y="139"/>
                  <a:pt x="16" y="135"/>
                </a:cubicBezTo>
                <a:cubicBezTo>
                  <a:pt x="16" y="0"/>
                  <a:pt x="16" y="0"/>
                  <a:pt x="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9"/>
                  <a:pt x="11" y="160"/>
                  <a:pt x="25" y="160"/>
                </a:cubicBezTo>
                <a:cubicBezTo>
                  <a:pt x="39" y="160"/>
                  <a:pt x="50" y="149"/>
                  <a:pt x="50" y="135"/>
                </a:cubicBezTo>
                <a:cubicBezTo>
                  <a:pt x="50" y="0"/>
                  <a:pt x="50" y="0"/>
                  <a:pt x="50" y="0"/>
                </a:cubicBezTo>
                <a:lnTo>
                  <a:pt x="33" y="0"/>
                </a:lnTo>
                <a:close/>
              </a:path>
            </a:pathLst>
          </a:custGeom>
          <a:solidFill>
            <a:srgbClr val="92D050"/>
          </a:solidFill>
          <a:ln w="9525">
            <a:solidFill>
              <a:srgbClr val="92D050"/>
            </a:solidFill>
            <a:round/>
            <a:headEnd/>
            <a:tailEnd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83" name="Freeform 74"/>
          <p:cNvSpPr>
            <a:spLocks/>
          </p:cNvSpPr>
          <p:nvPr/>
        </p:nvSpPr>
        <p:spPr bwMode="auto">
          <a:xfrm>
            <a:off x="14320800" y="9411315"/>
            <a:ext cx="347654" cy="976585"/>
          </a:xfrm>
          <a:custGeom>
            <a:avLst/>
            <a:gdLst>
              <a:gd name="T0" fmla="*/ 137 w 137"/>
              <a:gd name="T1" fmla="*/ 374 h 386"/>
              <a:gd name="T2" fmla="*/ 125 w 137"/>
              <a:gd name="T3" fmla="*/ 386 h 386"/>
              <a:gd name="T4" fmla="*/ 12 w 137"/>
              <a:gd name="T5" fmla="*/ 386 h 386"/>
              <a:gd name="T6" fmla="*/ 0 w 137"/>
              <a:gd name="T7" fmla="*/ 374 h 386"/>
              <a:gd name="T8" fmla="*/ 0 w 137"/>
              <a:gd name="T9" fmla="*/ 12 h 386"/>
              <a:gd name="T10" fmla="*/ 12 w 137"/>
              <a:gd name="T11" fmla="*/ 0 h 386"/>
              <a:gd name="T12" fmla="*/ 125 w 137"/>
              <a:gd name="T13" fmla="*/ 0 h 386"/>
              <a:gd name="T14" fmla="*/ 137 w 137"/>
              <a:gd name="T15" fmla="*/ 12 h 386"/>
              <a:gd name="T16" fmla="*/ 137 w 137"/>
              <a:gd name="T17" fmla="*/ 374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386">
                <a:moveTo>
                  <a:pt x="137" y="374"/>
                </a:moveTo>
                <a:cubicBezTo>
                  <a:pt x="137" y="380"/>
                  <a:pt x="132" y="386"/>
                  <a:pt x="125" y="386"/>
                </a:cubicBezTo>
                <a:cubicBezTo>
                  <a:pt x="12" y="386"/>
                  <a:pt x="12" y="386"/>
                  <a:pt x="12" y="386"/>
                </a:cubicBezTo>
                <a:cubicBezTo>
                  <a:pt x="5" y="386"/>
                  <a:pt x="0" y="380"/>
                  <a:pt x="0" y="37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2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32" y="0"/>
                  <a:pt x="137" y="6"/>
                  <a:pt x="137" y="12"/>
                </a:cubicBezTo>
                <a:lnTo>
                  <a:pt x="137" y="37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84" name="Oval 75"/>
          <p:cNvSpPr>
            <a:spLocks noChangeArrowheads="1"/>
          </p:cNvSpPr>
          <p:nvPr/>
        </p:nvSpPr>
        <p:spPr bwMode="auto">
          <a:xfrm>
            <a:off x="14398415" y="9522723"/>
            <a:ext cx="195898" cy="195898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85" name="Oval 76"/>
          <p:cNvSpPr>
            <a:spLocks noChangeArrowheads="1"/>
          </p:cNvSpPr>
          <p:nvPr/>
        </p:nvSpPr>
        <p:spPr bwMode="auto">
          <a:xfrm>
            <a:off x="14398415" y="9811662"/>
            <a:ext cx="195898" cy="19328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2086" name="Oval 77"/>
          <p:cNvSpPr>
            <a:spLocks noChangeArrowheads="1"/>
          </p:cNvSpPr>
          <p:nvPr/>
        </p:nvSpPr>
        <p:spPr bwMode="auto">
          <a:xfrm>
            <a:off x="14398415" y="10086219"/>
            <a:ext cx="195898" cy="195898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44" tIns="91422" rIns="182844" bIns="91422" numCol="1" anchor="t" anchorCtr="0" compatLnSpc="1">
            <a:prstTxWarp prst="textNoShape">
              <a:avLst/>
            </a:prstTxWarp>
          </a:bodyPr>
          <a:lstStyle/>
          <a:p>
            <a:endParaRPr lang="en-US" sz="8798"/>
          </a:p>
        </p:txBody>
      </p:sp>
      <p:sp>
        <p:nvSpPr>
          <p:cNvPr id="105" name="Freeform 104"/>
          <p:cNvSpPr/>
          <p:nvPr/>
        </p:nvSpPr>
        <p:spPr>
          <a:xfrm rot="10800000">
            <a:off x="21722281" y="2131"/>
            <a:ext cx="2656957" cy="8913659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 Placeholder 1"/>
          <p:cNvSpPr txBox="1">
            <a:spLocks/>
          </p:cNvSpPr>
          <p:nvPr/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l-SI" sz="1600" spc="600" dirty="0" smtClean="0">
                <a:solidFill>
                  <a:schemeClr val="tx2"/>
                </a:solidFill>
                <a:latin typeface="+mn-lt"/>
              </a:rPr>
              <a:t>COMTRADE DIGITAL SERVICES</a:t>
            </a:r>
            <a:endParaRPr lang="sl-SI" sz="1600" spc="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0" name="Text Placeholder 2"/>
          <p:cNvSpPr txBox="1">
            <a:spLocks/>
          </p:cNvSpPr>
          <p:nvPr/>
        </p:nvSpPr>
        <p:spPr>
          <a:xfrm>
            <a:off x="4700787" y="1818234"/>
            <a:ext cx="14610962" cy="934703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5200" b="1" spc="600" dirty="0" smtClean="0">
                <a:solidFill>
                  <a:schemeClr val="tx2"/>
                </a:solidFill>
              </a:rPr>
              <a:t>End </a:t>
            </a:r>
            <a:r>
              <a:rPr lang="de-DE" sz="5200" b="1" spc="600" smtClean="0">
                <a:solidFill>
                  <a:schemeClr val="tx2"/>
                </a:solidFill>
              </a:rPr>
              <a:t>Game Scenario</a:t>
            </a:r>
            <a:endParaRPr lang="sl-SI" sz="5200" b="1" spc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l-SI" sz="1600" spc="600" dirty="0" smtClean="0">
                <a:solidFill>
                  <a:schemeClr val="tx2"/>
                </a:solidFill>
                <a:latin typeface="+mn-lt"/>
              </a:rPr>
              <a:t>COMTRADE DIGITAL SERVICES</a:t>
            </a:r>
            <a:endParaRPr lang="sl-SI" sz="1600" spc="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700787" y="1818234"/>
            <a:ext cx="14610962" cy="934703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5200" b="1" spc="600" dirty="0" smtClean="0">
                <a:solidFill>
                  <a:schemeClr val="tx2"/>
                </a:solidFill>
              </a:rPr>
              <a:t>User Perspective</a:t>
            </a:r>
            <a:endParaRPr lang="sl-SI" sz="5200" b="1" spc="600" dirty="0">
              <a:solidFill>
                <a:schemeClr val="tx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9992701" y="3048794"/>
            <a:ext cx="4324400" cy="1782361"/>
          </a:xfrm>
          <a:prstGeom prst="ellipse">
            <a:avLst/>
          </a:prstGeom>
          <a:solidFill>
            <a:srgbClr val="84B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cxnSp>
        <p:nvCxnSpPr>
          <p:cNvPr id="7" name="Straight Connector 6"/>
          <p:cNvCxnSpPr/>
          <p:nvPr/>
        </p:nvCxnSpPr>
        <p:spPr>
          <a:xfrm>
            <a:off x="12185852" y="4412055"/>
            <a:ext cx="0" cy="8382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29740" y="5203470"/>
            <a:ext cx="17410955" cy="76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29740" y="5182394"/>
            <a:ext cx="0" cy="53279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426157" y="5669356"/>
            <a:ext cx="3512735" cy="1796015"/>
          </a:xfrm>
          <a:prstGeom prst="ellipse">
            <a:avLst/>
          </a:prstGeom>
          <a:solidFill>
            <a:srgbClr val="84B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346087" y="5250255"/>
            <a:ext cx="0" cy="53279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573656" y="5669356"/>
            <a:ext cx="3512735" cy="1796015"/>
          </a:xfrm>
          <a:prstGeom prst="ellipse">
            <a:avLst/>
          </a:prstGeom>
          <a:solidFill>
            <a:srgbClr val="84B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660811" y="5250255"/>
            <a:ext cx="0" cy="53279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2907656" y="5669356"/>
            <a:ext cx="3512735" cy="1796015"/>
          </a:xfrm>
          <a:prstGeom prst="ellipse">
            <a:avLst/>
          </a:prstGeom>
          <a:solidFill>
            <a:srgbClr val="84B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cxnSp>
        <p:nvCxnSpPr>
          <p:cNvPr id="19" name="Straight Connector 18"/>
          <p:cNvCxnSpPr/>
          <p:nvPr/>
        </p:nvCxnSpPr>
        <p:spPr>
          <a:xfrm>
            <a:off x="20640695" y="5275307"/>
            <a:ext cx="0" cy="53279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8884756" y="5669356"/>
            <a:ext cx="3512735" cy="1796015"/>
          </a:xfrm>
          <a:prstGeom prst="ellipse">
            <a:avLst/>
          </a:prstGeom>
          <a:solidFill>
            <a:srgbClr val="84B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 flipH="1">
            <a:off x="9522619" y="3590533"/>
            <a:ext cx="5406008" cy="906061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2800" b="1" dirty="0" smtClean="0">
                <a:solidFill>
                  <a:schemeClr val="bg1"/>
                </a:solidFill>
              </a:rPr>
              <a:t>User Experience</a:t>
            </a:r>
          </a:p>
          <a:p>
            <a:pPr algn="ctr">
              <a:lnSpc>
                <a:spcPct val="50000"/>
              </a:lnSpc>
            </a:pPr>
            <a:r>
              <a:rPr lang="de-DE" sz="2800" b="1" dirty="0" smtClean="0">
                <a:solidFill>
                  <a:schemeClr val="bg1"/>
                </a:solidFill>
              </a:rPr>
              <a:t>Factors in MaaS</a:t>
            </a:r>
            <a:endParaRPr lang="sl-SI" sz="2800" b="1" dirty="0">
              <a:solidFill>
                <a:schemeClr val="bg1"/>
              </a:solidFill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 flipH="1">
            <a:off x="479520" y="6202151"/>
            <a:ext cx="5406008" cy="906061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2800" b="1" dirty="0" smtClean="0">
                <a:solidFill>
                  <a:schemeClr val="bg1"/>
                </a:solidFill>
              </a:rPr>
              <a:t>Application</a:t>
            </a:r>
          </a:p>
          <a:p>
            <a:pPr algn="ctr">
              <a:lnSpc>
                <a:spcPct val="50000"/>
              </a:lnSpc>
            </a:pPr>
            <a:r>
              <a:rPr lang="de-DE" sz="2800" b="1" dirty="0" smtClean="0">
                <a:solidFill>
                  <a:schemeClr val="bg1"/>
                </a:solidFill>
              </a:rPr>
              <a:t>Usability</a:t>
            </a:r>
            <a:endParaRPr lang="sl-SI" sz="2800" b="1" dirty="0">
              <a:solidFill>
                <a:schemeClr val="bg1"/>
              </a:solidFill>
            </a:endParaRP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 flipH="1">
            <a:off x="6627019" y="6202151"/>
            <a:ext cx="5406008" cy="906061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2800" b="1" dirty="0" smtClean="0">
                <a:solidFill>
                  <a:schemeClr val="bg1"/>
                </a:solidFill>
              </a:rPr>
              <a:t>Smoothness</a:t>
            </a:r>
          </a:p>
          <a:p>
            <a:pPr algn="ctr">
              <a:lnSpc>
                <a:spcPct val="50000"/>
              </a:lnSpc>
            </a:pPr>
            <a:r>
              <a:rPr lang="de-DE" sz="2800" b="1" dirty="0">
                <a:solidFill>
                  <a:schemeClr val="bg1"/>
                </a:solidFill>
              </a:rPr>
              <a:t>o</a:t>
            </a:r>
            <a:r>
              <a:rPr lang="de-DE" sz="2800" b="1" dirty="0" smtClean="0">
                <a:solidFill>
                  <a:schemeClr val="bg1"/>
                </a:solidFill>
              </a:rPr>
              <a:t>f Travelling</a:t>
            </a:r>
            <a:endParaRPr lang="sl-SI" sz="2800" b="1" dirty="0">
              <a:solidFill>
                <a:schemeClr val="bg1"/>
              </a:solidFill>
            </a:endParaRP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 flipH="1">
            <a:off x="11961019" y="6202151"/>
            <a:ext cx="5406008" cy="906061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2800" b="1" dirty="0" smtClean="0">
                <a:solidFill>
                  <a:schemeClr val="bg1"/>
                </a:solidFill>
              </a:rPr>
              <a:t>Innovativeness</a:t>
            </a:r>
          </a:p>
          <a:p>
            <a:pPr algn="ctr">
              <a:lnSpc>
                <a:spcPct val="50000"/>
              </a:lnSpc>
            </a:pPr>
            <a:r>
              <a:rPr lang="de-DE" sz="2800" b="1" dirty="0">
                <a:solidFill>
                  <a:schemeClr val="bg1"/>
                </a:solidFill>
              </a:rPr>
              <a:t>o</a:t>
            </a:r>
            <a:r>
              <a:rPr lang="de-DE" sz="2800" b="1" dirty="0" smtClean="0">
                <a:solidFill>
                  <a:schemeClr val="bg1"/>
                </a:solidFill>
              </a:rPr>
              <a:t>f the Service</a:t>
            </a:r>
            <a:endParaRPr lang="sl-SI" sz="2800" b="1" dirty="0">
              <a:solidFill>
                <a:schemeClr val="bg1"/>
              </a:solidFill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 flipH="1">
            <a:off x="17985011" y="6430751"/>
            <a:ext cx="5406008" cy="504243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2800" b="1" dirty="0" smtClean="0">
                <a:solidFill>
                  <a:schemeClr val="bg1"/>
                </a:solidFill>
              </a:rPr>
              <a:t>Responsibility</a:t>
            </a:r>
            <a:endParaRPr lang="sl-SI" sz="2800" b="1" dirty="0">
              <a:solidFill>
                <a:schemeClr val="bg1"/>
              </a:solidFill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 flipH="1">
            <a:off x="1412053" y="7747574"/>
            <a:ext cx="5406008" cy="5664420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sz="2400" b="1" dirty="0" smtClean="0">
                <a:solidFill>
                  <a:srgbClr val="000000"/>
                </a:solidFill>
              </a:rPr>
              <a:t>• Easy access to „human support“</a:t>
            </a:r>
            <a:r>
              <a:rPr lang="sr-Latn-CS" sz="2400" b="1" dirty="0" smtClean="0">
                <a:solidFill>
                  <a:srgbClr val="000000"/>
                </a:solidFill>
              </a:rPr>
              <a:t/>
            </a:r>
            <a:br>
              <a:rPr lang="sr-Latn-CS" sz="2400" b="1" dirty="0" smtClean="0">
                <a:solidFill>
                  <a:srgbClr val="000000"/>
                </a:solidFill>
              </a:rPr>
            </a:br>
            <a:r>
              <a:rPr lang="sr-Latn-CS" sz="2400" b="1" dirty="0" smtClean="0">
                <a:solidFill>
                  <a:srgbClr val="000000"/>
                </a:solidFill>
              </a:rPr>
              <a:t>  </a:t>
            </a:r>
            <a:r>
              <a:rPr lang="de-DE" sz="2400" b="1" dirty="0" smtClean="0">
                <a:solidFill>
                  <a:srgbClr val="000000"/>
                </a:solidFill>
              </a:rPr>
              <a:t>If needed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sz="2400" b="1" dirty="0" smtClean="0">
                <a:solidFill>
                  <a:srgbClr val="000000"/>
                </a:solidFill>
              </a:rPr>
              <a:t>• Provision of real-time information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sz="2400" b="1" dirty="0" smtClean="0">
                <a:solidFill>
                  <a:srgbClr val="000000"/>
                </a:solidFill>
              </a:rPr>
              <a:t>• Capability to monitor changes</a:t>
            </a:r>
            <a:r>
              <a:rPr lang="sr-Latn-CS" sz="2400" b="1" dirty="0" smtClean="0">
                <a:solidFill>
                  <a:srgbClr val="000000"/>
                </a:solidFill>
              </a:rPr>
              <a:t/>
            </a:r>
            <a:br>
              <a:rPr lang="sr-Latn-CS" sz="2400" b="1" dirty="0" smtClean="0">
                <a:solidFill>
                  <a:srgbClr val="000000"/>
                </a:solidFill>
              </a:rPr>
            </a:br>
            <a:r>
              <a:rPr lang="sr-Latn-CS" sz="2400" b="1" dirty="0" smtClean="0">
                <a:solidFill>
                  <a:srgbClr val="000000"/>
                </a:solidFill>
              </a:rPr>
              <a:t>  </a:t>
            </a:r>
            <a:r>
              <a:rPr lang="de-DE" sz="2400" b="1" dirty="0" smtClean="0">
                <a:solidFill>
                  <a:srgbClr val="000000"/>
                </a:solidFill>
              </a:rPr>
              <a:t>throughout the journey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sz="2400" b="1" dirty="0" smtClean="0">
                <a:solidFill>
                  <a:srgbClr val="000000"/>
                </a:solidFill>
              </a:rPr>
              <a:t>• Proactive communication</a:t>
            </a:r>
            <a:r>
              <a:rPr lang="sr-Latn-CS" sz="2400" b="1" dirty="0" smtClean="0">
                <a:solidFill>
                  <a:srgbClr val="000000"/>
                </a:solidFill>
              </a:rPr>
              <a:t> &amp;</a:t>
            </a:r>
            <a:br>
              <a:rPr lang="sr-Latn-CS" sz="2400" b="1" dirty="0" smtClean="0">
                <a:solidFill>
                  <a:srgbClr val="000000"/>
                </a:solidFill>
              </a:rPr>
            </a:br>
            <a:r>
              <a:rPr lang="sr-Latn-CS" sz="2400" b="1" dirty="0" smtClean="0">
                <a:solidFill>
                  <a:srgbClr val="000000"/>
                </a:solidFill>
              </a:rPr>
              <a:t>  interaction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sr-Latn-CS" sz="2400" b="1" dirty="0" smtClean="0">
                <a:solidFill>
                  <a:srgbClr val="000000"/>
                </a:solidFill>
              </a:rPr>
              <a:t>between operators </a:t>
            </a:r>
            <a:r>
              <a:rPr lang="en-US" sz="2400" b="1" dirty="0">
                <a:solidFill>
                  <a:srgbClr val="000000"/>
                </a:solidFill>
              </a:rPr>
              <a:t/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sr-Latn-CS" sz="2400" b="1" dirty="0" smtClean="0">
                <a:solidFill>
                  <a:srgbClr val="000000"/>
                </a:solidFill>
              </a:rPr>
              <a:t>  and users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sr-Latn-CS" sz="2400" b="1" dirty="0" smtClean="0">
                <a:solidFill>
                  <a:srgbClr val="000000"/>
                </a:solidFill>
              </a:rPr>
              <a:t>• Solicitation of </a:t>
            </a:r>
            <a:r>
              <a:rPr lang="en-US" sz="2400" b="1" dirty="0" smtClean="0">
                <a:solidFill>
                  <a:srgbClr val="000000"/>
                </a:solidFill>
              </a:rPr>
              <a:t>“social feedback” </a:t>
            </a:r>
            <a:r>
              <a:rPr lang="sr-Latn-CS" sz="2400" b="1" dirty="0" smtClean="0">
                <a:solidFill>
                  <a:srgbClr val="000000"/>
                </a:solidFill>
              </a:rPr>
              <a:t>               </a:t>
            </a:r>
            <a:r>
              <a:rPr lang="en-US" sz="2400" b="1" dirty="0" smtClean="0">
                <a:solidFill>
                  <a:srgbClr val="000000"/>
                </a:solidFill>
              </a:rPr>
              <a:t>channels</a:t>
            </a:r>
            <a:endParaRPr lang="sl-SI" sz="2400" b="1" dirty="0">
              <a:solidFill>
                <a:srgbClr val="000000"/>
              </a:solidFill>
            </a:endParaRP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 flipH="1">
            <a:off x="7621811" y="7747574"/>
            <a:ext cx="5406008" cy="5664420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sz="2400" b="1" dirty="0" smtClean="0">
                <a:solidFill>
                  <a:srgbClr val="000000"/>
                </a:solidFill>
              </a:rPr>
              <a:t>• </a:t>
            </a:r>
            <a:r>
              <a:rPr lang="en-US" sz="2400" b="1" dirty="0" smtClean="0">
                <a:solidFill>
                  <a:srgbClr val="000000"/>
                </a:solidFill>
              </a:rPr>
              <a:t>Removal of existing </a:t>
            </a:r>
            <a:r>
              <a:rPr lang="sr-Latn-CS" sz="2400" b="1" dirty="0" smtClean="0">
                <a:solidFill>
                  <a:srgbClr val="000000"/>
                </a:solidFill>
              </a:rPr>
              <a:t/>
            </a:r>
            <a:br>
              <a:rPr lang="sr-Latn-CS" sz="2400" b="1" dirty="0" smtClean="0">
                <a:solidFill>
                  <a:srgbClr val="000000"/>
                </a:solidFill>
              </a:rPr>
            </a:br>
            <a:r>
              <a:rPr lang="en-US" sz="2400" b="1" dirty="0" smtClean="0">
                <a:solidFill>
                  <a:srgbClr val="000000"/>
                </a:solidFill>
              </a:rPr>
              <a:t>“pain points” of traveling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 smtClean="0">
                <a:solidFill>
                  <a:srgbClr val="000000"/>
                </a:solidFill>
              </a:rPr>
              <a:t>• Integration </a:t>
            </a:r>
            <a:r>
              <a:rPr lang="sr-Latn-CS" sz="2400" b="1" dirty="0" smtClean="0">
                <a:solidFill>
                  <a:srgbClr val="000000"/>
                </a:solidFill>
              </a:rPr>
              <a:t>&amp; </a:t>
            </a:r>
            <a:r>
              <a:rPr lang="en-US" sz="2400" b="1" dirty="0" smtClean="0">
                <a:solidFill>
                  <a:srgbClr val="000000"/>
                </a:solidFill>
              </a:rPr>
              <a:t>connectivity of</a:t>
            </a:r>
            <a:r>
              <a:rPr lang="sr-Latn-CS" sz="2400" b="1" dirty="0" smtClean="0">
                <a:solidFill>
                  <a:srgbClr val="000000"/>
                </a:solidFill>
              </a:rPr>
              <a:t/>
            </a:r>
            <a:br>
              <a:rPr lang="sr-Latn-CS" sz="2400" b="1" dirty="0" smtClean="0">
                <a:solidFill>
                  <a:srgbClr val="000000"/>
                </a:solidFill>
              </a:rPr>
            </a:br>
            <a:r>
              <a:rPr lang="en-US" sz="2400" b="1" dirty="0" smtClean="0">
                <a:solidFill>
                  <a:srgbClr val="000000"/>
                </a:solidFill>
              </a:rPr>
              <a:t>  se</a:t>
            </a:r>
            <a:r>
              <a:rPr lang="sr-Latn-CS" sz="2400" b="1" dirty="0" smtClean="0">
                <a:solidFill>
                  <a:srgbClr val="000000"/>
                </a:solidFill>
              </a:rPr>
              <a:t>r</a:t>
            </a:r>
            <a:r>
              <a:rPr lang="en-US" sz="2400" b="1" dirty="0" smtClean="0">
                <a:solidFill>
                  <a:srgbClr val="000000"/>
                </a:solidFill>
              </a:rPr>
              <a:t>vices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 smtClean="0">
                <a:solidFill>
                  <a:srgbClr val="000000"/>
                </a:solidFill>
              </a:rPr>
              <a:t>• Seamless and safe </a:t>
            </a:r>
            <a:r>
              <a:rPr lang="sr-Latn-CS" sz="2400" b="1" dirty="0" smtClean="0">
                <a:solidFill>
                  <a:srgbClr val="000000"/>
                </a:solidFill>
              </a:rPr>
              <a:t/>
            </a:r>
            <a:br>
              <a:rPr lang="sr-Latn-CS" sz="2400" b="1" dirty="0" smtClean="0">
                <a:solidFill>
                  <a:srgbClr val="000000"/>
                </a:solidFill>
              </a:rPr>
            </a:br>
            <a:r>
              <a:rPr lang="en-US" sz="2400" b="1" dirty="0" smtClean="0">
                <a:solidFill>
                  <a:srgbClr val="000000"/>
                </a:solidFill>
              </a:rPr>
              <a:t>  physical space</a:t>
            </a:r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 flipH="1">
            <a:off x="12783440" y="7747574"/>
            <a:ext cx="5580187" cy="4086551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de-DE" sz="2400" b="1" dirty="0" smtClean="0">
                <a:solidFill>
                  <a:srgbClr val="000000"/>
                </a:solidFill>
              </a:rPr>
              <a:t>• </a:t>
            </a:r>
            <a:r>
              <a:rPr lang="en-US" sz="2400" b="1" dirty="0" smtClean="0">
                <a:solidFill>
                  <a:srgbClr val="000000"/>
                </a:solidFill>
              </a:rPr>
              <a:t>Use of bonuses and rewards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400" b="1" dirty="0" smtClean="0">
                <a:solidFill>
                  <a:srgbClr val="000000"/>
                </a:solidFill>
              </a:rPr>
              <a:t>• Development and application</a:t>
            </a:r>
            <a:r>
              <a:rPr lang="sr-Latn-CS" sz="2400" b="1" dirty="0">
                <a:solidFill>
                  <a:srgbClr val="000000"/>
                </a:solidFill>
              </a:rPr>
              <a:t/>
            </a:r>
            <a:br>
              <a:rPr lang="sr-Latn-CS" sz="2400" b="1" dirty="0">
                <a:solidFill>
                  <a:srgbClr val="000000"/>
                </a:solidFill>
              </a:rPr>
            </a:br>
            <a:r>
              <a:rPr lang="en-US" sz="2400" b="1" dirty="0" smtClean="0">
                <a:solidFill>
                  <a:srgbClr val="000000"/>
                </a:solidFill>
              </a:rPr>
              <a:t>  of </a:t>
            </a:r>
            <a:r>
              <a:rPr lang="en-US" sz="2400" b="1" smtClean="0">
                <a:solidFill>
                  <a:srgbClr val="000000"/>
                </a:solidFill>
              </a:rPr>
              <a:t>innovative business </a:t>
            </a:r>
            <a:r>
              <a:rPr lang="en-US" sz="2400" b="1" dirty="0" smtClean="0">
                <a:solidFill>
                  <a:srgbClr val="000000"/>
                </a:solidFill>
              </a:rPr>
              <a:t>models and</a:t>
            </a:r>
            <a:br>
              <a:rPr lang="en-US" sz="2400" b="1" dirty="0" smtClean="0">
                <a:solidFill>
                  <a:srgbClr val="000000"/>
                </a:solidFill>
              </a:rPr>
            </a:br>
            <a:r>
              <a:rPr lang="en-US" sz="2400" b="1" dirty="0" smtClean="0">
                <a:solidFill>
                  <a:srgbClr val="000000"/>
                </a:solidFill>
              </a:rPr>
              <a:t>  financing mechanisms</a:t>
            </a:r>
            <a:br>
              <a:rPr lang="en-US" sz="2400" b="1" dirty="0" smtClean="0">
                <a:solidFill>
                  <a:srgbClr val="000000"/>
                </a:solidFill>
              </a:rPr>
            </a:br>
            <a:r>
              <a:rPr lang="en-US" sz="2400" b="1" dirty="0" smtClean="0">
                <a:solidFill>
                  <a:srgbClr val="000000"/>
                </a:solidFill>
              </a:rPr>
              <a:t>• Enabling the end user to also</a:t>
            </a:r>
            <a:r>
              <a:rPr lang="en-US" sz="2400" b="1" dirty="0">
                <a:solidFill>
                  <a:srgbClr val="000000"/>
                </a:solidFill>
              </a:rPr>
              <a:t/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 smtClean="0">
                <a:solidFill>
                  <a:srgbClr val="000000"/>
                </a:solidFill>
              </a:rPr>
              <a:t>  be a provider (encouragement to</a:t>
            </a:r>
            <a:br>
              <a:rPr lang="en-US" sz="2400" b="1" dirty="0" smtClean="0">
                <a:solidFill>
                  <a:srgbClr val="000000"/>
                </a:solidFill>
              </a:rPr>
            </a:br>
            <a:r>
              <a:rPr lang="en-US" sz="2400" b="1" dirty="0" smtClean="0">
                <a:solidFill>
                  <a:srgbClr val="000000"/>
                </a:solidFill>
              </a:rPr>
              <a:t>  shared and peer-to-peer mobility)</a:t>
            </a: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 flipH="1">
            <a:off x="18363628" y="7747575"/>
            <a:ext cx="5406008" cy="2464020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0000"/>
                </a:solidFill>
              </a:rPr>
              <a:t>• Social inclusion and accessibility</a:t>
            </a:r>
            <a:r>
              <a:rPr lang="sr-Latn-CS" sz="2400" b="1" dirty="0" smtClean="0">
                <a:solidFill>
                  <a:srgbClr val="000000"/>
                </a:solidFill>
              </a:rPr>
              <a:t/>
            </a:r>
            <a:br>
              <a:rPr lang="sr-Latn-CS" sz="2400" b="1" dirty="0" smtClean="0">
                <a:solidFill>
                  <a:srgbClr val="000000"/>
                </a:solidFill>
              </a:rPr>
            </a:br>
            <a:r>
              <a:rPr lang="sr-Latn-CS" sz="2400" b="1" dirty="0" smtClean="0">
                <a:solidFill>
                  <a:srgbClr val="000000"/>
                </a:solidFill>
              </a:rPr>
              <a:t>• Incentives to environmentally</a:t>
            </a:r>
            <a:r>
              <a:rPr lang="sr-Latn-CS" sz="2400" b="1" dirty="0">
                <a:solidFill>
                  <a:srgbClr val="000000"/>
                </a:solidFill>
              </a:rPr>
              <a:t/>
            </a:r>
            <a:br>
              <a:rPr lang="sr-Latn-CS" sz="2400" b="1" dirty="0">
                <a:solidFill>
                  <a:srgbClr val="000000"/>
                </a:solidFill>
              </a:rPr>
            </a:br>
            <a:r>
              <a:rPr lang="en-US" sz="2400" b="1" dirty="0" smtClean="0">
                <a:solidFill>
                  <a:srgbClr val="000000"/>
                </a:solidFill>
              </a:rPr>
              <a:t>  </a:t>
            </a:r>
            <a:r>
              <a:rPr lang="sr-Latn-CS" sz="2400" b="1" dirty="0" smtClean="0">
                <a:solidFill>
                  <a:srgbClr val="000000"/>
                </a:solidFill>
              </a:rPr>
              <a:t>beneficial actions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66506" y="10493798"/>
            <a:ext cx="3445393" cy="246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9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" y="3546672"/>
            <a:ext cx="7240538" cy="5430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694344" y="4195602"/>
            <a:ext cx="5014341" cy="376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85939" y="9256251"/>
            <a:ext cx="5384800" cy="4038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" y="8458993"/>
            <a:ext cx="7240538" cy="54304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9899" y="3568809"/>
            <a:ext cx="6686640" cy="5014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620" y="8532239"/>
            <a:ext cx="7521513" cy="5447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44900" y="4843961"/>
            <a:ext cx="10372842" cy="7779632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/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l-SI" sz="1600" spc="600" dirty="0" smtClean="0">
                <a:solidFill>
                  <a:schemeClr val="tx2"/>
                </a:solidFill>
                <a:latin typeface="+mn-lt"/>
              </a:rPr>
              <a:t>COMTRADE DIGITAL SERVICES</a:t>
            </a:r>
            <a:endParaRPr lang="sl-SI" sz="1600" spc="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4700787" y="1818234"/>
            <a:ext cx="14610962" cy="934703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5200" b="1" spc="600" dirty="0" smtClean="0">
                <a:solidFill>
                  <a:schemeClr val="tx2"/>
                </a:solidFill>
              </a:rPr>
              <a:t>Personal Experience</a:t>
            </a:r>
            <a:endParaRPr lang="sl-SI" sz="5200" b="1" spc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7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991"/>
            <a:ext cx="24379238" cy="13861569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16365551" y="3250139"/>
            <a:ext cx="2876400" cy="2876400"/>
          </a:xfrm>
          <a:prstGeom prst="ellipse">
            <a:avLst/>
          </a:prstGeom>
          <a:solidFill>
            <a:schemeClr val="accent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1160610" y="935702"/>
            <a:ext cx="7272808" cy="360040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131268" y="1367750"/>
            <a:ext cx="7331492" cy="934703"/>
          </a:xfrm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 Placeholder 9"/>
          <p:cNvSpPr txBox="1">
            <a:spLocks/>
          </p:cNvSpPr>
          <p:nvPr/>
        </p:nvSpPr>
        <p:spPr>
          <a:xfrm>
            <a:off x="615132" y="11584524"/>
            <a:ext cx="5554687" cy="1044784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rgbClr val="68BCF5"/>
              </a:buClr>
              <a:buSzPct val="106000"/>
            </a:pPr>
            <a:r>
              <a:rPr lang="de-DE" sz="4400" b="1" dirty="0" smtClean="0">
                <a:solidFill>
                  <a:srgbClr val="90D6E0"/>
                </a:solidFill>
              </a:rPr>
              <a:t>PAY PER USE</a:t>
            </a:r>
            <a:endParaRPr lang="sl-SI" sz="4400" b="1" dirty="0" smtClean="0">
              <a:solidFill>
                <a:srgbClr val="90D6E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087211" y="6341090"/>
            <a:ext cx="596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Clr>
                <a:srgbClr val="68BCF5"/>
              </a:buClr>
              <a:buSzPct val="106000"/>
            </a:pPr>
            <a:r>
              <a:rPr lang="de-DE" b="1" dirty="0" smtClean="0">
                <a:solidFill>
                  <a:srgbClr val="90D6E0"/>
                </a:solidFill>
              </a:rPr>
              <a:t>SUBSCRIPTION</a:t>
            </a:r>
            <a:endParaRPr lang="sl-SI" sz="5400" b="1" dirty="0">
              <a:solidFill>
                <a:srgbClr val="90D6E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740147" y="2892623"/>
            <a:ext cx="5255086" cy="1594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Clr>
                <a:srgbClr val="68BCF5"/>
              </a:buClr>
              <a:buSzPct val="106000"/>
            </a:pPr>
            <a:r>
              <a:rPr lang="de-DE" sz="5400" b="1" dirty="0" smtClean="0">
                <a:solidFill>
                  <a:srgbClr val="90D6E0"/>
                </a:solidFill>
              </a:rPr>
              <a:t>SEAMLESS </a:t>
            </a:r>
          </a:p>
          <a:p>
            <a:pPr algn="ctr">
              <a:lnSpc>
                <a:spcPct val="100000"/>
              </a:lnSpc>
              <a:buClr>
                <a:srgbClr val="68BCF5"/>
              </a:buClr>
              <a:buSzPct val="106000"/>
            </a:pPr>
            <a:r>
              <a:rPr lang="de-DE" sz="5400" b="1" dirty="0" smtClean="0">
                <a:solidFill>
                  <a:srgbClr val="90D6E0"/>
                </a:solidFill>
              </a:rPr>
              <a:t>MOBILITY</a:t>
            </a:r>
            <a:endParaRPr lang="sl-SI" sz="5400" b="1" dirty="0">
              <a:solidFill>
                <a:srgbClr val="90D6E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5088" y="8758588"/>
            <a:ext cx="4707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68BCF5"/>
              </a:buClr>
              <a:buSzPct val="106000"/>
            </a:pPr>
            <a:r>
              <a:rPr lang="de-DE" sz="5400" b="1" smtClean="0">
                <a:solidFill>
                  <a:srgbClr val="90D6E0"/>
                </a:solidFill>
              </a:rPr>
              <a:t>INTEGRATED</a:t>
            </a:r>
          </a:p>
          <a:p>
            <a:pPr algn="ctr">
              <a:buClr>
                <a:srgbClr val="68BCF5"/>
              </a:buClr>
              <a:buSzPct val="106000"/>
            </a:pPr>
            <a:r>
              <a:rPr lang="de-DE" sz="5400" b="1" smtClean="0">
                <a:solidFill>
                  <a:srgbClr val="90D6E0"/>
                </a:solidFill>
              </a:rPr>
              <a:t>MOBILITY</a:t>
            </a:r>
            <a:endParaRPr lang="de-DE" sz="5400" b="1" dirty="0" smtClean="0">
              <a:solidFill>
                <a:srgbClr val="90D6E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16458" y="12444937"/>
            <a:ext cx="5038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Clr>
                <a:srgbClr val="68BCF5"/>
              </a:buClr>
              <a:buSzPct val="106000"/>
            </a:pPr>
            <a:r>
              <a:rPr lang="de-DE" b="1" dirty="0" smtClean="0">
                <a:solidFill>
                  <a:srgbClr val="90D6E0"/>
                </a:solidFill>
              </a:rPr>
              <a:t>ON-DEMAND</a:t>
            </a:r>
            <a:endParaRPr lang="sl-SI" sz="5400" b="1" dirty="0">
              <a:solidFill>
                <a:srgbClr val="90D6E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41191" y="6325394"/>
            <a:ext cx="2052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Clr>
                <a:srgbClr val="68BCF5"/>
              </a:buClr>
              <a:buSzPct val="106000"/>
            </a:pPr>
            <a:r>
              <a:rPr lang="sr-Latn-CS" sz="5400" b="1" dirty="0" smtClean="0">
                <a:solidFill>
                  <a:srgbClr val="90D6E0"/>
                </a:solidFill>
              </a:rPr>
              <a:t>DATA</a:t>
            </a:r>
            <a:endParaRPr lang="sl-SI" sz="5400" b="1" dirty="0">
              <a:solidFill>
                <a:srgbClr val="90D6E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320" y="4585975"/>
            <a:ext cx="1140804" cy="24299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109499" y="5058594"/>
            <a:ext cx="3009534" cy="3009534"/>
          </a:xfrm>
          <a:prstGeom prst="ellipse">
            <a:avLst/>
          </a:prstGeom>
          <a:solidFill>
            <a:schemeClr val="accent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6741111" y="7657606"/>
            <a:ext cx="3375411" cy="3375411"/>
          </a:xfrm>
          <a:prstGeom prst="ellipse">
            <a:avLst/>
          </a:prstGeom>
          <a:solidFill>
            <a:schemeClr val="accent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247" y="8687594"/>
            <a:ext cx="1125138" cy="1125138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11684677" y="8407615"/>
            <a:ext cx="4029531" cy="4029531"/>
          </a:xfrm>
          <a:prstGeom prst="ellipse">
            <a:avLst/>
          </a:prstGeom>
          <a:solidFill>
            <a:schemeClr val="accent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219" y="10287794"/>
            <a:ext cx="1756464" cy="498836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3106648" y="2470806"/>
            <a:ext cx="2605832" cy="2605832"/>
          </a:xfrm>
          <a:prstGeom prst="ellipse">
            <a:avLst/>
          </a:prstGeom>
          <a:solidFill>
            <a:schemeClr val="accent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3294426" y="2658584"/>
            <a:ext cx="2230276" cy="2230276"/>
          </a:xfrm>
          <a:prstGeom prst="ellipse">
            <a:avLst/>
          </a:prstGeom>
          <a:noFill/>
          <a:ln w="19050">
            <a:solidFill>
              <a:srgbClr val="90D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541" y="3493477"/>
            <a:ext cx="1209474" cy="466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099" y="6400800"/>
            <a:ext cx="1331474" cy="450482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20658428" y="7735279"/>
            <a:ext cx="2605832" cy="2605832"/>
          </a:xfrm>
          <a:prstGeom prst="ellipse">
            <a:avLst/>
          </a:prstGeom>
          <a:solidFill>
            <a:schemeClr val="accent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846206" y="7923057"/>
            <a:ext cx="2230276" cy="2230276"/>
          </a:xfrm>
          <a:prstGeom prst="ellipse">
            <a:avLst/>
          </a:prstGeom>
          <a:noFill/>
          <a:ln w="19050">
            <a:solidFill>
              <a:srgbClr val="90D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227" y="8510954"/>
            <a:ext cx="1788592" cy="873334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34" idx="1"/>
          </p:cNvCxnSpPr>
          <p:nvPr/>
        </p:nvCxnSpPr>
        <p:spPr>
          <a:xfrm flipH="1" flipV="1">
            <a:off x="18671597" y="5850684"/>
            <a:ext cx="2501225" cy="2398989"/>
          </a:xfrm>
          <a:prstGeom prst="line">
            <a:avLst/>
          </a:prstGeom>
          <a:ln>
            <a:solidFill>
              <a:srgbClr val="90D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 rot="10800000">
            <a:off x="22941083" y="-75406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38" name="Oval 37"/>
          <p:cNvSpPr/>
          <p:nvPr/>
        </p:nvSpPr>
        <p:spPr>
          <a:xfrm>
            <a:off x="6066799" y="9307066"/>
            <a:ext cx="4049659" cy="4049659"/>
          </a:xfrm>
          <a:prstGeom prst="ellipse">
            <a:avLst/>
          </a:prstGeom>
          <a:solidFill>
            <a:schemeClr val="accent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19" y="11125994"/>
            <a:ext cx="2224270" cy="52047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311320" y="11455265"/>
            <a:ext cx="6615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Clr>
                <a:srgbClr val="68BCF5"/>
              </a:buClr>
              <a:buSzPct val="106000"/>
            </a:pPr>
            <a:r>
              <a:rPr lang="de-DE" sz="5400" b="1" smtClean="0">
                <a:solidFill>
                  <a:srgbClr val="90D6E0"/>
                </a:solidFill>
              </a:rPr>
              <a:t>USER CENTRIC</a:t>
            </a:r>
            <a:endParaRPr lang="de-DE" sz="5400" b="1" dirty="0" smtClean="0">
              <a:solidFill>
                <a:srgbClr val="90D6E0"/>
              </a:solidFill>
            </a:endParaRPr>
          </a:p>
          <a:p>
            <a:pPr algn="ctr">
              <a:lnSpc>
                <a:spcPct val="100000"/>
              </a:lnSpc>
              <a:buClr>
                <a:srgbClr val="68BCF5"/>
              </a:buClr>
              <a:buSzPct val="106000"/>
            </a:pPr>
            <a:r>
              <a:rPr lang="de-DE" sz="5400" b="1" dirty="0" smtClean="0">
                <a:solidFill>
                  <a:srgbClr val="90D6E0"/>
                </a:solidFill>
              </a:rPr>
              <a:t>MOBILITY</a:t>
            </a:r>
            <a:endParaRPr lang="sl-SI" sz="5400" b="1" dirty="0">
              <a:solidFill>
                <a:srgbClr val="90D6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Mobility &amp; Travel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84BA1F"/>
      </a:accent1>
      <a:accent2>
        <a:srgbClr val="351420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84BA1F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digital_service_master_slides_mobility_travel [Read-Only]" id="{DA158921-4863-4409-99C4-00FF07CC5653}" vid="{197F5FA7-FD61-4933-B244-83D510D622B9}"/>
    </a:ext>
  </a:extLst>
</a:theme>
</file>

<file path=ppt/theme/theme2.xml><?xml version="1.0" encoding="utf-8"?>
<a:theme xmlns:a="http://schemas.openxmlformats.org/drawingml/2006/main" name="1_Default Theme">
  <a:themeElements>
    <a:clrScheme name="Mobility &amp; Travel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84BA1F"/>
      </a:accent1>
      <a:accent2>
        <a:srgbClr val="351420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84BA1F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digital_service_master_slides_mobility_travel [Read-Only]" id="{DA158921-4863-4409-99C4-00FF07CC5653}" vid="{35A90508-8673-49A8-ADD2-C3647C1CA7D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ppt_digital_service_master_slides_mobility_travel</Template>
  <TotalTime>586</TotalTime>
  <Words>342</Words>
  <Application>Microsoft Office PowerPoint</Application>
  <PresentationFormat>Personalizado</PresentationFormat>
  <Paragraphs>174</Paragraphs>
  <Slides>13</Slides>
  <Notes>8</Notes>
  <HiddenSlides>1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13</vt:i4>
      </vt:variant>
    </vt:vector>
  </HeadingPairs>
  <TitlesOfParts>
    <vt:vector size="25" baseType="lpstr">
      <vt:lpstr>Arial</vt:lpstr>
      <vt:lpstr>Calibri</vt:lpstr>
      <vt:lpstr>Gill Sans</vt:lpstr>
      <vt:lpstr>Karla</vt:lpstr>
      <vt:lpstr>Montserrat</vt:lpstr>
      <vt:lpstr>Montserrat Hairline</vt:lpstr>
      <vt:lpstr>Montserrat Light</vt:lpstr>
      <vt:lpstr>Open Sans</vt:lpstr>
      <vt:lpstr>Rajdhani</vt:lpstr>
      <vt:lpstr>Source Sans Pro Light</vt:lpstr>
      <vt:lpstr>Default Theme</vt:lpstr>
      <vt:lpstr>1_Default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Lange</dc:creator>
  <cp:lastModifiedBy>Administrador</cp:lastModifiedBy>
  <cp:revision>41</cp:revision>
  <cp:lastPrinted>2017-11-06T15:05:52Z</cp:lastPrinted>
  <dcterms:created xsi:type="dcterms:W3CDTF">2017-10-26T07:27:03Z</dcterms:created>
  <dcterms:modified xsi:type="dcterms:W3CDTF">2017-11-13T10:51:20Z</dcterms:modified>
</cp:coreProperties>
</file>